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4"/>
  </p:sldMasterIdLst>
  <p:notesMasterIdLst>
    <p:notesMasterId r:id="rId24"/>
  </p:notesMasterIdLst>
  <p:sldIdLst>
    <p:sldId id="368" r:id="rId5"/>
    <p:sldId id="329" r:id="rId6"/>
    <p:sldId id="344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0B049-0D87-40CC-925A-BFEB6454EC57}" v="7" dt="2021-04-06T11:23:3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719" autoAdjust="0"/>
  </p:normalViewPr>
  <p:slideViewPr>
    <p:cSldViewPr>
      <p:cViewPr varScale="1">
        <p:scale>
          <a:sx n="97" d="100"/>
          <a:sy n="97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Alexander M CDT 2021" userId="S::alexander.yang@westpoint.edu::d7e7847d-1401-4b98-b3fc-d130df34e037" providerId="AD" clId="Web-{4E84034E-B8F6-4184-BE34-52C374B693D4}"/>
    <pc:docChg chg="modSld">
      <pc:chgData name="Yang, Alexander M CDT 2021" userId="S::alexander.yang@westpoint.edu::d7e7847d-1401-4b98-b3fc-d130df34e037" providerId="AD" clId="Web-{4E84034E-B8F6-4184-BE34-52C374B693D4}" dt="2020-11-23T00:24:37.298" v="234"/>
      <pc:docMkLst>
        <pc:docMk/>
      </pc:docMkLst>
      <pc:sldChg chg="modSp">
        <pc:chgData name="Yang, Alexander M CDT 2021" userId="S::alexander.yang@westpoint.edu::d7e7847d-1401-4b98-b3fc-d130df34e037" providerId="AD" clId="Web-{4E84034E-B8F6-4184-BE34-52C374B693D4}" dt="2020-11-23T00:24:27.923" v="219"/>
        <pc:sldMkLst>
          <pc:docMk/>
          <pc:sldMk cId="0" sldId="329"/>
        </pc:sldMkLst>
        <pc:graphicFrameChg chg="mod modGraphic">
          <ac:chgData name="Yang, Alexander M CDT 2021" userId="S::alexander.yang@westpoint.edu::d7e7847d-1401-4b98-b3fc-d130df34e037" providerId="AD" clId="Web-{4E84034E-B8F6-4184-BE34-52C374B693D4}" dt="2020-11-23T00:24:27.923" v="219"/>
          <ac:graphicFrameMkLst>
            <pc:docMk/>
            <pc:sldMk cId="0" sldId="329"/>
            <ac:graphicFrameMk id="9" creationId="{BB315324-6B50-45B0-A6FF-9930F60B4D4C}"/>
          </ac:graphicFrameMkLst>
        </pc:graphicFrameChg>
      </pc:sldChg>
      <pc:sldChg chg="modSp">
        <pc:chgData name="Yang, Alexander M CDT 2021" userId="S::alexander.yang@westpoint.edu::d7e7847d-1401-4b98-b3fc-d130df34e037" providerId="AD" clId="Web-{4E84034E-B8F6-4184-BE34-52C374B693D4}" dt="2020-11-23T00:24:37.298" v="234"/>
        <pc:sldMkLst>
          <pc:docMk/>
          <pc:sldMk cId="0" sldId="344"/>
        </pc:sldMkLst>
        <pc:graphicFrameChg chg="mod modGraphic">
          <ac:chgData name="Yang, Alexander M CDT 2021" userId="S::alexander.yang@westpoint.edu::d7e7847d-1401-4b98-b3fc-d130df34e037" providerId="AD" clId="Web-{4E84034E-B8F6-4184-BE34-52C374B693D4}" dt="2020-11-23T00:24:37.298" v="234"/>
          <ac:graphicFrameMkLst>
            <pc:docMk/>
            <pc:sldMk cId="0" sldId="344"/>
            <ac:graphicFrameMk id="6" creationId="{5AD1203C-380F-42E0-9ED5-3481B21CFD82}"/>
          </ac:graphicFrameMkLst>
        </pc:graphicFrameChg>
      </pc:sldChg>
      <pc:sldChg chg="modSp">
        <pc:chgData name="Yang, Alexander M CDT 2021" userId="S::alexander.yang@westpoint.edu::d7e7847d-1401-4b98-b3fc-d130df34e037" providerId="AD" clId="Web-{4E84034E-B8F6-4184-BE34-52C374B693D4}" dt="2020-11-23T00:24:09.797" v="209" actId="20577"/>
        <pc:sldMkLst>
          <pc:docMk/>
          <pc:sldMk cId="4053359756" sldId="369"/>
        </pc:sldMkLst>
        <pc:spChg chg="mod">
          <ac:chgData name="Yang, Alexander M CDT 2021" userId="S::alexander.yang@westpoint.edu::d7e7847d-1401-4b98-b3fc-d130df34e037" providerId="AD" clId="Web-{4E84034E-B8F6-4184-BE34-52C374B693D4}" dt="2020-11-23T00:24:09.797" v="209" actId="20577"/>
          <ac:spMkLst>
            <pc:docMk/>
            <pc:sldMk cId="4053359756" sldId="369"/>
            <ac:spMk id="4" creationId="{8B1D3123-B022-4119-8D10-F23C646D1DBA}"/>
          </ac:spMkLst>
        </pc:spChg>
      </pc:sldChg>
    </pc:docChg>
  </pc:docChgLst>
  <pc:docChgLst>
    <pc:chgData name="Yang, Alexander M CDT 2021" userId="S::alexander.yang@westpoint.edu::d7e7847d-1401-4b98-b3fc-d130df34e037" providerId="AD" clId="Web-{5A8AD267-BE89-4979-8084-5277AA7DE7F1}"/>
    <pc:docChg chg="modSld">
      <pc:chgData name="Yang, Alexander M CDT 2021" userId="S::alexander.yang@westpoint.edu::d7e7847d-1401-4b98-b3fc-d130df34e037" providerId="AD" clId="Web-{5A8AD267-BE89-4979-8084-5277AA7DE7F1}" dt="2020-11-23T00:25:54.950" v="25" actId="14100"/>
      <pc:docMkLst>
        <pc:docMk/>
      </pc:docMkLst>
      <pc:sldChg chg="modSp">
        <pc:chgData name="Yang, Alexander M CDT 2021" userId="S::alexander.yang@westpoint.edu::d7e7847d-1401-4b98-b3fc-d130df34e037" providerId="AD" clId="Web-{5A8AD267-BE89-4979-8084-5277AA7DE7F1}" dt="2020-11-23T00:25:54.950" v="25" actId="14100"/>
        <pc:sldMkLst>
          <pc:docMk/>
          <pc:sldMk cId="1535078635" sldId="368"/>
        </pc:sldMkLst>
        <pc:spChg chg="mod">
          <ac:chgData name="Yang, Alexander M CDT 2021" userId="S::alexander.yang@westpoint.edu::d7e7847d-1401-4b98-b3fc-d130df34e037" providerId="AD" clId="Web-{5A8AD267-BE89-4979-8084-5277AA7DE7F1}" dt="2020-11-23T00:25:54.950" v="25" actId="14100"/>
          <ac:spMkLst>
            <pc:docMk/>
            <pc:sldMk cId="1535078635" sldId="368"/>
            <ac:spMk id="2" creationId="{1CFBFFE3-D86D-4E6C-9108-C91F04612D05}"/>
          </ac:spMkLst>
        </pc:spChg>
        <pc:spChg chg="mod">
          <ac:chgData name="Yang, Alexander M CDT 2021" userId="S::alexander.yang@westpoint.edu::d7e7847d-1401-4b98-b3fc-d130df34e037" providerId="AD" clId="Web-{5A8AD267-BE89-4979-8084-5277AA7DE7F1}" dt="2020-11-23T00:25:02.277" v="1" actId="20577"/>
          <ac:spMkLst>
            <pc:docMk/>
            <pc:sldMk cId="1535078635" sldId="368"/>
            <ac:spMk id="3" creationId="{C6599701-D46E-42A8-BF95-D9945DE8D79B}"/>
          </ac:spMkLst>
        </pc:spChg>
      </pc:sldChg>
    </pc:docChg>
  </pc:docChgLst>
  <pc:docChgLst>
    <pc:chgData name="Timothy" userId="e710f17a-0a5b-4ccb-8798-aba5d4baf899" providerId="ADAL" clId="{7CB0B049-0D87-40CC-925A-BFEB6454EC57}"/>
    <pc:docChg chg="custSel modSld modMainMaster">
      <pc:chgData name="Timothy" userId="e710f17a-0a5b-4ccb-8798-aba5d4baf899" providerId="ADAL" clId="{7CB0B049-0D87-40CC-925A-BFEB6454EC57}" dt="2021-04-06T11:26:58.020" v="53" actId="6549"/>
      <pc:docMkLst>
        <pc:docMk/>
      </pc:docMkLst>
      <pc:sldChg chg="modSp mod modNotesTx">
        <pc:chgData name="Timothy" userId="e710f17a-0a5b-4ccb-8798-aba5d4baf899" providerId="ADAL" clId="{7CB0B049-0D87-40CC-925A-BFEB6454EC57}" dt="2021-04-06T11:26:56.276" v="52" actId="6549"/>
        <pc:sldMkLst>
          <pc:docMk/>
          <pc:sldMk cId="0" sldId="329"/>
        </pc:sldMkLst>
        <pc:graphicFrameChg chg="modGraphic">
          <ac:chgData name="Timothy" userId="e710f17a-0a5b-4ccb-8798-aba5d4baf899" providerId="ADAL" clId="{7CB0B049-0D87-40CC-925A-BFEB6454EC57}" dt="2021-04-06T11:22:50.204" v="5" actId="20577"/>
          <ac:graphicFrameMkLst>
            <pc:docMk/>
            <pc:sldMk cId="0" sldId="329"/>
            <ac:graphicFrameMk id="9" creationId="{BB315324-6B50-45B0-A6FF-9930F60B4D4C}"/>
          </ac:graphicFrameMkLst>
        </pc:graphicFrameChg>
      </pc:sldChg>
      <pc:sldChg chg="modSp mod modNotesTx">
        <pc:chgData name="Timothy" userId="e710f17a-0a5b-4ccb-8798-aba5d4baf899" providerId="ADAL" clId="{7CB0B049-0D87-40CC-925A-BFEB6454EC57}" dt="2021-04-06T11:26:54.656" v="51" actId="6549"/>
        <pc:sldMkLst>
          <pc:docMk/>
          <pc:sldMk cId="0" sldId="344"/>
        </pc:sldMkLst>
        <pc:graphicFrameChg chg="mod modGraphic">
          <ac:chgData name="Timothy" userId="e710f17a-0a5b-4ccb-8798-aba5d4baf899" providerId="ADAL" clId="{7CB0B049-0D87-40CC-925A-BFEB6454EC57}" dt="2021-04-06T11:23:10.627" v="15"/>
          <ac:graphicFrameMkLst>
            <pc:docMk/>
            <pc:sldMk cId="0" sldId="344"/>
            <ac:graphicFrameMk id="6" creationId="{5AD1203C-380F-42E0-9ED5-3481B21CFD82}"/>
          </ac:graphicFrameMkLst>
        </pc:graphicFrameChg>
      </pc:sldChg>
      <pc:sldChg chg="modSp mod modNotesTx">
        <pc:chgData name="Timothy" userId="e710f17a-0a5b-4ccb-8798-aba5d4baf899" providerId="ADAL" clId="{7CB0B049-0D87-40CC-925A-BFEB6454EC57}" dt="2021-04-06T11:26:58.020" v="53" actId="6549"/>
        <pc:sldMkLst>
          <pc:docMk/>
          <pc:sldMk cId="1535078635" sldId="368"/>
        </pc:sldMkLst>
        <pc:spChg chg="mod">
          <ac:chgData name="Timothy" userId="e710f17a-0a5b-4ccb-8798-aba5d4baf899" providerId="ADAL" clId="{7CB0B049-0D87-40CC-925A-BFEB6454EC57}" dt="2021-04-06T11:22:39.690" v="2" actId="20577"/>
          <ac:spMkLst>
            <pc:docMk/>
            <pc:sldMk cId="1535078635" sldId="368"/>
            <ac:spMk id="3" creationId="{C6599701-D46E-42A8-BF95-D9945DE8D79B}"/>
          </ac:spMkLst>
        </pc:spChg>
      </pc:sldChg>
      <pc:sldChg chg="modNotesTx">
        <pc:chgData name="Timothy" userId="e710f17a-0a5b-4ccb-8798-aba5d4baf899" providerId="ADAL" clId="{7CB0B049-0D87-40CC-925A-BFEB6454EC57}" dt="2021-04-06T11:26:52.563" v="50" actId="6549"/>
        <pc:sldMkLst>
          <pc:docMk/>
          <pc:sldMk cId="4053359756" sldId="369"/>
        </pc:sldMkLst>
      </pc:sldChg>
      <pc:sldChg chg="modNotesTx">
        <pc:chgData name="Timothy" userId="e710f17a-0a5b-4ccb-8798-aba5d4baf899" providerId="ADAL" clId="{7CB0B049-0D87-40CC-925A-BFEB6454EC57}" dt="2021-04-06T11:26:49.016" v="49" actId="6549"/>
        <pc:sldMkLst>
          <pc:docMk/>
          <pc:sldMk cId="108802956" sldId="370"/>
        </pc:sldMkLst>
      </pc:sldChg>
      <pc:sldChg chg="modNotesTx">
        <pc:chgData name="Timothy" userId="e710f17a-0a5b-4ccb-8798-aba5d4baf899" providerId="ADAL" clId="{7CB0B049-0D87-40CC-925A-BFEB6454EC57}" dt="2021-04-06T11:26:47.257" v="48" actId="6549"/>
        <pc:sldMkLst>
          <pc:docMk/>
          <pc:sldMk cId="4281675548" sldId="371"/>
        </pc:sldMkLst>
      </pc:sldChg>
      <pc:sldChg chg="modNotesTx">
        <pc:chgData name="Timothy" userId="e710f17a-0a5b-4ccb-8798-aba5d4baf899" providerId="ADAL" clId="{7CB0B049-0D87-40CC-925A-BFEB6454EC57}" dt="2021-04-06T11:26:45.473" v="47" actId="6549"/>
        <pc:sldMkLst>
          <pc:docMk/>
          <pc:sldMk cId="4249226754" sldId="372"/>
        </pc:sldMkLst>
      </pc:sldChg>
      <pc:sldChg chg="modNotesTx">
        <pc:chgData name="Timothy" userId="e710f17a-0a5b-4ccb-8798-aba5d4baf899" providerId="ADAL" clId="{7CB0B049-0D87-40CC-925A-BFEB6454EC57}" dt="2021-04-06T11:26:43.637" v="46" actId="6549"/>
        <pc:sldMkLst>
          <pc:docMk/>
          <pc:sldMk cId="2385984173" sldId="373"/>
        </pc:sldMkLst>
      </pc:sldChg>
      <pc:sldChg chg="modNotesTx">
        <pc:chgData name="Timothy" userId="e710f17a-0a5b-4ccb-8798-aba5d4baf899" providerId="ADAL" clId="{7CB0B049-0D87-40CC-925A-BFEB6454EC57}" dt="2021-04-06T11:26:41.876" v="45" actId="6549"/>
        <pc:sldMkLst>
          <pc:docMk/>
          <pc:sldMk cId="3162285063" sldId="374"/>
        </pc:sldMkLst>
      </pc:sldChg>
      <pc:sldChg chg="modNotesTx">
        <pc:chgData name="Timothy" userId="e710f17a-0a5b-4ccb-8798-aba5d4baf899" providerId="ADAL" clId="{7CB0B049-0D87-40CC-925A-BFEB6454EC57}" dt="2021-04-06T11:26:39.493" v="44" actId="6549"/>
        <pc:sldMkLst>
          <pc:docMk/>
          <pc:sldMk cId="2983777129" sldId="375"/>
        </pc:sldMkLst>
      </pc:sldChg>
      <pc:sldChg chg="modNotesTx">
        <pc:chgData name="Timothy" userId="e710f17a-0a5b-4ccb-8798-aba5d4baf899" providerId="ADAL" clId="{7CB0B049-0D87-40CC-925A-BFEB6454EC57}" dt="2021-04-06T11:26:36.070" v="43" actId="6549"/>
        <pc:sldMkLst>
          <pc:docMk/>
          <pc:sldMk cId="910532644" sldId="376"/>
        </pc:sldMkLst>
      </pc:sldChg>
      <pc:sldChg chg="modNotesTx">
        <pc:chgData name="Timothy" userId="e710f17a-0a5b-4ccb-8798-aba5d4baf899" providerId="ADAL" clId="{7CB0B049-0D87-40CC-925A-BFEB6454EC57}" dt="2021-04-06T11:26:33.783" v="42" actId="6549"/>
        <pc:sldMkLst>
          <pc:docMk/>
          <pc:sldMk cId="2494997167" sldId="377"/>
        </pc:sldMkLst>
      </pc:sldChg>
      <pc:sldChg chg="modSp mod modNotesTx">
        <pc:chgData name="Timothy" userId="e710f17a-0a5b-4ccb-8798-aba5d4baf899" providerId="ADAL" clId="{7CB0B049-0D87-40CC-925A-BFEB6454EC57}" dt="2021-04-06T11:26:31.397" v="41" actId="6549"/>
        <pc:sldMkLst>
          <pc:docMk/>
          <pc:sldMk cId="2026665819" sldId="378"/>
        </pc:sldMkLst>
        <pc:spChg chg="mod">
          <ac:chgData name="Timothy" userId="e710f17a-0a5b-4ccb-8798-aba5d4baf899" providerId="ADAL" clId="{7CB0B049-0D87-40CC-925A-BFEB6454EC57}" dt="2021-04-06T11:24:28.825" v="18" actId="20577"/>
          <ac:spMkLst>
            <pc:docMk/>
            <pc:sldMk cId="2026665819" sldId="378"/>
            <ac:spMk id="5" creationId="{C29A93AE-7E66-48B5-8541-2EE42A9C611E}"/>
          </ac:spMkLst>
        </pc:spChg>
        <pc:cxnChg chg="mod">
          <ac:chgData name="Timothy" userId="e710f17a-0a5b-4ccb-8798-aba5d4baf899" providerId="ADAL" clId="{7CB0B049-0D87-40CC-925A-BFEB6454EC57}" dt="2021-04-06T11:24:28.825" v="18" actId="20577"/>
          <ac:cxnSpMkLst>
            <pc:docMk/>
            <pc:sldMk cId="2026665819" sldId="378"/>
            <ac:cxnSpMk id="6" creationId="{0240A723-6747-426B-A2E3-564757AD4B74}"/>
          </ac:cxnSpMkLst>
        </pc:cxnChg>
      </pc:sldChg>
      <pc:sldChg chg="modSp mod modNotesTx">
        <pc:chgData name="Timothy" userId="e710f17a-0a5b-4ccb-8798-aba5d4baf899" providerId="ADAL" clId="{7CB0B049-0D87-40CC-925A-BFEB6454EC57}" dt="2021-04-06T11:26:27.527" v="40" actId="6549"/>
        <pc:sldMkLst>
          <pc:docMk/>
          <pc:sldMk cId="997404606" sldId="379"/>
        </pc:sldMkLst>
        <pc:spChg chg="mod">
          <ac:chgData name="Timothy" userId="e710f17a-0a5b-4ccb-8798-aba5d4baf899" providerId="ADAL" clId="{7CB0B049-0D87-40CC-925A-BFEB6454EC57}" dt="2021-04-06T11:24:35.064" v="19" actId="20577"/>
          <ac:spMkLst>
            <pc:docMk/>
            <pc:sldMk cId="997404606" sldId="379"/>
            <ac:spMk id="5" creationId="{9873ABC9-86AC-4F97-847A-5CDF19DB64C7}"/>
          </ac:spMkLst>
        </pc:spChg>
        <pc:spChg chg="mod">
          <ac:chgData name="Timothy" userId="e710f17a-0a5b-4ccb-8798-aba5d4baf899" providerId="ADAL" clId="{7CB0B049-0D87-40CC-925A-BFEB6454EC57}" dt="2021-04-06T11:24:52.168" v="26" actId="20577"/>
          <ac:spMkLst>
            <pc:docMk/>
            <pc:sldMk cId="997404606" sldId="379"/>
            <ac:spMk id="12" creationId="{F139CBA8-98AD-403D-8F84-67A94179AC2E}"/>
          </ac:spMkLst>
        </pc:spChg>
        <pc:spChg chg="mod">
          <ac:chgData name="Timothy" userId="e710f17a-0a5b-4ccb-8798-aba5d4baf899" providerId="ADAL" clId="{7CB0B049-0D87-40CC-925A-BFEB6454EC57}" dt="2021-04-06T11:24:44.551" v="22" actId="20577"/>
          <ac:spMkLst>
            <pc:docMk/>
            <pc:sldMk cId="997404606" sldId="379"/>
            <ac:spMk id="15" creationId="{874C7A92-1A98-4672-B0C6-4366D9880C7B}"/>
          </ac:spMkLst>
        </pc:spChg>
      </pc:sldChg>
      <pc:sldChg chg="modSp mod modNotesTx">
        <pc:chgData name="Timothy" userId="e710f17a-0a5b-4ccb-8798-aba5d4baf899" providerId="ADAL" clId="{7CB0B049-0D87-40CC-925A-BFEB6454EC57}" dt="2021-04-06T11:26:21.461" v="39" actId="6549"/>
        <pc:sldMkLst>
          <pc:docMk/>
          <pc:sldMk cId="294795865" sldId="380"/>
        </pc:sldMkLst>
        <pc:spChg chg="mod">
          <ac:chgData name="Timothy" userId="e710f17a-0a5b-4ccb-8798-aba5d4baf899" providerId="ADAL" clId="{7CB0B049-0D87-40CC-925A-BFEB6454EC57}" dt="2021-04-06T11:25:00.152" v="27" actId="20577"/>
          <ac:spMkLst>
            <pc:docMk/>
            <pc:sldMk cId="294795865" sldId="380"/>
            <ac:spMk id="5" creationId="{D0C42213-48AB-4869-AC3E-0C82EB3AAEA1}"/>
          </ac:spMkLst>
        </pc:spChg>
        <pc:spChg chg="mod">
          <ac:chgData name="Timothy" userId="e710f17a-0a5b-4ccb-8798-aba5d4baf899" providerId="ADAL" clId="{7CB0B049-0D87-40CC-925A-BFEB6454EC57}" dt="2021-04-06T11:25:10.056" v="29" actId="20577"/>
          <ac:spMkLst>
            <pc:docMk/>
            <pc:sldMk cId="294795865" sldId="380"/>
            <ac:spMk id="9" creationId="{3048FF25-4976-427E-A0CB-F43164F78134}"/>
          </ac:spMkLst>
        </pc:spChg>
        <pc:spChg chg="mod">
          <ac:chgData name="Timothy" userId="e710f17a-0a5b-4ccb-8798-aba5d4baf899" providerId="ADAL" clId="{7CB0B049-0D87-40CC-925A-BFEB6454EC57}" dt="2021-04-06T11:25:06.104" v="28" actId="20577"/>
          <ac:spMkLst>
            <pc:docMk/>
            <pc:sldMk cId="294795865" sldId="380"/>
            <ac:spMk id="13" creationId="{8FCC85D4-9656-4694-AF3A-38A1449CD1FA}"/>
          </ac:spMkLst>
        </pc:spChg>
      </pc:sldChg>
      <pc:sldChg chg="modSp mod modNotesTx">
        <pc:chgData name="Timothy" userId="e710f17a-0a5b-4ccb-8798-aba5d4baf899" providerId="ADAL" clId="{7CB0B049-0D87-40CC-925A-BFEB6454EC57}" dt="2021-04-06T11:26:11.274" v="37" actId="6549"/>
        <pc:sldMkLst>
          <pc:docMk/>
          <pc:sldMk cId="3754358057" sldId="381"/>
        </pc:sldMkLst>
        <pc:spChg chg="mod">
          <ac:chgData name="Timothy" userId="e710f17a-0a5b-4ccb-8798-aba5d4baf899" providerId="ADAL" clId="{7CB0B049-0D87-40CC-925A-BFEB6454EC57}" dt="2021-04-06T11:25:18.264" v="31" actId="20577"/>
          <ac:spMkLst>
            <pc:docMk/>
            <pc:sldMk cId="3754358057" sldId="381"/>
            <ac:spMk id="17" creationId="{B027AEFD-9E35-433E-8BBC-92307C8AA46E}"/>
          </ac:spMkLst>
        </pc:spChg>
        <pc:spChg chg="mod">
          <ac:chgData name="Timothy" userId="e710f17a-0a5b-4ccb-8798-aba5d4baf899" providerId="ADAL" clId="{7CB0B049-0D87-40CC-925A-BFEB6454EC57}" dt="2021-04-06T11:25:15.080" v="30" actId="20577"/>
          <ac:spMkLst>
            <pc:docMk/>
            <pc:sldMk cId="3754358057" sldId="381"/>
            <ac:spMk id="18" creationId="{7DA28A29-7536-4882-8B14-FC8B7C604C5B}"/>
          </ac:spMkLst>
        </pc:spChg>
      </pc:sldChg>
      <pc:sldChg chg="modSp mod modNotesTx">
        <pc:chgData name="Timothy" userId="e710f17a-0a5b-4ccb-8798-aba5d4baf899" providerId="ADAL" clId="{7CB0B049-0D87-40CC-925A-BFEB6454EC57}" dt="2021-04-06T11:26:14.080" v="38" actId="6549"/>
        <pc:sldMkLst>
          <pc:docMk/>
          <pc:sldMk cId="3995499018" sldId="382"/>
        </pc:sldMkLst>
        <pc:spChg chg="mod">
          <ac:chgData name="Timothy" userId="e710f17a-0a5b-4ccb-8798-aba5d4baf899" providerId="ADAL" clId="{7CB0B049-0D87-40CC-925A-BFEB6454EC57}" dt="2021-04-06T11:25:24.776" v="32" actId="20577"/>
          <ac:spMkLst>
            <pc:docMk/>
            <pc:sldMk cId="3995499018" sldId="382"/>
            <ac:spMk id="12" creationId="{60ABC86F-88CD-4571-8EE2-D6F66B09CA41}"/>
          </ac:spMkLst>
        </pc:spChg>
        <pc:spChg chg="mod">
          <ac:chgData name="Timothy" userId="e710f17a-0a5b-4ccb-8798-aba5d4baf899" providerId="ADAL" clId="{7CB0B049-0D87-40CC-925A-BFEB6454EC57}" dt="2021-04-06T11:25:27.671" v="33" actId="20577"/>
          <ac:spMkLst>
            <pc:docMk/>
            <pc:sldMk cId="3995499018" sldId="382"/>
            <ac:spMk id="13" creationId="{B56D5728-588E-40AD-B96A-861309B869C4}"/>
          </ac:spMkLst>
        </pc:spChg>
      </pc:sldChg>
      <pc:sldChg chg="modNotesTx">
        <pc:chgData name="Timothy" userId="e710f17a-0a5b-4ccb-8798-aba5d4baf899" providerId="ADAL" clId="{7CB0B049-0D87-40CC-925A-BFEB6454EC57}" dt="2021-04-06T11:26:09.520" v="36" actId="6549"/>
        <pc:sldMkLst>
          <pc:docMk/>
          <pc:sldMk cId="3614003014" sldId="383"/>
        </pc:sldMkLst>
      </pc:sldChg>
      <pc:sldChg chg="modSp mod modNotesTx">
        <pc:chgData name="Timothy" userId="e710f17a-0a5b-4ccb-8798-aba5d4baf899" providerId="ADAL" clId="{7CB0B049-0D87-40CC-925A-BFEB6454EC57}" dt="2021-04-06T11:26:07.300" v="35" actId="6549"/>
        <pc:sldMkLst>
          <pc:docMk/>
          <pc:sldMk cId="3928255180" sldId="384"/>
        </pc:sldMkLst>
        <pc:spChg chg="mod">
          <ac:chgData name="Timothy" userId="e710f17a-0a5b-4ccb-8798-aba5d4baf899" providerId="ADAL" clId="{7CB0B049-0D87-40CC-925A-BFEB6454EC57}" dt="2021-04-06T11:26:01.216" v="34" actId="20577"/>
          <ac:spMkLst>
            <pc:docMk/>
            <pc:sldMk cId="3928255180" sldId="384"/>
            <ac:spMk id="2" creationId="{9125D33B-3044-4B43-8A29-D13F5978ACED}"/>
          </ac:spMkLst>
        </pc:spChg>
      </pc:sldChg>
      <pc:sldMasterChg chg="delSp">
        <pc:chgData name="Timothy" userId="e710f17a-0a5b-4ccb-8798-aba5d4baf899" providerId="ADAL" clId="{7CB0B049-0D87-40CC-925A-BFEB6454EC57}" dt="2021-04-06T11:23:33.319" v="17" actId="478"/>
        <pc:sldMasterMkLst>
          <pc:docMk/>
          <pc:sldMasterMk cId="0" sldId="2147484052"/>
        </pc:sldMasterMkLst>
        <pc:spChg chg="del">
          <ac:chgData name="Timothy" userId="e710f17a-0a5b-4ccb-8798-aba5d4baf899" providerId="ADAL" clId="{7CB0B049-0D87-40CC-925A-BFEB6454EC57}" dt="2021-04-06T11:23:28.793" v="16" actId="478"/>
          <ac:spMkLst>
            <pc:docMk/>
            <pc:sldMasterMk cId="0" sldId="2147484052"/>
            <ac:spMk id="10" creationId="{C988972E-E4F7-49C9-A8F4-85B65D608D12}"/>
          </ac:spMkLst>
        </pc:spChg>
        <pc:spChg chg="del">
          <ac:chgData name="Timothy" userId="e710f17a-0a5b-4ccb-8798-aba5d4baf899" providerId="ADAL" clId="{7CB0B049-0D87-40CC-925A-BFEB6454EC57}" dt="2021-04-06T11:23:33.319" v="17" actId="478"/>
          <ac:spMkLst>
            <pc:docMk/>
            <pc:sldMasterMk cId="0" sldId="2147484052"/>
            <ac:spMk id="12" creationId="{CFC2D34E-FCFD-4CC2-AD89-FB46D9FBF303}"/>
          </ac:spMkLst>
        </pc:spChg>
      </pc:sldMasterChg>
    </pc:docChg>
  </pc:docChgLst>
  <pc:docChgLst>
    <pc:chgData name="Yang, Alexander M CDT 2021" userId="S::alexander.yang@westpoint.edu::d7e7847d-1401-4b98-b3fc-d130df34e037" providerId="AD" clId="Web-{EAAFB2E5-3423-43F0-B047-54767AFB5867}"/>
    <pc:docChg chg="modSld">
      <pc:chgData name="Yang, Alexander M CDT 2021" userId="S::alexander.yang@westpoint.edu::d7e7847d-1401-4b98-b3fc-d130df34e037" providerId="AD" clId="Web-{EAAFB2E5-3423-43F0-B047-54767AFB5867}" dt="2020-11-22T20:57:23.626" v="48"/>
      <pc:docMkLst>
        <pc:docMk/>
      </pc:docMkLst>
      <pc:sldChg chg="modNotes">
        <pc:chgData name="Yang, Alexander M CDT 2021" userId="S::alexander.yang@westpoint.edu::d7e7847d-1401-4b98-b3fc-d130df34e037" providerId="AD" clId="Web-{EAAFB2E5-3423-43F0-B047-54767AFB5867}" dt="2020-11-22T20:55:59.436" v="3"/>
        <pc:sldMkLst>
          <pc:docMk/>
          <pc:sldMk cId="0" sldId="329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01.921" v="4"/>
        <pc:sldMkLst>
          <pc:docMk/>
          <pc:sldMk cId="0" sldId="344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5:57.061" v="2"/>
        <pc:sldMkLst>
          <pc:docMk/>
          <pc:sldMk cId="1535078635" sldId="368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04.561" v="5"/>
        <pc:sldMkLst>
          <pc:docMk/>
          <pc:sldMk cId="4053359756" sldId="369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17.546" v="7"/>
        <pc:sldMkLst>
          <pc:docMk/>
          <pc:sldMk cId="108802956" sldId="370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20.624" v="9"/>
        <pc:sldMkLst>
          <pc:docMk/>
          <pc:sldMk cId="4281675548" sldId="371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23.234" v="11"/>
        <pc:sldMkLst>
          <pc:docMk/>
          <pc:sldMk cId="4249226754" sldId="372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25.406" v="12"/>
        <pc:sldMkLst>
          <pc:docMk/>
          <pc:sldMk cId="2385984173" sldId="373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27.984" v="13"/>
        <pc:sldMkLst>
          <pc:docMk/>
          <pc:sldMk cId="3162285063" sldId="374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32.234" v="16"/>
        <pc:sldMkLst>
          <pc:docMk/>
          <pc:sldMk cId="2983777129" sldId="375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6:55.937" v="27"/>
        <pc:sldMkLst>
          <pc:docMk/>
          <pc:sldMk cId="910532644" sldId="376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03.516" v="36"/>
        <pc:sldMkLst>
          <pc:docMk/>
          <pc:sldMk cId="2494997167" sldId="377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06.063" v="37"/>
        <pc:sldMkLst>
          <pc:docMk/>
          <pc:sldMk cId="2026665819" sldId="378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08.438" v="38"/>
        <pc:sldMkLst>
          <pc:docMk/>
          <pc:sldMk cId="997404606" sldId="379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11.907" v="39"/>
        <pc:sldMkLst>
          <pc:docMk/>
          <pc:sldMk cId="294795865" sldId="380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14.391" v="40"/>
        <pc:sldMkLst>
          <pc:docMk/>
          <pc:sldMk cId="3754358057" sldId="381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17.188" v="41"/>
        <pc:sldMkLst>
          <pc:docMk/>
          <pc:sldMk cId="3995499018" sldId="382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19.672" v="42"/>
        <pc:sldMkLst>
          <pc:docMk/>
          <pc:sldMk cId="3614003014" sldId="383"/>
        </pc:sldMkLst>
      </pc:sldChg>
      <pc:sldChg chg="modNotes">
        <pc:chgData name="Yang, Alexander M CDT 2021" userId="S::alexander.yang@westpoint.edu::d7e7847d-1401-4b98-b3fc-d130df34e037" providerId="AD" clId="Web-{EAAFB2E5-3423-43F0-B047-54767AFB5867}" dt="2020-11-22T20:57:23.626" v="48"/>
        <pc:sldMkLst>
          <pc:docMk/>
          <pc:sldMk cId="3928255180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4470A4-9823-419C-A24C-44564B79D4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60A1-6415-4920-A632-5576F1A0FE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58A1C-D8F6-4A1E-977D-EF1AF3AFAFF8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9B6618-EA37-42A1-B6E9-A3F611B38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0CA163-FA76-40D0-B9D0-027236C22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263" y="4422775"/>
            <a:ext cx="5616575" cy="418782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6EA7-0319-4B41-BCD2-58CEB59B7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02F26-0CBD-4FD8-B35C-95CFC10FF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0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3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6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48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91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74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1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18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0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333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96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B7C9D45-C4F0-426E-BFB7-52F2F8B95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98475" y="712788"/>
            <a:ext cx="4716463" cy="3538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2CD342F-64DC-429E-AC2F-D0A93B144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FADF2A7-4151-47A4-8828-A90372247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EE5684-AF74-4981-B052-9F446FEAC3DF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38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63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9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68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19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92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A40-58DF-4D78-BCBB-508E67D9D40F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11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40DD-5AF4-48ED-A37A-15452FE9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DBD6E7-50B3-4E14-AFE8-926DBD94D3E3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C34E-D901-4AF9-A705-39F9206F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201C-90D3-4942-B60B-20A3B4BE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CDD933-314D-459D-AED8-CEF9FA021D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47E2E8-1E90-44C3-AE8A-96158A977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41C3-9B65-4B9A-8CB6-0CB93F68E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D35CA9E-3885-4993-9182-8F1779E42163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2360-8280-46CE-A32F-225C9A9909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4B51-45D8-479B-B6D6-2FFEF9CE66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A9852F3-7ED9-4CAC-9925-3356081F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707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7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348C-E30F-4436-9997-14F3D07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CE8715-47D1-4F8E-A7F9-CB383D06CDD2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5421-2364-4848-8C91-005877A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A0BE-326E-4EFB-AC73-085469CF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F5A8CE-2899-4CCB-A44B-D38E498194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929911-BB2A-4831-8125-8725FFC9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FEFF-17F5-43A6-9ED8-EDB1C2B323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F2F2ED-7D33-4463-9CF6-4FF7F1B15F9A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3686-0974-46BF-86E6-FBD6C057A2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D9B9-4C80-4D9E-B00B-4043B90A07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AB2C361-D7BE-4743-9676-A0EA1EF21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0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6E7-9247-44A0-891A-92737D6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DA0D38-A129-49AE-B6FA-13F2A556B3D8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EF46-8B83-4C6B-AC5E-8B07477A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3D26-EB66-4796-A0D2-FC8D537E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669BAB-8182-4E63-953B-4A30F8E20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0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35E2F5-7CE4-459D-9421-FB98C3BB5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189A-B8AF-4269-BE57-EB5087218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3235F9-1731-49D8-BD59-D82CE303E284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0BF0-6683-4AFA-B121-FA99DEBD45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28ABD-C57A-4E85-B587-6F9D777A98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B67EC8-A6EC-4979-B5CA-4875C9640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1CF15CA-FC5E-48C9-9B77-30BE905E52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BD9-0BBA-482E-8996-5407D78A0A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3BBFF80-C1D6-432A-9B82-8D421FDFE121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0E9E6-3A7D-4E3A-AC53-9949A45FF4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C06FF-4D87-427C-988B-503E1269E5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00A964-862F-40FF-B712-09FB258477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4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D319616-C092-4BD2-AA95-28AC6A85C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0D265-E53F-4D2E-B40C-364A1B9E8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0530C5-95FD-42A0-8FED-3CDF290E47B0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3E76-D4C4-4A4D-89B7-9C3802F49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243D-29E6-4965-8F76-7771210C0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73337C-2FB0-4CA9-955D-E4C6F1CDAD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7493FEB-299F-41EC-8824-C70B2525E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159C457-0B2C-4275-A616-0A8AF68D96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71365D-E4F5-4B20-A98F-CD232232DA78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8B75563-6BEF-494D-9A25-38AF60E619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F47F50-CBA7-42A1-A962-DAF0EE1A1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7119974-F022-4EB5-8DEC-E478507AA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4" y="10668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4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4" y="2209800"/>
            <a:ext cx="3008313" cy="39163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5580A7-862F-41B9-B801-73AC510FC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19DDE90-2380-443E-8FC2-75C662F64C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40BEAB-B605-4ED2-AD86-7927E919BB55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E69F1B-5994-4FCE-95AC-DFD080789E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89CBD55-1939-4DEA-95C0-1D8970570E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9B40F8-832E-4BEF-BA52-14CF87BF05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D3098-82B2-469F-A902-65E8668DD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495800" cy="579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2FC17F6-B780-4305-99D1-A5B7F86011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C8EC2-9330-4C52-9F02-BA8DC77F89F5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79C0B4D-63A0-4759-9C9F-FADD1D2112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92E2895-A905-43F0-A086-F8F4DD0F83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7B9DFA-B3E4-4921-B753-9ED17D8E9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59CA8CEA-240B-4B03-8BF7-7306DEB80C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688B-6D8F-4A07-AF90-ECD710EF3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1A974FFA-4A32-4DED-9E1A-1F3FC0FE978D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9FA0-C795-44E4-AA9A-BBC1CDE4F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28D2-F6F5-4DA6-AEAE-680AD931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65E9564-85A3-40AC-A325-C2F6996B0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 descr="Template ART.tif">
            <a:extLst>
              <a:ext uri="{FF2B5EF4-FFF2-40B4-BE49-F238E27FC236}">
                <a16:creationId xmlns:a16="http://schemas.microsoft.com/office/drawing/2014/main" id="{53B56094-033E-4514-A130-DFCF566ACFC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CC83C155-566E-4374-B6F5-FDF8EB9B10BC}"/>
              </a:ext>
            </a:extLst>
          </p:cNvPr>
          <p:cNvSpPr/>
          <p:nvPr userDrawn="1"/>
        </p:nvSpPr>
        <p:spPr>
          <a:xfrm>
            <a:off x="917575" y="998538"/>
            <a:ext cx="106363" cy="92075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6B7FB55F-6A40-4A91-97F4-23AAF85929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1400" y="6611938"/>
            <a:ext cx="19939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000" b="1" i="1" dirty="0">
                <a:solidFill>
                  <a:srgbClr val="008000"/>
                </a:solidFill>
                <a:latin typeface=" Arial"/>
              </a:rPr>
              <a:t>UNCLASSIFIED//FOUO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FE3-D86D-4E6C-9108-C91F04612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390" y="1831988"/>
            <a:ext cx="7772400" cy="1691801"/>
          </a:xfrm>
        </p:spPr>
        <p:txBody>
          <a:bodyPr lIns="91440" tIns="45720" rIns="91440" bIns="45720" anchor="t"/>
          <a:lstStyle/>
          <a:p>
            <a:r>
              <a:rPr lang="en-US" b="1" dirty="0">
                <a:latin typeface="Times New Roman"/>
                <a:cs typeface="Times New Roman"/>
              </a:rPr>
              <a:t>Final Project Design Implementation:</a:t>
            </a:r>
            <a:br>
              <a:rPr lang="en-US" b="1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99701-D46E-42A8-BF95-D9945DE8D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CDT 1</a:t>
            </a:r>
          </a:p>
          <a:p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CDT 2</a:t>
            </a:r>
          </a:p>
          <a:p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CDT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C340B-A519-44BD-B8FC-6B59C623750E}"/>
              </a:ext>
            </a:extLst>
          </p:cNvPr>
          <p:cNvSpPr txBox="1"/>
          <p:nvPr/>
        </p:nvSpPr>
        <p:spPr>
          <a:xfrm>
            <a:off x="4953000" y="76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350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A597-C6AF-479E-9601-AAEB7B071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 Protocols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489ED22-DE02-4F29-AFA8-1904ABD4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71600"/>
            <a:ext cx="6957643" cy="49530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CDA4C2-31DB-4CC9-8308-438DCAB1A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497748" cy="19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7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4336-B364-4E1D-9628-EB555E9CE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C2211A1-D8E8-402C-999C-40A377D9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499360"/>
            <a:ext cx="7391400" cy="4191000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204FE05-43C1-40F8-9219-73A43F5F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4000" y="1181364"/>
            <a:ext cx="5943599" cy="1234547"/>
          </a:xfrm>
        </p:spPr>
      </p:pic>
    </p:spTree>
    <p:extLst>
      <p:ext uri="{BB962C8B-B14F-4D97-AF65-F5344CB8AC3E}">
        <p14:creationId xmlns:p14="http://schemas.microsoft.com/office/powerpoint/2010/main" val="9105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695C-45DD-485D-948E-4840FB5DC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Switchport &amp; VLANs</a:t>
            </a: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650E02D0-4940-4E2A-9258-DF775BC9E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42" r="142" b="247"/>
          <a:stretch/>
        </p:blipFill>
        <p:spPr>
          <a:xfrm>
            <a:off x="473789" y="3223418"/>
            <a:ext cx="7891617" cy="3352800"/>
          </a:xfrm>
          <a:prstGeom prst="rect">
            <a:avLst/>
          </a:prstGeom>
        </p:spPr>
      </p:pic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2A7F604E-2307-4EB8-8EF7-834982F73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" r="-515" b="495"/>
          <a:stretch/>
        </p:blipFill>
        <p:spPr bwMode="auto">
          <a:xfrm>
            <a:off x="1544618" y="1013619"/>
            <a:ext cx="5749960" cy="220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99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8B33-0C24-4462-8F65-41FEC8B15E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Diagram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B3C3A6E4-94E5-4921-805E-D975B3C3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" y="1828800"/>
            <a:ext cx="8610600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A93AE-7E66-48B5-8541-2EE42A9C611E}"/>
              </a:ext>
            </a:extLst>
          </p:cNvPr>
          <p:cNvSpPr txBox="1"/>
          <p:nvPr/>
        </p:nvSpPr>
        <p:spPr>
          <a:xfrm>
            <a:off x="6637020" y="990600"/>
            <a:ext cx="2424702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50: </a:t>
            </a:r>
          </a:p>
          <a:p>
            <a:r>
              <a:rPr lang="en-US" sz="1300" dirty="0"/>
              <a:t>Fa0/0 (inbound) </a:t>
            </a:r>
          </a:p>
          <a:p>
            <a:r>
              <a:rPr lang="en-US" sz="1300" dirty="0"/>
              <a:t>Permit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40A723-6747-426B-A2E3-564757AD4B7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67202" y="1436876"/>
            <a:ext cx="2369818" cy="70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6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0FCD7F-60AC-4776-BC20-31FCEB2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C46B-3ACA-4C05-ADA8-50F893ED4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ACL Implantation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36446B3-8A19-4048-8F0B-CF9A5495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8549640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3ABC9-86AC-4F97-847A-5CDF19DB64C7}"/>
              </a:ext>
            </a:extLst>
          </p:cNvPr>
          <p:cNvSpPr txBox="1"/>
          <p:nvPr/>
        </p:nvSpPr>
        <p:spPr>
          <a:xfrm>
            <a:off x="7054750" y="1447800"/>
            <a:ext cx="1952090" cy="692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</a:t>
            </a:r>
            <a:r>
              <a:rPr lang="en-US" sz="1300" b="1" u="sng" dirty="0" err="1"/>
              <a:t>SSH_Connection</a:t>
            </a:r>
            <a:endParaRPr lang="en-US" sz="1300" b="1" u="sng" dirty="0"/>
          </a:p>
          <a:p>
            <a:r>
              <a:rPr lang="en-US" sz="1300" dirty="0"/>
              <a:t>Eth 1/0 (inbound) </a:t>
            </a:r>
          </a:p>
          <a:p>
            <a:r>
              <a:rPr lang="en-US" sz="1300" dirty="0"/>
              <a:t>Permit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21B955-75F4-4A3A-A25E-7F7F1D22DC2D}"/>
              </a:ext>
            </a:extLst>
          </p:cNvPr>
          <p:cNvCxnSpPr>
            <a:cxnSpLocks/>
          </p:cNvCxnSpPr>
          <p:nvPr/>
        </p:nvCxnSpPr>
        <p:spPr>
          <a:xfrm>
            <a:off x="8458200" y="2540407"/>
            <a:ext cx="0" cy="8885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1D64-D896-4E48-B288-BF786EEBE597}"/>
              </a:ext>
            </a:extLst>
          </p:cNvPr>
          <p:cNvCxnSpPr>
            <a:cxnSpLocks/>
          </p:cNvCxnSpPr>
          <p:nvPr/>
        </p:nvCxnSpPr>
        <p:spPr>
          <a:xfrm flipH="1">
            <a:off x="7391399" y="3429000"/>
            <a:ext cx="10668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39CBA8-98AD-403D-8F84-67A94179AC2E}"/>
              </a:ext>
            </a:extLst>
          </p:cNvPr>
          <p:cNvSpPr txBox="1"/>
          <p:nvPr/>
        </p:nvSpPr>
        <p:spPr>
          <a:xfrm>
            <a:off x="5461362" y="4955421"/>
            <a:ext cx="2155372" cy="1092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</a:t>
            </a:r>
            <a:r>
              <a:rPr lang="en-US" sz="1300" b="1" u="sng" dirty="0" err="1"/>
              <a:t>SSH_Connection</a:t>
            </a:r>
            <a:endParaRPr lang="en-US" sz="1300" b="1" u="sng" dirty="0"/>
          </a:p>
          <a:p>
            <a:r>
              <a:rPr lang="en-US" sz="1300" dirty="0"/>
              <a:t>Eth 1/3.3 (Inbound) </a:t>
            </a:r>
          </a:p>
          <a:p>
            <a:r>
              <a:rPr lang="en-US" sz="1300" dirty="0"/>
              <a:t>Permit SSH from COB Speicher MGMT Net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99AFBB-9359-434F-8A81-F830A8D69911}"/>
              </a:ext>
            </a:extLst>
          </p:cNvPr>
          <p:cNvCxnSpPr>
            <a:cxnSpLocks/>
          </p:cNvCxnSpPr>
          <p:nvPr/>
        </p:nvCxnSpPr>
        <p:spPr>
          <a:xfrm>
            <a:off x="6324600" y="3668583"/>
            <a:ext cx="0" cy="1286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DF2778-E7C1-4BB5-A21E-F4436265CD75}"/>
              </a:ext>
            </a:extLst>
          </p:cNvPr>
          <p:cNvCxnSpPr>
            <a:cxnSpLocks/>
          </p:cNvCxnSpPr>
          <p:nvPr/>
        </p:nvCxnSpPr>
        <p:spPr>
          <a:xfrm flipH="1">
            <a:off x="5196154" y="3668583"/>
            <a:ext cx="1128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4C7A92-1A98-4672-B0C6-4366D9880C7B}"/>
              </a:ext>
            </a:extLst>
          </p:cNvPr>
          <p:cNvSpPr txBox="1"/>
          <p:nvPr/>
        </p:nvSpPr>
        <p:spPr>
          <a:xfrm>
            <a:off x="47089" y="1143000"/>
            <a:ext cx="1952090" cy="1092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</a:t>
            </a:r>
            <a:r>
              <a:rPr lang="en-US" sz="1300" b="1" u="sng" dirty="0" err="1"/>
              <a:t>SSH_Connection</a:t>
            </a:r>
            <a:endParaRPr lang="en-US" sz="1300" b="1" u="sng" dirty="0"/>
          </a:p>
          <a:p>
            <a:r>
              <a:rPr lang="en-US" sz="1300" dirty="0"/>
              <a:t>Eth 1/1.3 (inbound) </a:t>
            </a:r>
          </a:p>
          <a:p>
            <a:r>
              <a:rPr lang="en-US" sz="1300" dirty="0"/>
              <a:t>?</a:t>
            </a:r>
          </a:p>
          <a:p>
            <a:r>
              <a:rPr lang="en-US" sz="1300" dirty="0"/>
              <a:t>Warhorse MGMT net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76DB52-C013-48FC-8E70-CDCD748B3556}"/>
              </a:ext>
            </a:extLst>
          </p:cNvPr>
          <p:cNvCxnSpPr>
            <a:cxnSpLocks/>
          </p:cNvCxnSpPr>
          <p:nvPr/>
        </p:nvCxnSpPr>
        <p:spPr>
          <a:xfrm>
            <a:off x="457200" y="2635716"/>
            <a:ext cx="0" cy="7191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1D1A34-B673-4871-B1B3-00A4B8D7D422}"/>
              </a:ext>
            </a:extLst>
          </p:cNvPr>
          <p:cNvCxnSpPr>
            <a:cxnSpLocks/>
          </p:cNvCxnSpPr>
          <p:nvPr/>
        </p:nvCxnSpPr>
        <p:spPr>
          <a:xfrm>
            <a:off x="457200" y="3354907"/>
            <a:ext cx="565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0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F614-2689-417F-A9CE-01F12A955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0" y="152399"/>
            <a:ext cx="51816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ACL Implementation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A6B35E4-B325-486C-B608-27D18ADD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219200"/>
            <a:ext cx="8458200" cy="518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42213-48AB-4869-AC3E-0C82EB3AAEA1}"/>
              </a:ext>
            </a:extLst>
          </p:cNvPr>
          <p:cNvSpPr txBox="1"/>
          <p:nvPr/>
        </p:nvSpPr>
        <p:spPr>
          <a:xfrm>
            <a:off x="6963310" y="1219200"/>
            <a:ext cx="1952090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101</a:t>
            </a:r>
          </a:p>
          <a:p>
            <a:r>
              <a:rPr lang="en-US" sz="1300" dirty="0"/>
              <a:t>FA 1/1 (inbound) </a:t>
            </a:r>
          </a:p>
          <a:p>
            <a:r>
              <a:rPr lang="en-US" sz="1300" dirty="0"/>
              <a:t>Permit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5E0B04-A01B-41BB-B0B6-50E54A744239}"/>
              </a:ext>
            </a:extLst>
          </p:cNvPr>
          <p:cNvCxnSpPr>
            <a:cxnSpLocks/>
          </p:cNvCxnSpPr>
          <p:nvPr/>
        </p:nvCxnSpPr>
        <p:spPr>
          <a:xfrm>
            <a:off x="8305800" y="2711916"/>
            <a:ext cx="0" cy="772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AA548-5E90-4754-BB31-B2769E5C5DD8}"/>
              </a:ext>
            </a:extLst>
          </p:cNvPr>
          <p:cNvCxnSpPr>
            <a:cxnSpLocks/>
          </p:cNvCxnSpPr>
          <p:nvPr/>
        </p:nvCxnSpPr>
        <p:spPr>
          <a:xfrm flipH="1">
            <a:off x="7391400" y="3484189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48FF25-4976-427E-A0CB-F43164F78134}"/>
              </a:ext>
            </a:extLst>
          </p:cNvPr>
          <p:cNvSpPr txBox="1"/>
          <p:nvPr/>
        </p:nvSpPr>
        <p:spPr>
          <a:xfrm>
            <a:off x="5236028" y="5107256"/>
            <a:ext cx="2155372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101</a:t>
            </a:r>
          </a:p>
          <a:p>
            <a:r>
              <a:rPr lang="en-US" sz="1300" dirty="0"/>
              <a:t>Eth 1/3.1 (Inbound) </a:t>
            </a:r>
          </a:p>
          <a:p>
            <a:r>
              <a:rPr lang="en-US" sz="1300" dirty="0"/>
              <a:t>Permit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2D52B-E035-4054-9F62-BF12964F94E0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1439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A297-FD38-4F63-9C11-14DB2535BE66}"/>
              </a:ext>
            </a:extLst>
          </p:cNvPr>
          <p:cNvCxnSpPr>
            <a:cxnSpLocks/>
          </p:cNvCxnSpPr>
          <p:nvPr/>
        </p:nvCxnSpPr>
        <p:spPr>
          <a:xfrm flipH="1">
            <a:off x="5272354" y="3672839"/>
            <a:ext cx="1128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CC85D4-9656-4694-AF3A-38A1449CD1FA}"/>
              </a:ext>
            </a:extLst>
          </p:cNvPr>
          <p:cNvSpPr txBox="1"/>
          <p:nvPr/>
        </p:nvSpPr>
        <p:spPr>
          <a:xfrm>
            <a:off x="228600" y="1203960"/>
            <a:ext cx="1952090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101</a:t>
            </a:r>
          </a:p>
          <a:p>
            <a:r>
              <a:rPr lang="en-US" sz="1300" dirty="0"/>
              <a:t>Eth 1/1.1 (inbound) </a:t>
            </a:r>
          </a:p>
          <a:p>
            <a:r>
              <a:rPr lang="en-US" sz="1300" dirty="0"/>
              <a:t>Permit: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11F639-06FD-4657-A328-EDC9FFB67D89}"/>
              </a:ext>
            </a:extLst>
          </p:cNvPr>
          <p:cNvCxnSpPr>
            <a:cxnSpLocks/>
          </p:cNvCxnSpPr>
          <p:nvPr/>
        </p:nvCxnSpPr>
        <p:spPr>
          <a:xfrm>
            <a:off x="533400" y="2696676"/>
            <a:ext cx="0" cy="7191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6AFC1-D358-4CCB-B27F-42619EC229C8}"/>
              </a:ext>
            </a:extLst>
          </p:cNvPr>
          <p:cNvCxnSpPr>
            <a:cxnSpLocks/>
          </p:cNvCxnSpPr>
          <p:nvPr/>
        </p:nvCxnSpPr>
        <p:spPr>
          <a:xfrm>
            <a:off x="533400" y="3409993"/>
            <a:ext cx="671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F614-2689-417F-A9CE-01F12A955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0" y="152399"/>
            <a:ext cx="51816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A6B35E4-B325-486C-B608-27D18ADD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219200"/>
            <a:ext cx="8458200" cy="51815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2D52B-E035-4054-9F62-BF12964F94E0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1439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A297-FD38-4F63-9C11-14DB2535BE66}"/>
              </a:ext>
            </a:extLst>
          </p:cNvPr>
          <p:cNvCxnSpPr>
            <a:cxnSpLocks/>
          </p:cNvCxnSpPr>
          <p:nvPr/>
        </p:nvCxnSpPr>
        <p:spPr>
          <a:xfrm flipH="1">
            <a:off x="5272354" y="3672839"/>
            <a:ext cx="1128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11F639-06FD-4657-A328-EDC9FFB67D89}"/>
              </a:ext>
            </a:extLst>
          </p:cNvPr>
          <p:cNvCxnSpPr>
            <a:cxnSpLocks/>
          </p:cNvCxnSpPr>
          <p:nvPr/>
        </p:nvCxnSpPr>
        <p:spPr>
          <a:xfrm>
            <a:off x="533400" y="2651333"/>
            <a:ext cx="0" cy="7645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6AFC1-D358-4CCB-B27F-42619EC229C8}"/>
              </a:ext>
            </a:extLst>
          </p:cNvPr>
          <p:cNvCxnSpPr>
            <a:cxnSpLocks/>
          </p:cNvCxnSpPr>
          <p:nvPr/>
        </p:nvCxnSpPr>
        <p:spPr>
          <a:xfrm>
            <a:off x="533400" y="3409993"/>
            <a:ext cx="671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7AEFD-9E35-433E-8BBC-92307C8AA46E}"/>
              </a:ext>
            </a:extLst>
          </p:cNvPr>
          <p:cNvSpPr txBox="1"/>
          <p:nvPr/>
        </p:nvSpPr>
        <p:spPr>
          <a:xfrm>
            <a:off x="228600" y="1158617"/>
            <a:ext cx="1952090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PING1</a:t>
            </a:r>
          </a:p>
          <a:p>
            <a:r>
              <a:rPr lang="en-US" sz="1300" dirty="0"/>
              <a:t>Eth 1/1.1 (inbound) </a:t>
            </a:r>
          </a:p>
          <a:p>
            <a:r>
              <a:rPr lang="en-US" sz="1300" dirty="0"/>
              <a:t>Permit ping (“echo”)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28A29-7536-4882-8B14-FC8B7C604C5B}"/>
              </a:ext>
            </a:extLst>
          </p:cNvPr>
          <p:cNvSpPr txBox="1"/>
          <p:nvPr/>
        </p:nvSpPr>
        <p:spPr>
          <a:xfrm>
            <a:off x="5897537" y="5092958"/>
            <a:ext cx="2155372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PING1</a:t>
            </a:r>
          </a:p>
          <a:p>
            <a:r>
              <a:rPr lang="en-US" sz="1300" dirty="0"/>
              <a:t>Eth 1/3.1 (inbound) </a:t>
            </a:r>
          </a:p>
          <a:p>
            <a:r>
              <a:rPr lang="en-US" sz="1300" dirty="0"/>
              <a:t>Permit ping (“echo”)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435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F614-2689-417F-A9CE-01F12A955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0" y="152399"/>
            <a:ext cx="51816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A6B35E4-B325-486C-B608-27D18ADD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219200"/>
            <a:ext cx="8458200" cy="51815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2D52B-E035-4054-9F62-BF12964F94E0}"/>
              </a:ext>
            </a:extLst>
          </p:cNvPr>
          <p:cNvCxnSpPr>
            <a:cxnSpLocks/>
          </p:cNvCxnSpPr>
          <p:nvPr/>
        </p:nvCxnSpPr>
        <p:spPr>
          <a:xfrm>
            <a:off x="6400800" y="3657600"/>
            <a:ext cx="0" cy="1439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A297-FD38-4F63-9C11-14DB2535BE66}"/>
              </a:ext>
            </a:extLst>
          </p:cNvPr>
          <p:cNvCxnSpPr>
            <a:cxnSpLocks/>
          </p:cNvCxnSpPr>
          <p:nvPr/>
        </p:nvCxnSpPr>
        <p:spPr>
          <a:xfrm flipH="1">
            <a:off x="5272354" y="3672839"/>
            <a:ext cx="1128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11F639-06FD-4657-A328-EDC9FFB67D89}"/>
              </a:ext>
            </a:extLst>
          </p:cNvPr>
          <p:cNvCxnSpPr>
            <a:cxnSpLocks/>
          </p:cNvCxnSpPr>
          <p:nvPr/>
        </p:nvCxnSpPr>
        <p:spPr>
          <a:xfrm>
            <a:off x="533400" y="2651333"/>
            <a:ext cx="0" cy="7645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6AFC1-D358-4CCB-B27F-42619EC229C8}"/>
              </a:ext>
            </a:extLst>
          </p:cNvPr>
          <p:cNvCxnSpPr>
            <a:cxnSpLocks/>
          </p:cNvCxnSpPr>
          <p:nvPr/>
        </p:nvCxnSpPr>
        <p:spPr>
          <a:xfrm>
            <a:off x="533400" y="3409993"/>
            <a:ext cx="671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ABC86F-88CD-4571-8EE2-D6F66B09CA41}"/>
              </a:ext>
            </a:extLst>
          </p:cNvPr>
          <p:cNvSpPr txBox="1"/>
          <p:nvPr/>
        </p:nvSpPr>
        <p:spPr>
          <a:xfrm>
            <a:off x="213360" y="1352798"/>
            <a:ext cx="1952090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PING2</a:t>
            </a:r>
          </a:p>
          <a:p>
            <a:r>
              <a:rPr lang="en-US" sz="13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D5728-588E-40AD-B96A-861309B869C4}"/>
              </a:ext>
            </a:extLst>
          </p:cNvPr>
          <p:cNvSpPr txBox="1"/>
          <p:nvPr/>
        </p:nvSpPr>
        <p:spPr>
          <a:xfrm>
            <a:off x="5638800" y="5123376"/>
            <a:ext cx="2155372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b="1" u="sng" dirty="0"/>
              <a:t>EXT ACL PING2</a:t>
            </a:r>
          </a:p>
          <a:p>
            <a:r>
              <a:rPr lang="en-US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549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CE88-EBBC-4E6E-B41E-20F8188B3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Telephony Services</a:t>
            </a:r>
          </a:p>
        </p:txBody>
      </p:sp>
      <p:pic>
        <p:nvPicPr>
          <p:cNvPr id="4" name="Content Placeholder 15" descr="Table&#10;&#10;Description automatically generated">
            <a:extLst>
              <a:ext uri="{FF2B5EF4-FFF2-40B4-BE49-F238E27FC236}">
                <a16:creationId xmlns:a16="http://schemas.microsoft.com/office/drawing/2014/main" id="{AE07A216-D4FE-4BD4-BB38-35E327D9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001000" cy="1143000"/>
          </a:xfr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05F30C-106B-4594-9E39-4E90C9086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7" y="2362200"/>
            <a:ext cx="8001000" cy="33528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6FABCF-204B-4FCF-9471-E616266F9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4" y="5715000"/>
            <a:ext cx="1157015" cy="40389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8960437-9C63-4C6F-80D6-27CC6B3F2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157015" cy="41151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F30E0FD-C8F4-4B84-979D-98B737319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3" y="4876800"/>
            <a:ext cx="1099701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0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25D33B-3044-4B43-8A29-D13F597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Redman, Marcus A3 ’21. Assistance given to the authors?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8990-DF6B-42FF-A0BB-10F7B697D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0" y="152399"/>
            <a:ext cx="44958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Cited </a:t>
            </a:r>
          </a:p>
        </p:txBody>
      </p:sp>
    </p:spTree>
    <p:extLst>
      <p:ext uri="{BB962C8B-B14F-4D97-AF65-F5344CB8AC3E}">
        <p14:creationId xmlns:p14="http://schemas.microsoft.com/office/powerpoint/2010/main" val="39282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TextBox 4">
            <a:extLst>
              <a:ext uri="{FF2B5EF4-FFF2-40B4-BE49-F238E27FC236}">
                <a16:creationId xmlns:a16="http://schemas.microsoft.com/office/drawing/2014/main" id="{DB01F159-1F9E-4CF8-AF61-A05FD8E8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187325"/>
            <a:ext cx="4997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&amp; Responsibilities 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B315324-6B50-45B0-A6FF-9930F60B4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52106"/>
              </p:ext>
            </p:extLst>
          </p:nvPr>
        </p:nvGraphicFramePr>
        <p:xfrm>
          <a:off x="457200" y="1371600"/>
          <a:ext cx="8229600" cy="477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04492960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664283"/>
                    </a:ext>
                  </a:extLst>
                </a:gridCol>
              </a:tblGrid>
              <a:tr h="654921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Responsibilities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7971"/>
                  </a:ext>
                </a:extLst>
              </a:tr>
              <a:tr h="1634147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CDT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Group Leader ; Security Implementation + NAT Implementation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1820"/>
                  </a:ext>
                </a:extLst>
              </a:tr>
              <a:tr h="1245064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CDT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Layer 3 Implementation + Telephony Services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57939"/>
                  </a:ext>
                </a:extLst>
              </a:tr>
              <a:tr h="1245064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 CDT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"/>
                        </a:rPr>
                        <a:t>Layer 2 Implementation + ACL Implementation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801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3">
            <a:extLst>
              <a:ext uri="{FF2B5EF4-FFF2-40B4-BE49-F238E27FC236}">
                <a16:creationId xmlns:a16="http://schemas.microsoft.com/office/drawing/2014/main" id="{ECAF093F-E9B4-4740-8384-49804955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0746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5AD1203C-380F-42E0-9ED5-3481B21CF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229041"/>
              </p:ext>
            </p:extLst>
          </p:nvPr>
        </p:nvGraphicFramePr>
        <p:xfrm>
          <a:off x="160020" y="1469472"/>
          <a:ext cx="8823960" cy="391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60">
                  <a:extLst>
                    <a:ext uri="{9D8B030D-6E8A-4147-A177-3AD203B41FA5}">
                      <a16:colId xmlns:a16="http://schemas.microsoft.com/office/drawing/2014/main" val="3643489705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134208742"/>
                    </a:ext>
                  </a:extLst>
                </a:gridCol>
              </a:tblGrid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Tasks to be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Deadlines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8709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Presentation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23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28814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Network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26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6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Security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28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40864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Preliminary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29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98177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Initial Functional Test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1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79301"/>
                  </a:ext>
                </a:extLst>
              </a:tr>
              <a:tr h="5598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Final Functional Test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/>
                        </a:rPr>
                        <a:t>4 MAY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2E50C5-9053-4C6E-A33F-25F14F0B9B97}"/>
              </a:ext>
            </a:extLst>
          </p:cNvPr>
          <p:cNvSpPr txBox="1"/>
          <p:nvPr/>
        </p:nvSpPr>
        <p:spPr>
          <a:xfrm>
            <a:off x="381000" y="5388527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All tasks will be completed by the deadlines by all members of the 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All members will work together so that we understand each component of the Final Project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D2A9-7BAE-4D68-B1B9-B1AD07556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3400" y="152399"/>
            <a:ext cx="4495800" cy="5794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&amp;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D3123-B022-4119-8D10-F23C646D1DBA}"/>
              </a:ext>
            </a:extLst>
          </p:cNvPr>
          <p:cNvSpPr txBox="1"/>
          <p:nvPr/>
        </p:nvSpPr>
        <p:spPr>
          <a:xfrm>
            <a:off x="381000" y="1447800"/>
            <a:ext cx="8458200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Goals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Early - End Early </a:t>
            </a:r>
          </a:p>
          <a:p>
            <a:r>
              <a:rPr lang="en-US" sz="2200" b="1" dirty="0">
                <a:latin typeface="Times New Roman"/>
                <a:cs typeface="Times New Roman"/>
              </a:rPr>
              <a:t>Course of Action / Group Collaboration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group members work together and through each section of the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group members check the work of one another before deadlines</a:t>
            </a:r>
          </a:p>
          <a:p>
            <a:r>
              <a:rPr lang="en-US" sz="2200" b="1" dirty="0">
                <a:latin typeface="Times New Roman"/>
                <a:cs typeface="Times New Roman"/>
              </a:rPr>
              <a:t>Packet Tracer Implementation: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all work together on one computer and distributes the one file on MS Teams</a:t>
            </a:r>
            <a:endParaRPr lang="en-US" dirty="0"/>
          </a:p>
          <a:p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Step 1</a:t>
            </a:r>
            <a:r>
              <a:rPr lang="en-US" sz="2200" dirty="0">
                <a:latin typeface="Times New Roman"/>
                <a:cs typeface="Times New Roman"/>
              </a:rPr>
              <a:t>: Ensure that all subnetting chart &amp; concepts are accurate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Step 2</a:t>
            </a:r>
            <a:r>
              <a:rPr lang="en-US" sz="2200" dirty="0">
                <a:latin typeface="Times New Roman"/>
                <a:cs typeface="Times New Roman"/>
              </a:rPr>
              <a:t>: Configure all devices and interfaces in Packet Tracer according to our charts and subnet charts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Step 3</a:t>
            </a:r>
            <a:r>
              <a:rPr lang="en-US" sz="2200" dirty="0">
                <a:latin typeface="Times New Roman"/>
                <a:cs typeface="Times New Roman"/>
              </a:rPr>
              <a:t>: Implement Security Measures, OSPF, EIGRP, ACLs, NAT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2866-2060-40C5-8CCF-1821D872C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0" y="60959"/>
            <a:ext cx="44958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033AB8A-0105-4F81-9AB5-B62725AB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71600"/>
            <a:ext cx="63246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C3E0E-2C76-4CA6-9CA7-5A22B21B5E6A}"/>
              </a:ext>
            </a:extLst>
          </p:cNvPr>
          <p:cNvSpPr txBox="1"/>
          <p:nvPr/>
        </p:nvSpPr>
        <p:spPr>
          <a:xfrm>
            <a:off x="200065" y="1219200"/>
            <a:ext cx="438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 10.64.1.0 /24. Satisfy all the requirements specified for the final project design.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9C4537C-A9C1-4C5F-9CCA-8E6BF2EC7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082452"/>
            <a:ext cx="4114800" cy="116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C194C-A81B-48DC-8604-995680F1E02E}"/>
              </a:ext>
            </a:extLst>
          </p:cNvPr>
          <p:cNvSpPr txBox="1"/>
          <p:nvPr/>
        </p:nvSpPr>
        <p:spPr>
          <a:xfrm>
            <a:off x="6168146" y="4667698"/>
            <a:ext cx="176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880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5651-B066-4FDD-92E5-8215FE882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 Chart</a:t>
            </a: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72B9DA91-55A7-43E1-B33D-D00FFD51A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371600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42816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254F-2294-4D98-81E7-50D834FA8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3: Interface IP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3AD947A0-37B8-49B7-B819-1D9FA0FC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4478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FBD7-5D07-43F0-A806-F0B162DBC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9600" y="152400"/>
            <a:ext cx="47244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3: IP Address Scheme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1E04A58-8E30-4B4F-AB4C-158C565CB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686800" cy="5105399"/>
          </a:xfrm>
        </p:spPr>
      </p:pic>
    </p:spTree>
    <p:extLst>
      <p:ext uri="{BB962C8B-B14F-4D97-AF65-F5344CB8AC3E}">
        <p14:creationId xmlns:p14="http://schemas.microsoft.com/office/powerpoint/2010/main" val="238598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E616-00C2-47E3-8EB8-FDAFBF2FF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3400" y="152399"/>
            <a:ext cx="4495800" cy="5794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 Translation</a:t>
            </a:r>
          </a:p>
        </p:txBody>
      </p:sp>
      <p:pic>
        <p:nvPicPr>
          <p:cNvPr id="6" name="Content Placeholder 17" descr="A picture containing shape&#10;&#10;Description automatically generated">
            <a:extLst>
              <a:ext uri="{FF2B5EF4-FFF2-40B4-BE49-F238E27FC236}">
                <a16:creationId xmlns:a16="http://schemas.microsoft.com/office/drawing/2014/main" id="{28FF6B5F-02CA-4AE0-81A8-55393B89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305799" cy="1143000"/>
          </a:xfr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430D2FA-EFA1-4F6D-92FB-A029011BE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876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85063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AF9C555004B409944CC9E5348C14F" ma:contentTypeVersion="9" ma:contentTypeDescription="Create a new document." ma:contentTypeScope="" ma:versionID="1204f03e59d7c7463171a87a00c10ae7">
  <xsd:schema xmlns:xsd="http://www.w3.org/2001/XMLSchema" xmlns:xs="http://www.w3.org/2001/XMLSchema" xmlns:p="http://schemas.microsoft.com/office/2006/metadata/properties" xmlns:ns2="93af4a37-0692-46ec-8aa0-e241f573937b" targetNamespace="http://schemas.microsoft.com/office/2006/metadata/properties" ma:root="true" ma:fieldsID="64644fba6012690420e0149fd3c478ac" ns2:_="">
    <xsd:import namespace="93af4a37-0692-46ec-8aa0-e241f5739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4a37-0692-46ec-8aa0-e241f5739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AEE2C-DD3F-4CC1-B346-48F53DC88E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6E7FA6-73A6-4ED2-AE9E-E0C68DC71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f4a37-0692-46ec-8aa0-e241f5739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5DAD09-3E2C-494F-B6CB-8149AD783679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93af4a37-0692-46ec-8aa0-e241f57393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447</Words>
  <Application>Microsoft Office PowerPoint</Application>
  <PresentationFormat>On-screen Show (4:3)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 Arial</vt:lpstr>
      <vt:lpstr>Arial</vt:lpstr>
      <vt:lpstr>Calibri</vt:lpstr>
      <vt:lpstr>Times</vt:lpstr>
      <vt:lpstr>Times New Roman</vt:lpstr>
      <vt:lpstr>12_Office Theme</vt:lpstr>
      <vt:lpstr>Final Project Design Implementation: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2013</dc:title>
  <dc:creator>cory.carter</dc:creator>
  <cp:lastModifiedBy>Timothy</cp:lastModifiedBy>
  <cp:revision>261</cp:revision>
  <cp:lastPrinted>2018-08-19T22:44:01Z</cp:lastPrinted>
  <dcterms:created xsi:type="dcterms:W3CDTF">2013-08-13T15:49:02Z</dcterms:created>
  <dcterms:modified xsi:type="dcterms:W3CDTF">2021-04-06T11:27:08Z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0x010100657AF9C555004B409944CC9E5348C14F</vt:lpwstr>
  </property>
</Properties>
</file>