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BC3D-4375-3593-4325-85D04FED2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E30A8-F464-DD82-7D21-61E66074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660A-ADB7-0CFB-AEE2-AA2B98E3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2F721-7B3F-E635-7DAF-6C74FC01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A9F1-1FBF-7311-DBF2-24C193E2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1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2C62-F1A7-30DB-851F-2A86CABA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C6E1A-04AD-39F3-11CB-C6FE83EC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5995-7CB2-5848-B498-318D2864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67E1-494B-2B4B-1F04-F98A871F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6AC1-913B-5966-A820-D30AFAE9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0927E-C4C9-B15D-85C8-887686137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F761F-CD61-E23B-9708-2472DB20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1F3C-53CB-D128-BE3F-AEE36DE8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717B-B8D9-38F9-8F1B-71DC2443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ECCF-45DB-1FBD-AECF-6DBB4274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F8DB-99F9-37D5-2A0B-67C0355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3EA6-EA5A-862A-DF26-1860E51F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8D6B-C493-3F9B-2E66-E0278ED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9BC9-576D-F6AD-A94E-C7F9DB0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CB84-1513-1A53-0613-3F78775F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9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BABF-D3D8-A2F1-F13B-6B3A8BC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62A-FF78-9117-8DC5-FEE59C74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ACB1-05F3-1B0C-4A20-7B0C3DE7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EBDD-1CBB-7E4D-D448-723EB37A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440C-91F3-FAB9-D3E8-6D28D1A3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1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4266-D13B-F7BA-7E70-E7A17076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DBF1-E78C-B244-28A3-0AA33DDC5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BF43-98D2-3090-24DA-B9961167A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3792C-B7A7-33F2-D6D7-6B97933D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DE54E-1761-8180-03AC-DF403B47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B6431-840B-190A-D015-E98A32C6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046F-6BC1-8405-373C-888184C4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4B4BB-1E82-58EC-7AA3-E5D85544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7AF5D-339C-8631-5316-26B103C2C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8E59B-6946-DFF0-D254-82B0FB95A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ABC05-A661-E66D-7D22-2DF8E6387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17D93-A608-9E2B-C243-40DAF18E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83807-B7E4-18E3-8E57-5B84EBB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BE513-DC4B-B786-8673-16A7335E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2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7799-FE3A-D23F-4E2C-5A73591E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27C4-4348-9BEA-A288-0F1367AF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DC9E9-E982-F00E-E239-82FF32A4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E7E29-0B4C-88E5-880A-FD3AFA05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E18BC-0E71-EBFD-6851-84144F38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F6E89-C5B8-17D5-F032-09C26EE0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37F18-6CF3-F356-1ADC-F149705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2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8225-91F8-B2CA-C14C-70416406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83AF-F5E7-CBF3-43A6-D5EC427C5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C9BE-0931-08C1-49F7-D196E3EA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6CD3-5612-AA42-FDC3-967FDBDD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12275-EFCA-5954-277F-C8FF9B1B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C853-D67E-3261-1DD3-E3EDCC82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8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28F1-4C37-0366-EE5A-03C3ED33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D7F68-28AF-4CCA-9B13-638DC2DE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90B0-E98C-7329-FAF1-05441EC8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E4F6-EEB3-DD2D-1572-C58463F9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16FD-84BA-C4C3-228D-2ED3B8DD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9990-B987-2797-DFDC-A4DED0AC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1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31A79-2915-F84E-C867-2FC7936B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02D68-4E7D-1F83-F21F-92609095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BF5C-8527-8F56-53DF-31F2B83C1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879B-213F-4E68-872D-EAD56133D17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CB3B-E005-F4ED-B500-C3A02155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397D-5E40-BD68-0B5D-529B5A219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D566-4453-4A71-8EDA-CF3E8CBD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145F-1DAB-D974-ABA6-DC3810678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Git Push –u origin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A7D87-98B8-C4EE-10C2-5B54FBA8A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3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Push –u origin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Push –u origin master</dc:title>
  <dc:creator>jishandefinite@gmail.com</dc:creator>
  <cp:lastModifiedBy>jishandefinite@gmail.com</cp:lastModifiedBy>
  <cp:revision>1</cp:revision>
  <dcterms:created xsi:type="dcterms:W3CDTF">2023-05-02T06:09:02Z</dcterms:created>
  <dcterms:modified xsi:type="dcterms:W3CDTF">2023-05-02T06:09:20Z</dcterms:modified>
</cp:coreProperties>
</file>