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76b56de46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76b56de46_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Profile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76b56de46_1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76b56de46_1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Availability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76b56de46_1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76b56de46_1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Booking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76b56de46_1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076b56de46_1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Booking End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76b56de46_1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76b56de46_1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Dashboard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76b56de46_1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76b56de46_1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Dashboard (More Details)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76b56de46_1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76b56de46_1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Dashboard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76b56de46_1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76b56de46_1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Screen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76b56de46_1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76b56de46_1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Doctor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6b56de46_1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6b56de46_1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(Signed In)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6b56de4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6b56de4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search page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6b56de46_1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76b56de46_1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search page (Signed In)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76b56de46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76b56de46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/ Sign Up Page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6b56de46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6b56de46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Sign 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6b56de46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76b56de46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Sign 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76b56de46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76b56de46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Sign Up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6b56de46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6b56de46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Sign Up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7907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2300" y="-110150"/>
            <a:ext cx="9168600" cy="22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80800" y="327825"/>
            <a:ext cx="318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Quality healthcare anytime, anywhere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389575" y="1431450"/>
            <a:ext cx="7564200" cy="3150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</a:rPr>
              <a:t>Specialty		Community (</a:t>
            </a:r>
            <a:r>
              <a:rPr lang="en" sz="1000" i="1" dirty="0">
                <a:solidFill>
                  <a:srgbClr val="B7B7B7"/>
                </a:solidFill>
              </a:rPr>
              <a:t>optional</a:t>
            </a:r>
            <a:r>
              <a:rPr lang="en" sz="1000" dirty="0">
                <a:solidFill>
                  <a:srgbClr val="B7B7B7"/>
                </a:solidFill>
              </a:rPr>
              <a:t>)		Availability Date		Other Filters</a:t>
            </a:r>
            <a:endParaRPr sz="1000" dirty="0">
              <a:solidFill>
                <a:srgbClr val="B7B7B7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147538" y="14366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4503059" y="14337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6822983" y="14366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1832395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Google Shape;62;p13"/>
          <p:cNvSpPr/>
          <p:nvPr/>
        </p:nvSpPr>
        <p:spPr>
          <a:xfrm>
            <a:off x="4171602" y="15614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Google Shape;63;p13"/>
          <p:cNvSpPr/>
          <p:nvPr/>
        </p:nvSpPr>
        <p:spPr>
          <a:xfrm>
            <a:off x="6487492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Google Shape;64;p13"/>
          <p:cNvSpPr/>
          <p:nvPr/>
        </p:nvSpPr>
        <p:spPr>
          <a:xfrm>
            <a:off x="7645326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Google Shape;65;p13"/>
          <p:cNvSpPr txBox="1"/>
          <p:nvPr/>
        </p:nvSpPr>
        <p:spPr>
          <a:xfrm>
            <a:off x="494150" y="2746200"/>
            <a:ext cx="2368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Rated Doctors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Doctors with a 5 star rating for over 90% of patients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361052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62432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8" name="Google Shape;68;p13"/>
          <p:cNvSpPr/>
          <p:nvPr/>
        </p:nvSpPr>
        <p:spPr>
          <a:xfrm>
            <a:off x="372687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37572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50717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52097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" name="Google Shape;72;p13"/>
          <p:cNvSpPr/>
          <p:nvPr/>
        </p:nvSpPr>
        <p:spPr>
          <a:xfrm>
            <a:off x="562352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727237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40382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41762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6" name="Google Shape;76;p13"/>
          <p:cNvSpPr/>
          <p:nvPr/>
        </p:nvSpPr>
        <p:spPr>
          <a:xfrm>
            <a:off x="752017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53775" y="201975"/>
            <a:ext cx="686100" cy="585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8128750" y="1473750"/>
            <a:ext cx="6861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Search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338" name="Google Shape;338;p22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351183" y="16723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294948" y="1405200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NPI Number</a:t>
            </a:r>
            <a:endParaRPr sz="1000" b="1"/>
          </a:p>
        </p:txBody>
      </p:sp>
      <p:sp>
        <p:nvSpPr>
          <p:cNvPr id="342" name="Google Shape;342;p22"/>
          <p:cNvSpPr/>
          <p:nvPr/>
        </p:nvSpPr>
        <p:spPr>
          <a:xfrm>
            <a:off x="7277520" y="4169709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Next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Your Profile</a:t>
            </a:r>
            <a:endParaRPr sz="200" b="1"/>
          </a:p>
        </p:txBody>
      </p:sp>
      <p:sp>
        <p:nvSpPr>
          <p:cNvPr id="344" name="Google Shape;344;p22"/>
          <p:cNvSpPr/>
          <p:nvPr/>
        </p:nvSpPr>
        <p:spPr>
          <a:xfrm>
            <a:off x="351196" y="22045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294950" y="1937450"/>
            <a:ext cx="11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Practice Name</a:t>
            </a:r>
            <a:endParaRPr sz="1000" b="1"/>
          </a:p>
        </p:txBody>
      </p:sp>
      <p:sp>
        <p:nvSpPr>
          <p:cNvPr id="346" name="Google Shape;346;p22"/>
          <p:cNvSpPr/>
          <p:nvPr/>
        </p:nvSpPr>
        <p:spPr>
          <a:xfrm>
            <a:off x="351183" y="27368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294958" y="2469700"/>
            <a:ext cx="124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Practice Location</a:t>
            </a:r>
            <a:endParaRPr sz="1000" b="1"/>
          </a:p>
        </p:txBody>
      </p:sp>
      <p:sp>
        <p:nvSpPr>
          <p:cNvPr id="348" name="Google Shape;348;p22"/>
          <p:cNvSpPr/>
          <p:nvPr/>
        </p:nvSpPr>
        <p:spPr>
          <a:xfrm>
            <a:off x="351196" y="32690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294950" y="3001950"/>
            <a:ext cx="205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State(s) authorized to practice</a:t>
            </a:r>
            <a:endParaRPr sz="1000" b="1"/>
          </a:p>
        </p:txBody>
      </p:sp>
      <p:sp>
        <p:nvSpPr>
          <p:cNvPr id="350" name="Google Shape;350;p22"/>
          <p:cNvSpPr/>
          <p:nvPr/>
        </p:nvSpPr>
        <p:spPr>
          <a:xfrm>
            <a:off x="3877008" y="1672367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3820785" y="1405225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Your Communities</a:t>
            </a:r>
            <a:endParaRPr sz="1000" b="1"/>
          </a:p>
        </p:txBody>
      </p:sp>
      <p:sp>
        <p:nvSpPr>
          <p:cNvPr id="352" name="Google Shape;352;p22"/>
          <p:cNvSpPr txBox="1"/>
          <p:nvPr/>
        </p:nvSpPr>
        <p:spPr>
          <a:xfrm>
            <a:off x="3872675" y="1913125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Community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6210400" y="1752676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4" name="Google Shape;354;p22"/>
          <p:cNvGrpSpPr/>
          <p:nvPr/>
        </p:nvGrpSpPr>
        <p:grpSpPr>
          <a:xfrm>
            <a:off x="5102839" y="1405205"/>
            <a:ext cx="194128" cy="338721"/>
            <a:chOff x="3926025" y="2703850"/>
            <a:chExt cx="195300" cy="340800"/>
          </a:xfrm>
        </p:grpSpPr>
        <p:sp>
          <p:nvSpPr>
            <p:cNvPr id="355" name="Google Shape;355;p22"/>
            <p:cNvSpPr/>
            <p:nvPr/>
          </p:nvSpPr>
          <p:spPr>
            <a:xfrm>
              <a:off x="3969900" y="2806626"/>
              <a:ext cx="130200" cy="1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666666"/>
                </a:solidFill>
              </a:endParaRPr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3926025" y="2703850"/>
              <a:ext cx="1953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b="1">
                  <a:solidFill>
                    <a:srgbClr val="666666"/>
                  </a:solidFill>
                </a:rPr>
                <a:t>i</a:t>
              </a:r>
              <a:endParaRPr/>
            </a:p>
          </p:txBody>
        </p:sp>
      </p:grpSp>
      <p:sp>
        <p:nvSpPr>
          <p:cNvPr id="357" name="Google Shape;357;p22"/>
          <p:cNvSpPr/>
          <p:nvPr/>
        </p:nvSpPr>
        <p:spPr>
          <a:xfrm>
            <a:off x="2669550" y="3379751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364" name="Google Shape;364;p23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340023" y="1383875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Sunday</a:t>
            </a:r>
            <a:endParaRPr sz="1000" b="1"/>
          </a:p>
        </p:txBody>
      </p:sp>
      <p:sp>
        <p:nvSpPr>
          <p:cNvPr id="367" name="Google Shape;367;p23"/>
          <p:cNvSpPr/>
          <p:nvPr/>
        </p:nvSpPr>
        <p:spPr>
          <a:xfrm>
            <a:off x="7593020" y="4662484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Save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221100" y="860675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Set Your Availability</a:t>
            </a:r>
            <a:endParaRPr sz="200" b="1"/>
          </a:p>
        </p:txBody>
      </p:sp>
      <p:sp>
        <p:nvSpPr>
          <p:cNvPr id="369" name="Google Shape;369;p23"/>
          <p:cNvSpPr/>
          <p:nvPr/>
        </p:nvSpPr>
        <p:spPr>
          <a:xfrm>
            <a:off x="634400" y="1661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10:30am</a:t>
            </a:r>
            <a:endParaRPr sz="800"/>
          </a:p>
        </p:txBody>
      </p:sp>
      <p:sp>
        <p:nvSpPr>
          <p:cNvPr id="370" name="Google Shape;370;p23"/>
          <p:cNvSpPr txBox="1"/>
          <p:nvPr/>
        </p:nvSpPr>
        <p:spPr>
          <a:xfrm>
            <a:off x="1325550" y="1549100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71" name="Google Shape;371;p23"/>
          <p:cNvSpPr/>
          <p:nvPr/>
        </p:nvSpPr>
        <p:spPr>
          <a:xfrm>
            <a:off x="1651275" y="1661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11:30pm</a:t>
            </a:r>
            <a:endParaRPr sz="800"/>
          </a:p>
        </p:txBody>
      </p:sp>
      <p:sp>
        <p:nvSpPr>
          <p:cNvPr id="372" name="Google Shape;372;p23"/>
          <p:cNvSpPr txBox="1"/>
          <p:nvPr/>
        </p:nvSpPr>
        <p:spPr>
          <a:xfrm>
            <a:off x="384050" y="1848013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340023" y="2281250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Monday</a:t>
            </a:r>
            <a:endParaRPr sz="1000" b="1"/>
          </a:p>
        </p:txBody>
      </p:sp>
      <p:sp>
        <p:nvSpPr>
          <p:cNvPr id="374" name="Google Shape;374;p23"/>
          <p:cNvSpPr/>
          <p:nvPr/>
        </p:nvSpPr>
        <p:spPr>
          <a:xfrm>
            <a:off x="634400" y="2559075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75" name="Google Shape;375;p23"/>
          <p:cNvSpPr txBox="1"/>
          <p:nvPr/>
        </p:nvSpPr>
        <p:spPr>
          <a:xfrm>
            <a:off x="1325550" y="2446475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76" name="Google Shape;376;p23"/>
          <p:cNvSpPr/>
          <p:nvPr/>
        </p:nvSpPr>
        <p:spPr>
          <a:xfrm>
            <a:off x="1651275" y="2559075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77" name="Google Shape;377;p23"/>
          <p:cNvSpPr txBox="1"/>
          <p:nvPr/>
        </p:nvSpPr>
        <p:spPr>
          <a:xfrm>
            <a:off x="384050" y="2745375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384048" y="3152525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Tuesday</a:t>
            </a:r>
            <a:endParaRPr sz="1000" b="1"/>
          </a:p>
        </p:txBody>
      </p:sp>
      <p:sp>
        <p:nvSpPr>
          <p:cNvPr id="379" name="Google Shape;379;p23"/>
          <p:cNvSpPr/>
          <p:nvPr/>
        </p:nvSpPr>
        <p:spPr>
          <a:xfrm>
            <a:off x="678425" y="343035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10:30am</a:t>
            </a:r>
            <a:endParaRPr sz="800"/>
          </a:p>
        </p:txBody>
      </p:sp>
      <p:sp>
        <p:nvSpPr>
          <p:cNvPr id="380" name="Google Shape;380;p23"/>
          <p:cNvSpPr txBox="1"/>
          <p:nvPr/>
        </p:nvSpPr>
        <p:spPr>
          <a:xfrm>
            <a:off x="1369575" y="3317750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81" name="Google Shape;381;p23"/>
          <p:cNvSpPr/>
          <p:nvPr/>
        </p:nvSpPr>
        <p:spPr>
          <a:xfrm>
            <a:off x="1695300" y="343035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11:30pm</a:t>
            </a:r>
            <a:endParaRPr sz="800"/>
          </a:p>
        </p:txBody>
      </p:sp>
      <p:sp>
        <p:nvSpPr>
          <p:cNvPr id="382" name="Google Shape;382;p23"/>
          <p:cNvSpPr txBox="1"/>
          <p:nvPr/>
        </p:nvSpPr>
        <p:spPr>
          <a:xfrm>
            <a:off x="428075" y="3616650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28073" y="4049875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Wednesday</a:t>
            </a:r>
            <a:endParaRPr sz="1000" b="1"/>
          </a:p>
        </p:txBody>
      </p:sp>
      <p:sp>
        <p:nvSpPr>
          <p:cNvPr id="384" name="Google Shape;384;p23"/>
          <p:cNvSpPr/>
          <p:nvPr/>
        </p:nvSpPr>
        <p:spPr>
          <a:xfrm>
            <a:off x="722450" y="4327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5" name="Google Shape;385;p23"/>
          <p:cNvSpPr txBox="1"/>
          <p:nvPr/>
        </p:nvSpPr>
        <p:spPr>
          <a:xfrm>
            <a:off x="1413600" y="4215100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86" name="Google Shape;386;p23"/>
          <p:cNvSpPr/>
          <p:nvPr/>
        </p:nvSpPr>
        <p:spPr>
          <a:xfrm>
            <a:off x="1739325" y="4327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87" name="Google Shape;387;p23"/>
          <p:cNvSpPr txBox="1"/>
          <p:nvPr/>
        </p:nvSpPr>
        <p:spPr>
          <a:xfrm>
            <a:off x="472100" y="4514000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3156823" y="1383875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Thursday</a:t>
            </a:r>
            <a:endParaRPr sz="1000" b="1"/>
          </a:p>
        </p:txBody>
      </p:sp>
      <p:sp>
        <p:nvSpPr>
          <p:cNvPr id="389" name="Google Shape;389;p23"/>
          <p:cNvSpPr/>
          <p:nvPr/>
        </p:nvSpPr>
        <p:spPr>
          <a:xfrm>
            <a:off x="3451200" y="1661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10:30am</a:t>
            </a:r>
            <a:endParaRPr sz="800"/>
          </a:p>
        </p:txBody>
      </p:sp>
      <p:sp>
        <p:nvSpPr>
          <p:cNvPr id="390" name="Google Shape;390;p23"/>
          <p:cNvSpPr txBox="1"/>
          <p:nvPr/>
        </p:nvSpPr>
        <p:spPr>
          <a:xfrm>
            <a:off x="4142350" y="1549100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91" name="Google Shape;391;p23"/>
          <p:cNvSpPr/>
          <p:nvPr/>
        </p:nvSpPr>
        <p:spPr>
          <a:xfrm>
            <a:off x="4468075" y="1661700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11:30pm</a:t>
            </a:r>
            <a:endParaRPr sz="800"/>
          </a:p>
        </p:txBody>
      </p:sp>
      <p:sp>
        <p:nvSpPr>
          <p:cNvPr id="392" name="Google Shape;392;p23"/>
          <p:cNvSpPr txBox="1"/>
          <p:nvPr/>
        </p:nvSpPr>
        <p:spPr>
          <a:xfrm>
            <a:off x="3200850" y="1848013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3156823" y="2281250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Friday</a:t>
            </a:r>
            <a:endParaRPr sz="1000" b="1"/>
          </a:p>
        </p:txBody>
      </p:sp>
      <p:sp>
        <p:nvSpPr>
          <p:cNvPr id="394" name="Google Shape;394;p23"/>
          <p:cNvSpPr/>
          <p:nvPr/>
        </p:nvSpPr>
        <p:spPr>
          <a:xfrm>
            <a:off x="3451200" y="2559075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10:30am</a:t>
            </a:r>
            <a:endParaRPr sz="800"/>
          </a:p>
        </p:txBody>
      </p:sp>
      <p:sp>
        <p:nvSpPr>
          <p:cNvPr id="395" name="Google Shape;395;p23"/>
          <p:cNvSpPr txBox="1"/>
          <p:nvPr/>
        </p:nvSpPr>
        <p:spPr>
          <a:xfrm>
            <a:off x="4142350" y="2446475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396" name="Google Shape;396;p23"/>
          <p:cNvSpPr/>
          <p:nvPr/>
        </p:nvSpPr>
        <p:spPr>
          <a:xfrm>
            <a:off x="4468075" y="2559075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11:30pm</a:t>
            </a:r>
            <a:endParaRPr sz="800"/>
          </a:p>
        </p:txBody>
      </p:sp>
      <p:sp>
        <p:nvSpPr>
          <p:cNvPr id="397" name="Google Shape;397;p23"/>
          <p:cNvSpPr txBox="1"/>
          <p:nvPr/>
        </p:nvSpPr>
        <p:spPr>
          <a:xfrm>
            <a:off x="3200850" y="2745375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3156823" y="3152513"/>
            <a:ext cx="158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Saturday</a:t>
            </a:r>
            <a:endParaRPr sz="1000" b="1"/>
          </a:p>
        </p:txBody>
      </p:sp>
      <p:sp>
        <p:nvSpPr>
          <p:cNvPr id="399" name="Google Shape;399;p23"/>
          <p:cNvSpPr/>
          <p:nvPr/>
        </p:nvSpPr>
        <p:spPr>
          <a:xfrm>
            <a:off x="3451200" y="3430338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10:30am</a:t>
            </a:r>
            <a:endParaRPr sz="800"/>
          </a:p>
        </p:txBody>
      </p:sp>
      <p:sp>
        <p:nvSpPr>
          <p:cNvPr id="400" name="Google Shape;400;p23"/>
          <p:cNvSpPr txBox="1"/>
          <p:nvPr/>
        </p:nvSpPr>
        <p:spPr>
          <a:xfrm>
            <a:off x="4142350" y="3317738"/>
            <a:ext cx="4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</a:t>
            </a:r>
            <a:endParaRPr sz="1000"/>
          </a:p>
        </p:txBody>
      </p:sp>
      <p:sp>
        <p:nvSpPr>
          <p:cNvPr id="401" name="Google Shape;401;p23"/>
          <p:cNvSpPr/>
          <p:nvPr/>
        </p:nvSpPr>
        <p:spPr>
          <a:xfrm>
            <a:off x="4468075" y="3430338"/>
            <a:ext cx="630900" cy="19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11:30pm</a:t>
            </a:r>
            <a:endParaRPr sz="800"/>
          </a:p>
        </p:txBody>
      </p:sp>
      <p:sp>
        <p:nvSpPr>
          <p:cNvPr id="402" name="Google Shape;402;p23"/>
          <p:cNvSpPr txBox="1"/>
          <p:nvPr/>
        </p:nvSpPr>
        <p:spPr>
          <a:xfrm>
            <a:off x="3200850" y="3616638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Time Slot</a:t>
            </a:r>
            <a:endParaRPr sz="800" u="sng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409" name="Google Shape;409;p24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7112226" y="4293422"/>
            <a:ext cx="894300" cy="28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Confirm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221100" y="860675"/>
            <a:ext cx="342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Book an Appointment</a:t>
            </a:r>
            <a:endParaRPr sz="200" b="1"/>
          </a:p>
        </p:txBody>
      </p:sp>
      <p:sp>
        <p:nvSpPr>
          <p:cNvPr id="412" name="Google Shape;412;p24"/>
          <p:cNvSpPr txBox="1"/>
          <p:nvPr/>
        </p:nvSpPr>
        <p:spPr>
          <a:xfrm>
            <a:off x="231600" y="1271350"/>
            <a:ext cx="28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Dr. Johal</a:t>
            </a:r>
            <a:endParaRPr sz="1200"/>
          </a:p>
        </p:txBody>
      </p:sp>
      <p:sp>
        <p:nvSpPr>
          <p:cNvPr id="413" name="Google Shape;413;p24"/>
          <p:cNvSpPr/>
          <p:nvPr/>
        </p:nvSpPr>
        <p:spPr>
          <a:xfrm>
            <a:off x="376208" y="2168117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Thursday, December 30th</a:t>
            </a:r>
            <a:endParaRPr sz="1000"/>
          </a:p>
        </p:txBody>
      </p:sp>
      <p:sp>
        <p:nvSpPr>
          <p:cNvPr id="414" name="Google Shape;414;p24"/>
          <p:cNvSpPr txBox="1"/>
          <p:nvPr/>
        </p:nvSpPr>
        <p:spPr>
          <a:xfrm>
            <a:off x="319985" y="1896238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Select Day</a:t>
            </a:r>
            <a:endParaRPr sz="1000" b="1"/>
          </a:p>
        </p:txBody>
      </p:sp>
      <p:sp>
        <p:nvSpPr>
          <p:cNvPr id="415" name="Google Shape;415;p24"/>
          <p:cNvSpPr/>
          <p:nvPr/>
        </p:nvSpPr>
        <p:spPr>
          <a:xfrm>
            <a:off x="2694575" y="2248426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" name="Google Shape;416;p24"/>
          <p:cNvSpPr txBox="1"/>
          <p:nvPr/>
        </p:nvSpPr>
        <p:spPr>
          <a:xfrm>
            <a:off x="319985" y="2676713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Select Time</a:t>
            </a:r>
            <a:endParaRPr sz="1000" b="1"/>
          </a:p>
        </p:txBody>
      </p:sp>
      <p:grpSp>
        <p:nvGrpSpPr>
          <p:cNvPr id="417" name="Google Shape;417;p24"/>
          <p:cNvGrpSpPr/>
          <p:nvPr/>
        </p:nvGrpSpPr>
        <p:grpSpPr>
          <a:xfrm>
            <a:off x="550422" y="3039772"/>
            <a:ext cx="2723455" cy="307807"/>
            <a:chOff x="1180375" y="3653675"/>
            <a:chExt cx="2208625" cy="249600"/>
          </a:xfrm>
        </p:grpSpPr>
        <p:sp>
          <p:nvSpPr>
            <p:cNvPr id="418" name="Google Shape;418;p24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    10:30am - 10:50am</a:t>
              </a:r>
              <a:endParaRPr sz="800" b="1"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4"/>
          <p:cNvGrpSpPr/>
          <p:nvPr/>
        </p:nvGrpSpPr>
        <p:grpSpPr>
          <a:xfrm>
            <a:off x="550422" y="3512697"/>
            <a:ext cx="2723455" cy="307807"/>
            <a:chOff x="1180375" y="3653675"/>
            <a:chExt cx="2208625" cy="249600"/>
          </a:xfrm>
        </p:grpSpPr>
        <p:sp>
          <p:nvSpPr>
            <p:cNvPr id="422" name="Google Shape;422;p24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    11:30am - 11:50am</a:t>
              </a:r>
              <a:endParaRPr sz="800" b="1"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571022" y="3985622"/>
            <a:ext cx="2723455" cy="307807"/>
            <a:chOff x="1180375" y="3653675"/>
            <a:chExt cx="2208625" cy="249600"/>
          </a:xfrm>
        </p:grpSpPr>
        <p:sp>
          <p:nvSpPr>
            <p:cNvPr id="426" name="Google Shape;426;p24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    3:00pm - 3:20pm</a:t>
              </a:r>
              <a:endParaRPr sz="800" b="1"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4"/>
          <p:cNvSpPr/>
          <p:nvPr/>
        </p:nvSpPr>
        <p:spPr>
          <a:xfrm>
            <a:off x="694500" y="3123625"/>
            <a:ext cx="150300" cy="14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694500" y="3596550"/>
            <a:ext cx="150300" cy="14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694500" y="4069475"/>
            <a:ext cx="150300" cy="14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4193516" y="1896250"/>
            <a:ext cx="261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Description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describe what it is you would like to discuss with Dr. Johal. </a:t>
            </a:r>
            <a:endParaRPr sz="800"/>
          </a:p>
        </p:txBody>
      </p:sp>
      <p:sp>
        <p:nvSpPr>
          <p:cNvPr id="433" name="Google Shape;433;p24"/>
          <p:cNvSpPr/>
          <p:nvPr/>
        </p:nvSpPr>
        <p:spPr>
          <a:xfrm>
            <a:off x="4193525" y="2481250"/>
            <a:ext cx="3886500" cy="1344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4"/>
          <p:cNvGrpSpPr/>
          <p:nvPr/>
        </p:nvGrpSpPr>
        <p:grpSpPr>
          <a:xfrm>
            <a:off x="8769725" y="10899"/>
            <a:ext cx="214200" cy="230486"/>
            <a:chOff x="8723175" y="2361824"/>
            <a:chExt cx="214200" cy="230486"/>
          </a:xfrm>
        </p:grpSpPr>
        <p:sp>
          <p:nvSpPr>
            <p:cNvPr id="435" name="Google Shape;435;p24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443" name="Google Shape;443;p25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7267501" y="4253372"/>
            <a:ext cx="894300" cy="28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Home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221100" y="860675"/>
            <a:ext cx="491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You have successfully booked an Appointment!</a:t>
            </a:r>
            <a:endParaRPr sz="200" b="1"/>
          </a:p>
        </p:txBody>
      </p:sp>
      <p:sp>
        <p:nvSpPr>
          <p:cNvPr id="446" name="Google Shape;446;p25"/>
          <p:cNvSpPr txBox="1"/>
          <p:nvPr/>
        </p:nvSpPr>
        <p:spPr>
          <a:xfrm>
            <a:off x="253775" y="1601900"/>
            <a:ext cx="28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Dr. Johal</a:t>
            </a:r>
            <a:endParaRPr sz="1200"/>
          </a:p>
        </p:txBody>
      </p:sp>
      <p:sp>
        <p:nvSpPr>
          <p:cNvPr id="447" name="Google Shape;447;p25"/>
          <p:cNvSpPr txBox="1"/>
          <p:nvPr/>
        </p:nvSpPr>
        <p:spPr>
          <a:xfrm>
            <a:off x="314985" y="2601038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Add to Calendar</a:t>
            </a:r>
            <a:endParaRPr sz="1000" b="1"/>
          </a:p>
        </p:txBody>
      </p:sp>
      <p:sp>
        <p:nvSpPr>
          <p:cNvPr id="448" name="Google Shape;448;p25"/>
          <p:cNvSpPr txBox="1"/>
          <p:nvPr/>
        </p:nvSpPr>
        <p:spPr>
          <a:xfrm>
            <a:off x="314985" y="3371513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Zoom Link</a:t>
            </a:r>
            <a:endParaRPr sz="1000" b="1"/>
          </a:p>
        </p:txBody>
      </p:sp>
      <p:sp>
        <p:nvSpPr>
          <p:cNvPr id="449" name="Google Shape;449;p25"/>
          <p:cNvSpPr txBox="1"/>
          <p:nvPr/>
        </p:nvSpPr>
        <p:spPr>
          <a:xfrm>
            <a:off x="384075" y="2857000"/>
            <a:ext cx="353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https://link-to-calendar-in-accessible-format-with-zoom-link</a:t>
            </a:r>
            <a:endParaRPr sz="1000"/>
          </a:p>
        </p:txBody>
      </p:sp>
      <p:sp>
        <p:nvSpPr>
          <p:cNvPr id="450" name="Google Shape;450;p25"/>
          <p:cNvSpPr txBox="1"/>
          <p:nvPr/>
        </p:nvSpPr>
        <p:spPr>
          <a:xfrm>
            <a:off x="384075" y="3594000"/>
            <a:ext cx="353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https://zoom-link-where-doctor-is-host</a:t>
            </a:r>
            <a:endParaRPr sz="1000"/>
          </a:p>
        </p:txBody>
      </p:sp>
      <p:sp>
        <p:nvSpPr>
          <p:cNvPr id="451" name="Google Shape;451;p25"/>
          <p:cNvSpPr txBox="1"/>
          <p:nvPr/>
        </p:nvSpPr>
        <p:spPr>
          <a:xfrm>
            <a:off x="253775" y="2007913"/>
            <a:ext cx="353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You will be sent an email confirmation with a calendar link and a zoom link</a:t>
            </a:r>
            <a:endParaRPr sz="800"/>
          </a:p>
        </p:txBody>
      </p:sp>
      <p:grpSp>
        <p:nvGrpSpPr>
          <p:cNvPr id="452" name="Google Shape;452;p25"/>
          <p:cNvGrpSpPr/>
          <p:nvPr/>
        </p:nvGrpSpPr>
        <p:grpSpPr>
          <a:xfrm>
            <a:off x="8769725" y="10899"/>
            <a:ext cx="214200" cy="230486"/>
            <a:chOff x="8723175" y="2361824"/>
            <a:chExt cx="214200" cy="230486"/>
          </a:xfrm>
        </p:grpSpPr>
        <p:sp>
          <p:nvSpPr>
            <p:cNvPr id="453" name="Google Shape;453;p25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461" name="Google Shape;461;p26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Your Dashboard</a:t>
            </a:r>
            <a:endParaRPr sz="200" b="1"/>
          </a:p>
        </p:txBody>
      </p:sp>
      <p:sp>
        <p:nvSpPr>
          <p:cNvPr id="464" name="Google Shape;464;p26"/>
          <p:cNvSpPr/>
          <p:nvPr/>
        </p:nvSpPr>
        <p:spPr>
          <a:xfrm>
            <a:off x="5110458" y="3842067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"/>
          <p:cNvSpPr txBox="1"/>
          <p:nvPr/>
        </p:nvSpPr>
        <p:spPr>
          <a:xfrm>
            <a:off x="5054235" y="3574925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Your Communities</a:t>
            </a:r>
            <a:endParaRPr sz="1000" b="1"/>
          </a:p>
        </p:txBody>
      </p:sp>
      <p:sp>
        <p:nvSpPr>
          <p:cNvPr id="466" name="Google Shape;466;p26"/>
          <p:cNvSpPr txBox="1"/>
          <p:nvPr/>
        </p:nvSpPr>
        <p:spPr>
          <a:xfrm>
            <a:off x="5106125" y="4082825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Community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7468700" y="3924126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68" name="Google Shape;468;p26"/>
          <p:cNvGrpSpPr/>
          <p:nvPr/>
        </p:nvGrpSpPr>
        <p:grpSpPr>
          <a:xfrm>
            <a:off x="6336289" y="3574905"/>
            <a:ext cx="194128" cy="338721"/>
            <a:chOff x="3926025" y="2703850"/>
            <a:chExt cx="195300" cy="340800"/>
          </a:xfrm>
        </p:grpSpPr>
        <p:sp>
          <p:nvSpPr>
            <p:cNvPr id="469" name="Google Shape;469;p26"/>
            <p:cNvSpPr/>
            <p:nvPr/>
          </p:nvSpPr>
          <p:spPr>
            <a:xfrm>
              <a:off x="3969900" y="2806626"/>
              <a:ext cx="130200" cy="1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666666"/>
                </a:solidFill>
              </a:endParaRPr>
            </a:p>
          </p:txBody>
        </p:sp>
        <p:sp>
          <p:nvSpPr>
            <p:cNvPr id="470" name="Google Shape;470;p26"/>
            <p:cNvSpPr txBox="1"/>
            <p:nvPr/>
          </p:nvSpPr>
          <p:spPr>
            <a:xfrm>
              <a:off x="3926025" y="2703850"/>
              <a:ext cx="1953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666666"/>
                  </a:solidFill>
                </a:rPr>
                <a:t>i</a:t>
              </a:r>
              <a:endParaRPr/>
            </a:p>
          </p:txBody>
        </p:sp>
      </p:grpSp>
      <p:sp>
        <p:nvSpPr>
          <p:cNvPr id="471" name="Google Shape;471;p26"/>
          <p:cNvSpPr/>
          <p:nvPr/>
        </p:nvSpPr>
        <p:spPr>
          <a:xfrm>
            <a:off x="253775" y="4655825"/>
            <a:ext cx="1659300" cy="215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Past Consultation Details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472" name="Google Shape;4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0" y="1575504"/>
            <a:ext cx="1476775" cy="147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 txBox="1"/>
          <p:nvPr/>
        </p:nvSpPr>
        <p:spPr>
          <a:xfrm>
            <a:off x="253775" y="3112375"/>
            <a:ext cx="217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23+ Hours of Pro-Bono Healthcare this month</a:t>
            </a:r>
            <a:endParaRPr sz="800"/>
          </a:p>
        </p:txBody>
      </p:sp>
      <p:pic>
        <p:nvPicPr>
          <p:cNvPr id="474" name="Google Shape;4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497" y="3748025"/>
            <a:ext cx="187776" cy="1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6"/>
          <p:cNvSpPr txBox="1"/>
          <p:nvPr/>
        </p:nvSpPr>
        <p:spPr>
          <a:xfrm>
            <a:off x="630775" y="3682175"/>
            <a:ext cx="128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Share on social media!</a:t>
            </a:r>
            <a:endParaRPr sz="800"/>
          </a:p>
        </p:txBody>
      </p:sp>
      <p:sp>
        <p:nvSpPr>
          <p:cNvPr id="476" name="Google Shape;476;p26"/>
          <p:cNvSpPr txBox="1"/>
          <p:nvPr/>
        </p:nvSpPr>
        <p:spPr>
          <a:xfrm>
            <a:off x="2130600" y="1497825"/>
            <a:ext cx="2255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Total Stats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49</a:t>
            </a:r>
            <a:r>
              <a:rPr lang="en" sz="1200"/>
              <a:t> Consultations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36</a:t>
            </a:r>
            <a:r>
              <a:rPr lang="en" sz="1200"/>
              <a:t> 5-star Ratings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4.7/5.0</a:t>
            </a:r>
            <a:r>
              <a:rPr lang="en" sz="1200"/>
              <a:t> Average Rating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77" name="Google Shape;477;p26"/>
          <p:cNvSpPr txBox="1"/>
          <p:nvPr/>
        </p:nvSpPr>
        <p:spPr>
          <a:xfrm>
            <a:off x="4937589" y="105880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Upcoming Consultations</a:t>
            </a:r>
            <a:endParaRPr b="1"/>
          </a:p>
        </p:txBody>
      </p:sp>
      <p:grpSp>
        <p:nvGrpSpPr>
          <p:cNvPr id="478" name="Google Shape;478;p26"/>
          <p:cNvGrpSpPr/>
          <p:nvPr/>
        </p:nvGrpSpPr>
        <p:grpSpPr>
          <a:xfrm>
            <a:off x="4971581" y="1669923"/>
            <a:ext cx="3536009" cy="307807"/>
            <a:chOff x="1180375" y="3653675"/>
            <a:chExt cx="2208625" cy="249600"/>
          </a:xfrm>
        </p:grpSpPr>
        <p:sp>
          <p:nvSpPr>
            <p:cNvPr id="479" name="Google Shape;479;p26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Tuesday</a:t>
              </a:r>
              <a:r>
                <a:rPr lang="en" sz="800"/>
                <a:t>, December 28th, </a:t>
              </a:r>
              <a:r>
                <a:rPr lang="en" sz="800" b="1"/>
                <a:t>9:00am - 9:20am</a:t>
              </a:r>
              <a:endParaRPr sz="800" b="1"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2" name="Google Shape;482;p26"/>
          <p:cNvCxnSpPr/>
          <p:nvPr/>
        </p:nvCxnSpPr>
        <p:spPr>
          <a:xfrm>
            <a:off x="4475725" y="762925"/>
            <a:ext cx="40200" cy="44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26"/>
          <p:cNvSpPr/>
          <p:nvPr/>
        </p:nvSpPr>
        <p:spPr>
          <a:xfrm>
            <a:off x="7786100" y="173577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grpSp>
        <p:nvGrpSpPr>
          <p:cNvPr id="484" name="Google Shape;484;p26"/>
          <p:cNvGrpSpPr/>
          <p:nvPr/>
        </p:nvGrpSpPr>
        <p:grpSpPr>
          <a:xfrm>
            <a:off x="4971581" y="2134223"/>
            <a:ext cx="3536009" cy="307807"/>
            <a:chOff x="1180375" y="3653675"/>
            <a:chExt cx="2208625" cy="249600"/>
          </a:xfrm>
        </p:grpSpPr>
        <p:sp>
          <p:nvSpPr>
            <p:cNvPr id="485" name="Google Shape;485;p26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Tuesday</a:t>
              </a:r>
              <a:r>
                <a:rPr lang="en" sz="800"/>
                <a:t>, December 28th, </a:t>
              </a:r>
              <a:r>
                <a:rPr lang="en" sz="800" b="1"/>
                <a:t>10:00am - 10:20am</a:t>
              </a:r>
              <a:endParaRPr sz="800" b="1"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26"/>
          <p:cNvSpPr/>
          <p:nvPr/>
        </p:nvSpPr>
        <p:spPr>
          <a:xfrm>
            <a:off x="7786100" y="220007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grpSp>
        <p:nvGrpSpPr>
          <p:cNvPr id="489" name="Google Shape;489;p26"/>
          <p:cNvGrpSpPr/>
          <p:nvPr/>
        </p:nvGrpSpPr>
        <p:grpSpPr>
          <a:xfrm>
            <a:off x="4971581" y="2598523"/>
            <a:ext cx="3536009" cy="307807"/>
            <a:chOff x="1180375" y="3653675"/>
            <a:chExt cx="2208625" cy="249600"/>
          </a:xfrm>
        </p:grpSpPr>
        <p:sp>
          <p:nvSpPr>
            <p:cNvPr id="490" name="Google Shape;490;p26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Wednesday</a:t>
              </a:r>
              <a:r>
                <a:rPr lang="en" sz="800"/>
                <a:t>, December 28th, </a:t>
              </a:r>
              <a:r>
                <a:rPr lang="en" sz="800" b="1"/>
                <a:t>2:30pm - 2:50pm</a:t>
              </a:r>
              <a:endParaRPr sz="800" b="1"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26"/>
          <p:cNvSpPr/>
          <p:nvPr/>
        </p:nvSpPr>
        <p:spPr>
          <a:xfrm>
            <a:off x="7786100" y="266437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sp>
        <p:nvSpPr>
          <p:cNvPr id="494" name="Google Shape;494;p26"/>
          <p:cNvSpPr/>
          <p:nvPr/>
        </p:nvSpPr>
        <p:spPr>
          <a:xfrm>
            <a:off x="7866325" y="1058788"/>
            <a:ext cx="781200" cy="503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Have link to editable Open EMR in the Details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501" name="Google Shape;501;p27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More Details</a:t>
            </a:r>
            <a:endParaRPr sz="200" b="1"/>
          </a:p>
        </p:txBody>
      </p:sp>
      <p:sp>
        <p:nvSpPr>
          <p:cNvPr id="504" name="Google Shape;504;p27"/>
          <p:cNvSpPr txBox="1"/>
          <p:nvPr/>
        </p:nvSpPr>
        <p:spPr>
          <a:xfrm>
            <a:off x="221089" y="163195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Previous Consultations</a:t>
            </a:r>
            <a:endParaRPr b="1"/>
          </a:p>
        </p:txBody>
      </p:sp>
      <p:sp>
        <p:nvSpPr>
          <p:cNvPr id="505" name="Google Shape;505;p27"/>
          <p:cNvSpPr txBox="1"/>
          <p:nvPr/>
        </p:nvSpPr>
        <p:spPr>
          <a:xfrm>
            <a:off x="349125" y="21073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Sam Smith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12/23/2021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Link to EMR</a:t>
            </a:r>
            <a:endParaRPr sz="800" u="sng"/>
          </a:p>
        </p:txBody>
      </p:sp>
      <p:sp>
        <p:nvSpPr>
          <p:cNvPr id="506" name="Google Shape;506;p27"/>
          <p:cNvSpPr/>
          <p:nvPr/>
        </p:nvSpPr>
        <p:spPr>
          <a:xfrm>
            <a:off x="2423500" y="222092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Edit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5278200" y="222092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Contact Patient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08" name="Google Shape;508;p27"/>
          <p:cNvSpPr txBox="1"/>
          <p:nvPr/>
        </p:nvSpPr>
        <p:spPr>
          <a:xfrm>
            <a:off x="349125" y="26614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Sally Mae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12/22/2021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dk1"/>
                </a:solidFill>
              </a:rPr>
              <a:t>Link to EMR</a:t>
            </a:r>
            <a:endParaRPr sz="800"/>
          </a:p>
        </p:txBody>
      </p:sp>
      <p:sp>
        <p:nvSpPr>
          <p:cNvPr id="509" name="Google Shape;509;p27"/>
          <p:cNvSpPr txBox="1"/>
          <p:nvPr/>
        </p:nvSpPr>
        <p:spPr>
          <a:xfrm>
            <a:off x="327575" y="32155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Steve Stevens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12/19/2021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</a:rPr>
              <a:t>Link to EMR</a:t>
            </a:r>
            <a:endParaRPr sz="800" u="sng"/>
          </a:p>
        </p:txBody>
      </p:sp>
      <p:sp>
        <p:nvSpPr>
          <p:cNvPr id="510" name="Google Shape;510;p27"/>
          <p:cNvSpPr/>
          <p:nvPr/>
        </p:nvSpPr>
        <p:spPr>
          <a:xfrm>
            <a:off x="3850850" y="2220925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Send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2423500" y="2761338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Edit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5278200" y="2761338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Contact Patient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3850850" y="2761338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Send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2423500" y="330177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Edit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278200" y="330177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Contact Patient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3850850" y="3301775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Send EMR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327576" y="4171225"/>
            <a:ext cx="1227000" cy="215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Back to Dashboard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524" name="Google Shape;524;p28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Your Dashboard</a:t>
            </a:r>
            <a:endParaRPr sz="200" b="1"/>
          </a:p>
        </p:txBody>
      </p:sp>
      <p:sp>
        <p:nvSpPr>
          <p:cNvPr id="527" name="Google Shape;527;p28"/>
          <p:cNvSpPr/>
          <p:nvPr/>
        </p:nvSpPr>
        <p:spPr>
          <a:xfrm>
            <a:off x="426646" y="4054305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 txBox="1"/>
          <p:nvPr/>
        </p:nvSpPr>
        <p:spPr>
          <a:xfrm>
            <a:off x="370423" y="3787163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Your Communities</a:t>
            </a:r>
            <a:endParaRPr sz="1000" b="1"/>
          </a:p>
        </p:txBody>
      </p:sp>
      <p:sp>
        <p:nvSpPr>
          <p:cNvPr id="529" name="Google Shape;529;p28"/>
          <p:cNvSpPr txBox="1"/>
          <p:nvPr/>
        </p:nvSpPr>
        <p:spPr>
          <a:xfrm>
            <a:off x="422313" y="4295063"/>
            <a:ext cx="99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</a:rPr>
              <a:t>+ Add Community</a:t>
            </a:r>
            <a:endParaRPr sz="800" u="sng">
              <a:solidFill>
                <a:srgbClr val="999999"/>
              </a:solidFill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2754825" y="4134601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31" name="Google Shape;531;p28"/>
          <p:cNvGrpSpPr/>
          <p:nvPr/>
        </p:nvGrpSpPr>
        <p:grpSpPr>
          <a:xfrm>
            <a:off x="1609089" y="3787167"/>
            <a:ext cx="194128" cy="338721"/>
            <a:chOff x="3937343" y="3429451"/>
            <a:chExt cx="195300" cy="340800"/>
          </a:xfrm>
        </p:grpSpPr>
        <p:sp>
          <p:nvSpPr>
            <p:cNvPr id="532" name="Google Shape;532;p28"/>
            <p:cNvSpPr/>
            <p:nvPr/>
          </p:nvSpPr>
          <p:spPr>
            <a:xfrm>
              <a:off x="3969900" y="3537447"/>
              <a:ext cx="130200" cy="1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666666"/>
                </a:solidFill>
              </a:endParaRPr>
            </a:p>
          </p:txBody>
        </p:sp>
        <p:sp>
          <p:nvSpPr>
            <p:cNvPr id="533" name="Google Shape;533;p28"/>
            <p:cNvSpPr txBox="1"/>
            <p:nvPr/>
          </p:nvSpPr>
          <p:spPr>
            <a:xfrm>
              <a:off x="3937343" y="3429451"/>
              <a:ext cx="1953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666666"/>
                  </a:solidFill>
                </a:rPr>
                <a:t>i</a:t>
              </a:r>
              <a:endParaRPr/>
            </a:p>
          </p:txBody>
        </p:sp>
      </p:grpSp>
      <p:sp>
        <p:nvSpPr>
          <p:cNvPr id="534" name="Google Shape;534;p28"/>
          <p:cNvSpPr txBox="1"/>
          <p:nvPr/>
        </p:nvSpPr>
        <p:spPr>
          <a:xfrm>
            <a:off x="253764" y="150955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Upcoming Consultations</a:t>
            </a:r>
            <a:endParaRPr b="1"/>
          </a:p>
        </p:txBody>
      </p:sp>
      <p:grpSp>
        <p:nvGrpSpPr>
          <p:cNvPr id="535" name="Google Shape;535;p28"/>
          <p:cNvGrpSpPr/>
          <p:nvPr/>
        </p:nvGrpSpPr>
        <p:grpSpPr>
          <a:xfrm>
            <a:off x="287756" y="2120673"/>
            <a:ext cx="3536009" cy="307807"/>
            <a:chOff x="1180375" y="3653675"/>
            <a:chExt cx="2208625" cy="249600"/>
          </a:xfrm>
        </p:grpSpPr>
        <p:sp>
          <p:nvSpPr>
            <p:cNvPr id="536" name="Google Shape;536;p28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Tuesday</a:t>
              </a:r>
              <a:r>
                <a:rPr lang="en" sz="800"/>
                <a:t>, December 28th, </a:t>
              </a:r>
              <a:r>
                <a:rPr lang="en" sz="800" b="1"/>
                <a:t>9:00am - 9:20am</a:t>
              </a:r>
              <a:endParaRPr sz="800" b="1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8"/>
          <p:cNvSpPr/>
          <p:nvPr/>
        </p:nvSpPr>
        <p:spPr>
          <a:xfrm>
            <a:off x="3102275" y="218652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grpSp>
        <p:nvGrpSpPr>
          <p:cNvPr id="540" name="Google Shape;540;p28"/>
          <p:cNvGrpSpPr/>
          <p:nvPr/>
        </p:nvGrpSpPr>
        <p:grpSpPr>
          <a:xfrm>
            <a:off x="287756" y="2584973"/>
            <a:ext cx="3536009" cy="307807"/>
            <a:chOff x="1180375" y="3653675"/>
            <a:chExt cx="2208625" cy="249600"/>
          </a:xfrm>
        </p:grpSpPr>
        <p:sp>
          <p:nvSpPr>
            <p:cNvPr id="541" name="Google Shape;541;p28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Tuesday</a:t>
              </a:r>
              <a:r>
                <a:rPr lang="en" sz="800"/>
                <a:t>, December 28th, </a:t>
              </a:r>
              <a:r>
                <a:rPr lang="en" sz="800" b="1"/>
                <a:t>10:00am - 10:20am</a:t>
              </a:r>
              <a:endParaRPr sz="800" b="1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28"/>
          <p:cNvSpPr/>
          <p:nvPr/>
        </p:nvSpPr>
        <p:spPr>
          <a:xfrm>
            <a:off x="3102275" y="265082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grpSp>
        <p:nvGrpSpPr>
          <p:cNvPr id="545" name="Google Shape;545;p28"/>
          <p:cNvGrpSpPr/>
          <p:nvPr/>
        </p:nvGrpSpPr>
        <p:grpSpPr>
          <a:xfrm>
            <a:off x="287756" y="3049273"/>
            <a:ext cx="3536009" cy="307807"/>
            <a:chOff x="1180375" y="3653675"/>
            <a:chExt cx="2208625" cy="249600"/>
          </a:xfrm>
        </p:grpSpPr>
        <p:sp>
          <p:nvSpPr>
            <p:cNvPr id="546" name="Google Shape;546;p28"/>
            <p:cNvSpPr/>
            <p:nvPr/>
          </p:nvSpPr>
          <p:spPr>
            <a:xfrm rot="10800000">
              <a:off x="1180375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380625" y="3653675"/>
              <a:ext cx="1808100" cy="2496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/>
                <a:t>Wednesday</a:t>
              </a:r>
              <a:r>
                <a:rPr lang="en" sz="800"/>
                <a:t>, December 28th, </a:t>
              </a:r>
              <a:r>
                <a:rPr lang="en" sz="800" b="1"/>
                <a:t>2:30pm - 2:50pm</a:t>
              </a:r>
              <a:endParaRPr sz="800" b="1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163700" y="3653825"/>
              <a:ext cx="225300" cy="249300"/>
            </a:xfrm>
            <a:prstGeom prst="flowChartDelay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>
            <a:off x="3102275" y="3115125"/>
            <a:ext cx="561000" cy="17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Details</a:t>
            </a:r>
            <a:endParaRPr sz="800" b="1"/>
          </a:p>
        </p:txBody>
      </p:sp>
      <p:sp>
        <p:nvSpPr>
          <p:cNvPr id="550" name="Google Shape;550;p28"/>
          <p:cNvSpPr txBox="1"/>
          <p:nvPr/>
        </p:nvSpPr>
        <p:spPr>
          <a:xfrm>
            <a:off x="4888589" y="1194050"/>
            <a:ext cx="28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Previous Consultations</a:t>
            </a:r>
            <a:endParaRPr b="1"/>
          </a:p>
        </p:txBody>
      </p:sp>
      <p:sp>
        <p:nvSpPr>
          <p:cNvPr id="551" name="Google Shape;551;p28"/>
          <p:cNvSpPr txBox="1"/>
          <p:nvPr/>
        </p:nvSpPr>
        <p:spPr>
          <a:xfrm>
            <a:off x="5006600" y="18497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12/23/2021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Access EMR Here</a:t>
            </a:r>
            <a:endParaRPr sz="800" u="sng"/>
          </a:p>
        </p:txBody>
      </p:sp>
      <p:sp>
        <p:nvSpPr>
          <p:cNvPr id="552" name="Google Shape;552;p28"/>
          <p:cNvSpPr/>
          <p:nvPr/>
        </p:nvSpPr>
        <p:spPr>
          <a:xfrm>
            <a:off x="7080975" y="196332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Rate Consultation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7080975" y="2256250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Schedule Follow-Up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54" name="Google Shape;554;p28"/>
          <p:cNvSpPr txBox="1"/>
          <p:nvPr/>
        </p:nvSpPr>
        <p:spPr>
          <a:xfrm>
            <a:off x="5006600" y="26593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12/23/2021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Access EMR Here</a:t>
            </a:r>
            <a:endParaRPr sz="800" u="sng"/>
          </a:p>
        </p:txBody>
      </p:sp>
      <p:sp>
        <p:nvSpPr>
          <p:cNvPr id="555" name="Google Shape;555;p28"/>
          <p:cNvSpPr/>
          <p:nvPr/>
        </p:nvSpPr>
        <p:spPr>
          <a:xfrm>
            <a:off x="7080975" y="277292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Rate Consultation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7080975" y="3065850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Schedule Follow-Up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5006600" y="3468950"/>
            <a:ext cx="288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Consultation with </a:t>
            </a: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12/23/2021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Access EMR Here</a:t>
            </a:r>
            <a:endParaRPr sz="800" u="sng"/>
          </a:p>
        </p:txBody>
      </p:sp>
      <p:sp>
        <p:nvSpPr>
          <p:cNvPr id="558" name="Google Shape;558;p28"/>
          <p:cNvSpPr/>
          <p:nvPr/>
        </p:nvSpPr>
        <p:spPr>
          <a:xfrm>
            <a:off x="7080975" y="3582525"/>
            <a:ext cx="1196100" cy="215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Rate Consultation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7080975" y="3875450"/>
            <a:ext cx="1196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Schedule Follow-Up</a:t>
            </a:r>
            <a:endParaRPr sz="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"/>
          <p:cNvSpPr/>
          <p:nvPr/>
        </p:nvSpPr>
        <p:spPr>
          <a:xfrm>
            <a:off x="1121250" y="552425"/>
            <a:ext cx="6901500" cy="4398600"/>
          </a:xfrm>
          <a:prstGeom prst="roundRect">
            <a:avLst>
              <a:gd name="adj" fmla="val 4542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-24600" y="-110225"/>
            <a:ext cx="9168600" cy="4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9"/>
          <p:cNvSpPr txBox="1"/>
          <p:nvPr/>
        </p:nvSpPr>
        <p:spPr>
          <a:xfrm>
            <a:off x="534100" y="-26850"/>
            <a:ext cx="318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Company Name</a:t>
            </a:r>
            <a:endParaRPr sz="100"/>
          </a:p>
        </p:txBody>
      </p:sp>
      <p:sp>
        <p:nvSpPr>
          <p:cNvPr id="567" name="Google Shape;567;p29"/>
          <p:cNvSpPr/>
          <p:nvPr/>
        </p:nvSpPr>
        <p:spPr>
          <a:xfrm>
            <a:off x="168625" y="24300"/>
            <a:ext cx="310500" cy="2670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9"/>
          <p:cNvGrpSpPr/>
          <p:nvPr/>
        </p:nvGrpSpPr>
        <p:grpSpPr>
          <a:xfrm>
            <a:off x="8769725" y="10899"/>
            <a:ext cx="214200" cy="230486"/>
            <a:chOff x="8723175" y="2361824"/>
            <a:chExt cx="214200" cy="230486"/>
          </a:xfrm>
        </p:grpSpPr>
        <p:sp>
          <p:nvSpPr>
            <p:cNvPr id="569" name="Google Shape;569;p29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29"/>
          <p:cNvPicPr preferRelativeResize="0"/>
          <p:nvPr/>
        </p:nvPicPr>
        <p:blipFill rotWithShape="1">
          <a:blip r:embed="rId3">
            <a:alphaModFix/>
          </a:blip>
          <a:srcRect l="5730" t="9365" r="6109" b="-4931"/>
          <a:stretch/>
        </p:blipFill>
        <p:spPr>
          <a:xfrm>
            <a:off x="1340550" y="697825"/>
            <a:ext cx="6435626" cy="4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578" name="Google Shape;578;p30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360001" y="4498772"/>
            <a:ext cx="894300" cy="28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Done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80" name="Google Shape;580;p30"/>
          <p:cNvSpPr txBox="1"/>
          <p:nvPr/>
        </p:nvSpPr>
        <p:spPr>
          <a:xfrm>
            <a:off x="221100" y="860675"/>
            <a:ext cx="342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Rate Consultation</a:t>
            </a:r>
            <a:endParaRPr sz="200" b="1"/>
          </a:p>
        </p:txBody>
      </p:sp>
      <p:sp>
        <p:nvSpPr>
          <p:cNvPr id="581" name="Google Shape;581;p30"/>
          <p:cNvSpPr txBox="1"/>
          <p:nvPr/>
        </p:nvSpPr>
        <p:spPr>
          <a:xfrm>
            <a:off x="231600" y="1271350"/>
            <a:ext cx="28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Dr. Sehej Johal</a:t>
            </a:r>
            <a:endParaRPr sz="1200"/>
          </a:p>
        </p:txBody>
      </p:sp>
      <p:sp>
        <p:nvSpPr>
          <p:cNvPr id="582" name="Google Shape;582;p30"/>
          <p:cNvSpPr txBox="1"/>
          <p:nvPr/>
        </p:nvSpPr>
        <p:spPr>
          <a:xfrm>
            <a:off x="359991" y="2627450"/>
            <a:ext cx="261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Description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 1-3 sentences, please describe your experience with Dr. Sehej Johal.</a:t>
            </a:r>
            <a:endParaRPr sz="800"/>
          </a:p>
        </p:txBody>
      </p:sp>
      <p:sp>
        <p:nvSpPr>
          <p:cNvPr id="583" name="Google Shape;583;p30"/>
          <p:cNvSpPr/>
          <p:nvPr/>
        </p:nvSpPr>
        <p:spPr>
          <a:xfrm>
            <a:off x="360000" y="3187400"/>
            <a:ext cx="4391100" cy="110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0"/>
          <p:cNvGrpSpPr/>
          <p:nvPr/>
        </p:nvGrpSpPr>
        <p:grpSpPr>
          <a:xfrm>
            <a:off x="8769725" y="10899"/>
            <a:ext cx="214200" cy="230486"/>
            <a:chOff x="8723175" y="2361824"/>
            <a:chExt cx="214200" cy="230486"/>
          </a:xfrm>
        </p:grpSpPr>
        <p:sp>
          <p:nvSpPr>
            <p:cNvPr id="585" name="Google Shape;585;p30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0"/>
          <p:cNvSpPr/>
          <p:nvPr/>
        </p:nvSpPr>
        <p:spPr>
          <a:xfrm>
            <a:off x="360003" y="1849888"/>
            <a:ext cx="493500" cy="4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853568" y="1849888"/>
            <a:ext cx="493500" cy="4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1347132" y="1849888"/>
            <a:ext cx="493500" cy="4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1840697" y="1849888"/>
            <a:ext cx="493500" cy="4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0"/>
          <p:cNvSpPr/>
          <p:nvPr/>
        </p:nvSpPr>
        <p:spPr>
          <a:xfrm>
            <a:off x="2334261" y="1849888"/>
            <a:ext cx="493500" cy="4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347907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-12300" y="-110150"/>
            <a:ext cx="9168600" cy="22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2980800" y="327825"/>
            <a:ext cx="318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Quality healthcare anytime, anywhere</a:t>
            </a:r>
            <a:endParaRPr sz="1000"/>
          </a:p>
        </p:txBody>
      </p:sp>
      <p:sp>
        <p:nvSpPr>
          <p:cNvPr id="87" name="Google Shape;87;p14"/>
          <p:cNvSpPr/>
          <p:nvPr/>
        </p:nvSpPr>
        <p:spPr>
          <a:xfrm>
            <a:off x="389575" y="1431450"/>
            <a:ext cx="7564200" cy="3150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B7B7B7"/>
                </a:solidFill>
              </a:rPr>
              <a:t>Specialty		Community (</a:t>
            </a:r>
            <a:r>
              <a:rPr lang="en" sz="1000" i="1" dirty="0">
                <a:solidFill>
                  <a:srgbClr val="B7B7B7"/>
                </a:solidFill>
              </a:rPr>
              <a:t>optional</a:t>
            </a:r>
            <a:r>
              <a:rPr lang="en" sz="1000" dirty="0">
                <a:solidFill>
                  <a:srgbClr val="B7B7B7"/>
                </a:solidFill>
              </a:rPr>
              <a:t>)		Availability Date		Other Filters</a:t>
            </a:r>
            <a:endParaRPr sz="1000" dirty="0">
              <a:solidFill>
                <a:srgbClr val="B7B7B7"/>
              </a:solidFill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2147538" y="14366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4503059" y="14337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6822983" y="1436600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4"/>
          <p:cNvSpPr/>
          <p:nvPr/>
        </p:nvSpPr>
        <p:spPr>
          <a:xfrm>
            <a:off x="1832395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4"/>
          <p:cNvSpPr/>
          <p:nvPr/>
        </p:nvSpPr>
        <p:spPr>
          <a:xfrm>
            <a:off x="4171602" y="15614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Google Shape;93;p14"/>
          <p:cNvSpPr/>
          <p:nvPr/>
        </p:nvSpPr>
        <p:spPr>
          <a:xfrm>
            <a:off x="6487492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14"/>
          <p:cNvSpPr/>
          <p:nvPr/>
        </p:nvSpPr>
        <p:spPr>
          <a:xfrm>
            <a:off x="7645326" y="1564300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Google Shape;95;p14"/>
          <p:cNvSpPr txBox="1"/>
          <p:nvPr/>
        </p:nvSpPr>
        <p:spPr>
          <a:xfrm>
            <a:off x="494150" y="2746200"/>
            <a:ext cx="2368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Rated Doctors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Doctors with a 5 star rating for over 90% of patients</a:t>
            </a:r>
            <a:endParaRPr sz="1000"/>
          </a:p>
        </p:txBody>
      </p:sp>
      <p:sp>
        <p:nvSpPr>
          <p:cNvPr id="96" name="Google Shape;96;p14"/>
          <p:cNvSpPr/>
          <p:nvPr/>
        </p:nvSpPr>
        <p:spPr>
          <a:xfrm>
            <a:off x="361052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62432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8" name="Google Shape;98;p14"/>
          <p:cNvSpPr/>
          <p:nvPr/>
        </p:nvSpPr>
        <p:spPr>
          <a:xfrm>
            <a:off x="372687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37572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50717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52097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562352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272375" y="2936525"/>
            <a:ext cx="1617600" cy="216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403825" y="2470750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7417625" y="3512475"/>
            <a:ext cx="1352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Dr. Sehej Johal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4.8 Star Rating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“Dr. Johal is an awesome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 and really knew his stuff”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" name="Google Shape;106;p14"/>
          <p:cNvSpPr/>
          <p:nvPr/>
        </p:nvSpPr>
        <p:spPr>
          <a:xfrm>
            <a:off x="7520175" y="4682175"/>
            <a:ext cx="11220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53775" y="201975"/>
            <a:ext cx="686100" cy="585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128750" y="1473750"/>
            <a:ext cx="6861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Search</a:t>
            </a:r>
            <a:endParaRPr sz="800">
              <a:solidFill>
                <a:schemeClr val="lt1"/>
              </a:solidFill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8769725" y="10899"/>
            <a:ext cx="214200" cy="230486"/>
            <a:chOff x="8723175" y="2361824"/>
            <a:chExt cx="214200" cy="230486"/>
          </a:xfrm>
        </p:grpSpPr>
        <p:sp>
          <p:nvSpPr>
            <p:cNvPr id="110" name="Google Shape;110;p14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203125" y="1686575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-12300" y="0"/>
            <a:ext cx="9168600" cy="14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47063" y="900575"/>
            <a:ext cx="7564200" cy="3150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Radiologist		Bay Area Sikhs			12/30/2021</a:t>
            </a:r>
            <a:r>
              <a:rPr lang="en" sz="1000" dirty="0">
                <a:solidFill>
                  <a:srgbClr val="B7B7B7"/>
                </a:solidFill>
              </a:rPr>
              <a:t>		Other Filters</a:t>
            </a:r>
            <a:endParaRPr sz="1000" dirty="0">
              <a:solidFill>
                <a:srgbClr val="B7B7B7"/>
              </a:solidFill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2105026" y="9057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4460547" y="9028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6780471" y="9057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5"/>
          <p:cNvSpPr/>
          <p:nvPr/>
        </p:nvSpPr>
        <p:spPr>
          <a:xfrm>
            <a:off x="1789882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15"/>
          <p:cNvSpPr/>
          <p:nvPr/>
        </p:nvSpPr>
        <p:spPr>
          <a:xfrm>
            <a:off x="4129089" y="10305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124;p15"/>
          <p:cNvSpPr/>
          <p:nvPr/>
        </p:nvSpPr>
        <p:spPr>
          <a:xfrm>
            <a:off x="6444979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5"/>
          <p:cNvSpPr/>
          <p:nvPr/>
        </p:nvSpPr>
        <p:spPr>
          <a:xfrm>
            <a:off x="7602813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15"/>
          <p:cNvSpPr/>
          <p:nvPr/>
        </p:nvSpPr>
        <p:spPr>
          <a:xfrm>
            <a:off x="777125" y="1758125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931525" y="1783575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8" name="Google Shape;128;p15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53775" y="201975"/>
            <a:ext cx="561000" cy="4692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086238" y="942875"/>
            <a:ext cx="6861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Search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9990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1292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2594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896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5198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5282075" y="1850525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137" name="Google Shape;137;p15"/>
          <p:cNvSpPr/>
          <p:nvPr/>
        </p:nvSpPr>
        <p:spPr>
          <a:xfrm>
            <a:off x="7682950" y="2313925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426400" y="1862088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372375" y="1940389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5"/>
          <p:cNvSpPr/>
          <p:nvPr/>
        </p:nvSpPr>
        <p:spPr>
          <a:xfrm>
            <a:off x="2094682" y="13382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5"/>
          <p:cNvSpPr txBox="1"/>
          <p:nvPr/>
        </p:nvSpPr>
        <p:spPr>
          <a:xfrm>
            <a:off x="3317450" y="2203675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2" name="Google Shape;142;p15"/>
          <p:cNvSpPr/>
          <p:nvPr/>
        </p:nvSpPr>
        <p:spPr>
          <a:xfrm>
            <a:off x="1203125" y="2859763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77125" y="2931313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931525" y="2956763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5" name="Google Shape;145;p15"/>
          <p:cNvSpPr/>
          <p:nvPr/>
        </p:nvSpPr>
        <p:spPr>
          <a:xfrm>
            <a:off x="19990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1292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22594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23896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25198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282075" y="3023713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151" name="Google Shape;151;p15"/>
          <p:cNvSpPr/>
          <p:nvPr/>
        </p:nvSpPr>
        <p:spPr>
          <a:xfrm>
            <a:off x="7682950" y="3487113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426400" y="3035275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4372375" y="3127551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15"/>
          <p:cNvSpPr txBox="1"/>
          <p:nvPr/>
        </p:nvSpPr>
        <p:spPr>
          <a:xfrm>
            <a:off x="3317450" y="3376863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5" name="Google Shape;155;p15"/>
          <p:cNvSpPr/>
          <p:nvPr/>
        </p:nvSpPr>
        <p:spPr>
          <a:xfrm>
            <a:off x="1240775" y="4042175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4775" y="4113725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969175" y="4139175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8" name="Google Shape;158;p15"/>
          <p:cNvSpPr/>
          <p:nvPr/>
        </p:nvSpPr>
        <p:spPr>
          <a:xfrm>
            <a:off x="20366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1668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2970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24272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25574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5319725" y="4206125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164" name="Google Shape;164;p15"/>
          <p:cNvSpPr/>
          <p:nvPr/>
        </p:nvSpPr>
        <p:spPr>
          <a:xfrm>
            <a:off x="7720600" y="4669525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3464050" y="4217688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410025" y="4295989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Google Shape;167;p15"/>
          <p:cNvSpPr txBox="1"/>
          <p:nvPr/>
        </p:nvSpPr>
        <p:spPr>
          <a:xfrm>
            <a:off x="3355100" y="4559275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8" name="Google Shape;168;p15"/>
          <p:cNvSpPr txBox="1"/>
          <p:nvPr/>
        </p:nvSpPr>
        <p:spPr>
          <a:xfrm>
            <a:off x="2644975" y="97250"/>
            <a:ext cx="318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Company Name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Quality healthcare anytime, anywhere</a:t>
            </a:r>
            <a:endParaRPr sz="800"/>
          </a:p>
        </p:txBody>
      </p:sp>
      <p:sp>
        <p:nvSpPr>
          <p:cNvPr id="169" name="Google Shape;169;p15"/>
          <p:cNvSpPr/>
          <p:nvPr/>
        </p:nvSpPr>
        <p:spPr>
          <a:xfrm>
            <a:off x="133100" y="1473350"/>
            <a:ext cx="771600" cy="1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 By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684575" y="1561014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71" name="Google Shape;1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122" y="1767625"/>
            <a:ext cx="187776" cy="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322" y="2949425"/>
            <a:ext cx="187776" cy="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47" y="4127225"/>
            <a:ext cx="187776" cy="1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-12300" y="0"/>
            <a:ext cx="9168600" cy="14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347063" y="900575"/>
            <a:ext cx="7564200" cy="3150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Radiologist		Bay Area Sikhs			12/30/2021</a:t>
            </a:r>
            <a:r>
              <a:rPr lang="en" sz="1000" dirty="0">
                <a:solidFill>
                  <a:srgbClr val="B7B7B7"/>
                </a:solidFill>
              </a:rPr>
              <a:t>		Other Filters</a:t>
            </a:r>
            <a:endParaRPr sz="1000" dirty="0">
              <a:solidFill>
                <a:srgbClr val="B7B7B7"/>
              </a:solidFill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>
            <a:off x="2105026" y="9057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6"/>
          <p:cNvCxnSpPr/>
          <p:nvPr/>
        </p:nvCxnSpPr>
        <p:spPr>
          <a:xfrm>
            <a:off x="4460547" y="9028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6780471" y="905725"/>
            <a:ext cx="0" cy="3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6"/>
          <p:cNvSpPr/>
          <p:nvPr/>
        </p:nvSpPr>
        <p:spPr>
          <a:xfrm>
            <a:off x="1789882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Google Shape;184;p16"/>
          <p:cNvSpPr/>
          <p:nvPr/>
        </p:nvSpPr>
        <p:spPr>
          <a:xfrm>
            <a:off x="4129089" y="10305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Google Shape;185;p16"/>
          <p:cNvSpPr/>
          <p:nvPr/>
        </p:nvSpPr>
        <p:spPr>
          <a:xfrm>
            <a:off x="6444979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Google Shape;186;p16"/>
          <p:cNvSpPr/>
          <p:nvPr/>
        </p:nvSpPr>
        <p:spPr>
          <a:xfrm>
            <a:off x="7602813" y="10334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Google Shape;187;p16"/>
          <p:cNvSpPr/>
          <p:nvPr/>
        </p:nvSpPr>
        <p:spPr>
          <a:xfrm>
            <a:off x="253775" y="201975"/>
            <a:ext cx="561000" cy="4692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8086238" y="942875"/>
            <a:ext cx="6861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Search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094682" y="1338225"/>
            <a:ext cx="214169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Google Shape;190;p16"/>
          <p:cNvSpPr txBox="1"/>
          <p:nvPr/>
        </p:nvSpPr>
        <p:spPr>
          <a:xfrm>
            <a:off x="2644975" y="97250"/>
            <a:ext cx="318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Company Name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Quality healthcare anytime, anywhere</a:t>
            </a:r>
            <a:endParaRPr sz="800"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739850" y="123124"/>
            <a:ext cx="214200" cy="230486"/>
            <a:chOff x="8723175" y="2361824"/>
            <a:chExt cx="214200" cy="230486"/>
          </a:xfrm>
        </p:grpSpPr>
        <p:sp>
          <p:nvSpPr>
            <p:cNvPr id="192" name="Google Shape;192;p16"/>
            <p:cNvSpPr/>
            <p:nvPr/>
          </p:nvSpPr>
          <p:spPr>
            <a:xfrm>
              <a:off x="8723175" y="2463311"/>
              <a:ext cx="214200" cy="129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754094" y="2361824"/>
              <a:ext cx="152400" cy="12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6"/>
          <p:cNvSpPr/>
          <p:nvPr/>
        </p:nvSpPr>
        <p:spPr>
          <a:xfrm>
            <a:off x="133100" y="1473350"/>
            <a:ext cx="771600" cy="1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 By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684575" y="1561014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16"/>
          <p:cNvSpPr/>
          <p:nvPr/>
        </p:nvSpPr>
        <p:spPr>
          <a:xfrm>
            <a:off x="1203125" y="1686575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777125" y="1758125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1931525" y="1783575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9" name="Google Shape;199;p16"/>
          <p:cNvSpPr/>
          <p:nvPr/>
        </p:nvSpPr>
        <p:spPr>
          <a:xfrm>
            <a:off x="19990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21292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22594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3896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2519825" y="22788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5282075" y="1850525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205" name="Google Shape;205;p16"/>
          <p:cNvSpPr/>
          <p:nvPr/>
        </p:nvSpPr>
        <p:spPr>
          <a:xfrm>
            <a:off x="7682950" y="2313925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3426400" y="1862088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4372375" y="1940389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Google Shape;208;p16"/>
          <p:cNvSpPr txBox="1"/>
          <p:nvPr/>
        </p:nvSpPr>
        <p:spPr>
          <a:xfrm>
            <a:off x="3317450" y="2203675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09" name="Google Shape;209;p16"/>
          <p:cNvSpPr/>
          <p:nvPr/>
        </p:nvSpPr>
        <p:spPr>
          <a:xfrm>
            <a:off x="1203125" y="2859763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777125" y="2931313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1931525" y="2956763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2" name="Google Shape;212;p16"/>
          <p:cNvSpPr/>
          <p:nvPr/>
        </p:nvSpPr>
        <p:spPr>
          <a:xfrm>
            <a:off x="19990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21292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22594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23896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2519825" y="3452063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5282075" y="3023713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218" name="Google Shape;218;p16"/>
          <p:cNvSpPr/>
          <p:nvPr/>
        </p:nvSpPr>
        <p:spPr>
          <a:xfrm>
            <a:off x="7682950" y="3487113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426400" y="3035275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4372375" y="3127551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21;p16"/>
          <p:cNvSpPr txBox="1"/>
          <p:nvPr/>
        </p:nvSpPr>
        <p:spPr>
          <a:xfrm>
            <a:off x="3317450" y="3376863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2" name="Google Shape;222;p16"/>
          <p:cNvSpPr/>
          <p:nvPr/>
        </p:nvSpPr>
        <p:spPr>
          <a:xfrm>
            <a:off x="1240775" y="4042175"/>
            <a:ext cx="7564200" cy="104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814775" y="4113725"/>
            <a:ext cx="961500" cy="90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1969175" y="4139175"/>
            <a:ext cx="13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Dr. Sehej Johal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Radiologist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4.9 / 5.0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38 Ratings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5" name="Google Shape;225;p16"/>
          <p:cNvSpPr/>
          <p:nvPr/>
        </p:nvSpPr>
        <p:spPr>
          <a:xfrm>
            <a:off x="20366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21668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22970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24272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"/>
          <p:cNvSpPr/>
          <p:nvPr/>
        </p:nvSpPr>
        <p:spPr>
          <a:xfrm>
            <a:off x="2557475" y="4634475"/>
            <a:ext cx="130200" cy="117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5319725" y="4206125"/>
            <a:ext cx="288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Soonest Availability: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10:30am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Thursday, December 30th: 1:30pm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Saturday, January 1st: 2:30pm</a:t>
            </a:r>
            <a:endParaRPr sz="800"/>
          </a:p>
        </p:txBody>
      </p:sp>
      <p:sp>
        <p:nvSpPr>
          <p:cNvPr id="231" name="Google Shape;231;p16"/>
          <p:cNvSpPr/>
          <p:nvPr/>
        </p:nvSpPr>
        <p:spPr>
          <a:xfrm>
            <a:off x="7720600" y="4669525"/>
            <a:ext cx="900300" cy="27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</a:rPr>
              <a:t>Book Appointment</a:t>
            </a:r>
            <a:endParaRPr sz="800" b="1">
              <a:solidFill>
                <a:schemeClr val="lt1"/>
              </a:solidFill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3464050" y="4217688"/>
            <a:ext cx="1190400" cy="23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See Communities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4410025" y="4295989"/>
            <a:ext cx="130197" cy="55098"/>
          </a:xfrm>
          <a:custGeom>
            <a:avLst/>
            <a:gdLst/>
            <a:ahLst/>
            <a:cxnLst/>
            <a:rect l="l" t="t" r="r" b="b"/>
            <a:pathLst>
              <a:path w="16628" h="6210" extrusionOk="0">
                <a:moveTo>
                  <a:pt x="0" y="0"/>
                </a:moveTo>
                <a:lnTo>
                  <a:pt x="8615" y="6210"/>
                </a:lnTo>
                <a:lnTo>
                  <a:pt x="16628" y="4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16"/>
          <p:cNvSpPr txBox="1"/>
          <p:nvPr/>
        </p:nvSpPr>
        <p:spPr>
          <a:xfrm>
            <a:off x="3355100" y="4559275"/>
            <a:ext cx="194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“Dr. Johal is an awesome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Doctor and really knew his stuff”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235" name="Google Shape;2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122" y="1767625"/>
            <a:ext cx="187776" cy="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322" y="2949425"/>
            <a:ext cx="187776" cy="1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47" y="4127225"/>
            <a:ext cx="187776" cy="1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24600" y="-110150"/>
            <a:ext cx="91686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2980800" y="222650"/>
            <a:ext cx="318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Quality healthcare anytime, anywhere</a:t>
            </a:r>
            <a:endParaRPr sz="1000"/>
          </a:p>
        </p:txBody>
      </p:sp>
      <p:sp>
        <p:nvSpPr>
          <p:cNvPr id="244" name="Google Shape;244;p17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253775" y="201975"/>
            <a:ext cx="686100" cy="585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1351950" y="1524200"/>
            <a:ext cx="6415500" cy="3245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17"/>
          <p:cNvCxnSpPr>
            <a:endCxn id="246" idx="2"/>
          </p:cNvCxnSpPr>
          <p:nvPr/>
        </p:nvCxnSpPr>
        <p:spPr>
          <a:xfrm flipH="1">
            <a:off x="4559700" y="1519100"/>
            <a:ext cx="11100" cy="3250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17"/>
          <p:cNvSpPr txBox="1"/>
          <p:nvPr/>
        </p:nvSpPr>
        <p:spPr>
          <a:xfrm>
            <a:off x="1776300" y="1809650"/>
            <a:ext cx="253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Already Created an Account?</a:t>
            </a:r>
            <a:endParaRPr sz="2200" b="1"/>
          </a:p>
        </p:txBody>
      </p:sp>
      <p:sp>
        <p:nvSpPr>
          <p:cNvPr id="249" name="Google Shape;249;p17"/>
          <p:cNvSpPr/>
          <p:nvPr/>
        </p:nvSpPr>
        <p:spPr>
          <a:xfrm>
            <a:off x="1938675" y="2968250"/>
            <a:ext cx="1655700" cy="35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Patient Sign 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1938675" y="3591425"/>
            <a:ext cx="1655700" cy="35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Doctor Sign 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4908625" y="1809650"/>
            <a:ext cx="2534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Create a New Account</a:t>
            </a:r>
            <a:endParaRPr sz="2200" b="1"/>
          </a:p>
        </p:txBody>
      </p:sp>
      <p:sp>
        <p:nvSpPr>
          <p:cNvPr id="252" name="Google Shape;252;p17"/>
          <p:cNvSpPr/>
          <p:nvPr/>
        </p:nvSpPr>
        <p:spPr>
          <a:xfrm>
            <a:off x="4908625" y="3059400"/>
            <a:ext cx="1655700" cy="35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Patient Account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4908625" y="3869025"/>
            <a:ext cx="1655700" cy="35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Doctor Account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4822550" y="2781675"/>
            <a:ext cx="28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Get access to hundreds of doctors from your community</a:t>
            </a:r>
            <a:endParaRPr sz="800"/>
          </a:p>
        </p:txBody>
      </p:sp>
      <p:sp>
        <p:nvSpPr>
          <p:cNvPr id="255" name="Google Shape;255;p17"/>
          <p:cNvSpPr txBox="1"/>
          <p:nvPr/>
        </p:nvSpPr>
        <p:spPr>
          <a:xfrm>
            <a:off x="4843525" y="3591425"/>
            <a:ext cx="28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Flexibly and easily help patients hassle-free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/>
          <p:nvPr/>
        </p:nvSpPr>
        <p:spPr>
          <a:xfrm>
            <a:off x="-24600" y="-110150"/>
            <a:ext cx="91686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2980800" y="222650"/>
            <a:ext cx="318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Quality healthcare anytime, anywhere</a:t>
            </a:r>
            <a:endParaRPr sz="1000"/>
          </a:p>
        </p:txBody>
      </p:sp>
      <p:sp>
        <p:nvSpPr>
          <p:cNvPr id="262" name="Google Shape;262;p18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53775" y="201975"/>
            <a:ext cx="686100" cy="585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2149505" y="1475750"/>
            <a:ext cx="4820400" cy="3190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2905158" y="2424117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2848914" y="2156979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Email</a:t>
            </a:r>
            <a:endParaRPr sz="1000" b="1"/>
          </a:p>
        </p:txBody>
      </p:sp>
      <p:sp>
        <p:nvSpPr>
          <p:cNvPr id="267" name="Google Shape;267;p18"/>
          <p:cNvSpPr/>
          <p:nvPr/>
        </p:nvSpPr>
        <p:spPr>
          <a:xfrm>
            <a:off x="2905158" y="3048259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2848914" y="2781120"/>
            <a:ext cx="83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Password</a:t>
            </a:r>
            <a:endParaRPr sz="1000" b="1"/>
          </a:p>
        </p:txBody>
      </p:sp>
      <p:sp>
        <p:nvSpPr>
          <p:cNvPr id="269" name="Google Shape;269;p18"/>
          <p:cNvSpPr/>
          <p:nvPr/>
        </p:nvSpPr>
        <p:spPr>
          <a:xfrm>
            <a:off x="5615220" y="3048259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Sign In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70" name="Google Shape;270;p18"/>
          <p:cNvCxnSpPr/>
          <p:nvPr/>
        </p:nvCxnSpPr>
        <p:spPr>
          <a:xfrm rot="10800000" flipH="1">
            <a:off x="2136450" y="3672311"/>
            <a:ext cx="48465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l="9200" t="29519" r="9086" b="54330"/>
          <a:stretch/>
        </p:blipFill>
        <p:spPr>
          <a:xfrm>
            <a:off x="2905158" y="3943493"/>
            <a:ext cx="275378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 txBox="1"/>
          <p:nvPr/>
        </p:nvSpPr>
        <p:spPr>
          <a:xfrm>
            <a:off x="2805350" y="162375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Patient Sign In</a:t>
            </a:r>
            <a:endParaRPr sz="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-24600" y="-110150"/>
            <a:ext cx="9168600" cy="123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2980800" y="222650"/>
            <a:ext cx="318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Company Name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Quality healthcare anytime, anywhere</a:t>
            </a:r>
            <a:endParaRPr sz="1000"/>
          </a:p>
        </p:txBody>
      </p:sp>
      <p:sp>
        <p:nvSpPr>
          <p:cNvPr id="279" name="Google Shape;279;p19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253775" y="201975"/>
            <a:ext cx="686100" cy="585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2149505" y="1475750"/>
            <a:ext cx="4820400" cy="31905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2905158" y="2424117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2848914" y="2156979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Email</a:t>
            </a:r>
            <a:endParaRPr sz="1000" b="1"/>
          </a:p>
        </p:txBody>
      </p:sp>
      <p:sp>
        <p:nvSpPr>
          <p:cNvPr id="284" name="Google Shape;284;p19"/>
          <p:cNvSpPr/>
          <p:nvPr/>
        </p:nvSpPr>
        <p:spPr>
          <a:xfrm>
            <a:off x="2905158" y="3048259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 txBox="1"/>
          <p:nvPr/>
        </p:nvSpPr>
        <p:spPr>
          <a:xfrm>
            <a:off x="2848914" y="2781120"/>
            <a:ext cx="83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Password</a:t>
            </a:r>
            <a:endParaRPr sz="1000" b="1"/>
          </a:p>
        </p:txBody>
      </p:sp>
      <p:sp>
        <p:nvSpPr>
          <p:cNvPr id="286" name="Google Shape;286;p19"/>
          <p:cNvSpPr/>
          <p:nvPr/>
        </p:nvSpPr>
        <p:spPr>
          <a:xfrm>
            <a:off x="5615220" y="3048259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Sign In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87" name="Google Shape;287;p19"/>
          <p:cNvCxnSpPr/>
          <p:nvPr/>
        </p:nvCxnSpPr>
        <p:spPr>
          <a:xfrm rot="10800000" flipH="1">
            <a:off x="2136450" y="3672311"/>
            <a:ext cx="48465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l="9200" t="29519" r="9086" b="54330"/>
          <a:stretch/>
        </p:blipFill>
        <p:spPr>
          <a:xfrm>
            <a:off x="2905158" y="3943493"/>
            <a:ext cx="2753783" cy="4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/>
        </p:nvSpPr>
        <p:spPr>
          <a:xfrm>
            <a:off x="2805350" y="1623750"/>
            <a:ext cx="309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Doctor Sign In</a:t>
            </a:r>
            <a:endParaRPr sz="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296" name="Google Shape;296;p20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351183" y="16723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294939" y="1405204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Name</a:t>
            </a:r>
            <a:endParaRPr sz="1000" b="1"/>
          </a:p>
        </p:txBody>
      </p:sp>
      <p:sp>
        <p:nvSpPr>
          <p:cNvPr id="300" name="Google Shape;300;p20"/>
          <p:cNvSpPr/>
          <p:nvPr/>
        </p:nvSpPr>
        <p:spPr>
          <a:xfrm>
            <a:off x="2179070" y="4284909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Patient Sign Up</a:t>
            </a:r>
            <a:endParaRPr sz="200" b="1"/>
          </a:p>
        </p:txBody>
      </p:sp>
      <p:pic>
        <p:nvPicPr>
          <p:cNvPr id="302" name="Google Shape;302;p20"/>
          <p:cNvPicPr preferRelativeResize="0"/>
          <p:nvPr/>
        </p:nvPicPr>
        <p:blipFill rotWithShape="1">
          <a:blip r:embed="rId3">
            <a:alphaModFix/>
          </a:blip>
          <a:srcRect l="12179" t="63117" r="12728" b="13189"/>
          <a:stretch/>
        </p:blipFill>
        <p:spPr>
          <a:xfrm>
            <a:off x="4045000" y="1743901"/>
            <a:ext cx="3077700" cy="57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0"/>
          <p:cNvSpPr/>
          <p:nvPr/>
        </p:nvSpPr>
        <p:spPr>
          <a:xfrm>
            <a:off x="351196" y="22045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294950" y="1937450"/>
            <a:ext cx="11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Date of Birth</a:t>
            </a:r>
            <a:endParaRPr sz="1000" b="1"/>
          </a:p>
        </p:txBody>
      </p:sp>
      <p:sp>
        <p:nvSpPr>
          <p:cNvPr id="305" name="Google Shape;305;p20"/>
          <p:cNvSpPr/>
          <p:nvPr/>
        </p:nvSpPr>
        <p:spPr>
          <a:xfrm>
            <a:off x="351183" y="27368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294939" y="2469704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Email</a:t>
            </a:r>
            <a:endParaRPr sz="1000" b="1"/>
          </a:p>
        </p:txBody>
      </p:sp>
      <p:sp>
        <p:nvSpPr>
          <p:cNvPr id="307" name="Google Shape;307;p20"/>
          <p:cNvSpPr/>
          <p:nvPr/>
        </p:nvSpPr>
        <p:spPr>
          <a:xfrm>
            <a:off x="351196" y="32690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294950" y="3001950"/>
            <a:ext cx="83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Password</a:t>
            </a:r>
            <a:endParaRPr sz="1000" b="1"/>
          </a:p>
        </p:txBody>
      </p:sp>
      <p:sp>
        <p:nvSpPr>
          <p:cNvPr id="309" name="Google Shape;309;p20"/>
          <p:cNvSpPr/>
          <p:nvPr/>
        </p:nvSpPr>
        <p:spPr>
          <a:xfrm>
            <a:off x="351183" y="37769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294960" y="3509850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Re-enter Password</a:t>
            </a:r>
            <a:endParaRPr sz="1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/>
          <p:nvPr/>
        </p:nvSpPr>
        <p:spPr>
          <a:xfrm>
            <a:off x="-24600" y="-110150"/>
            <a:ext cx="9168600" cy="8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2980800" y="45350"/>
            <a:ext cx="318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Company Name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Quality healthcare anytime, anywhere</a:t>
            </a:r>
            <a:endParaRPr sz="700"/>
          </a:p>
        </p:txBody>
      </p:sp>
      <p:sp>
        <p:nvSpPr>
          <p:cNvPr id="317" name="Google Shape;317;p21"/>
          <p:cNvSpPr/>
          <p:nvPr/>
        </p:nvSpPr>
        <p:spPr>
          <a:xfrm>
            <a:off x="7866325" y="118125"/>
            <a:ext cx="1101600" cy="23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Log In / Sign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253775" y="201975"/>
            <a:ext cx="505800" cy="4458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351183" y="16723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294939" y="1405204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Name</a:t>
            </a:r>
            <a:endParaRPr sz="1000" b="1"/>
          </a:p>
        </p:txBody>
      </p:sp>
      <p:sp>
        <p:nvSpPr>
          <p:cNvPr id="321" name="Google Shape;321;p21"/>
          <p:cNvSpPr/>
          <p:nvPr/>
        </p:nvSpPr>
        <p:spPr>
          <a:xfrm>
            <a:off x="2179070" y="4284909"/>
            <a:ext cx="731100" cy="215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Next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21100" y="935800"/>
            <a:ext cx="307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Doctor Sign Up</a:t>
            </a:r>
            <a:endParaRPr sz="200" b="1"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l="12179" t="63117" r="12728" b="13189"/>
          <a:stretch/>
        </p:blipFill>
        <p:spPr>
          <a:xfrm>
            <a:off x="4045000" y="1743901"/>
            <a:ext cx="3077700" cy="57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351196" y="22045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 txBox="1"/>
          <p:nvPr/>
        </p:nvSpPr>
        <p:spPr>
          <a:xfrm>
            <a:off x="294950" y="1937450"/>
            <a:ext cx="11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Date of Birth</a:t>
            </a:r>
            <a:endParaRPr sz="1000" b="1"/>
          </a:p>
        </p:txBody>
      </p:sp>
      <p:sp>
        <p:nvSpPr>
          <p:cNvPr id="326" name="Google Shape;326;p21"/>
          <p:cNvSpPr/>
          <p:nvPr/>
        </p:nvSpPr>
        <p:spPr>
          <a:xfrm>
            <a:off x="351183" y="273684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 txBox="1"/>
          <p:nvPr/>
        </p:nvSpPr>
        <p:spPr>
          <a:xfrm>
            <a:off x="294939" y="2469704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Email</a:t>
            </a:r>
            <a:endParaRPr sz="1000" b="1"/>
          </a:p>
        </p:txBody>
      </p:sp>
      <p:sp>
        <p:nvSpPr>
          <p:cNvPr id="328" name="Google Shape;328;p21"/>
          <p:cNvSpPr/>
          <p:nvPr/>
        </p:nvSpPr>
        <p:spPr>
          <a:xfrm>
            <a:off x="351196" y="32690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294950" y="3001950"/>
            <a:ext cx="83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Password</a:t>
            </a:r>
            <a:endParaRPr sz="1000" b="1"/>
          </a:p>
        </p:txBody>
      </p:sp>
      <p:sp>
        <p:nvSpPr>
          <p:cNvPr id="330" name="Google Shape;330;p21"/>
          <p:cNvSpPr/>
          <p:nvPr/>
        </p:nvSpPr>
        <p:spPr>
          <a:xfrm>
            <a:off x="351183" y="3776992"/>
            <a:ext cx="2559000" cy="21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294960" y="3509850"/>
            <a:ext cx="140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Re-enter Password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Macintosh PowerPoint</Application>
  <PresentationFormat>On-screen Show (16:9)</PresentationFormat>
  <Paragraphs>373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Armaan S Johal</cp:lastModifiedBy>
  <cp:revision>1</cp:revision>
  <dcterms:modified xsi:type="dcterms:W3CDTF">2021-12-15T23:37:57Z</dcterms:modified>
</cp:coreProperties>
</file>