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9" r:id="rId4"/>
    <p:sldId id="280" r:id="rId5"/>
    <p:sldId id="274" r:id="rId6"/>
    <p:sldId id="275" r:id="rId7"/>
    <p:sldId id="277" r:id="rId8"/>
    <p:sldId id="257" r:id="rId9"/>
    <p:sldId id="266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7" r:id="rId18"/>
    <p:sldId id="271" r:id="rId19"/>
    <p:sldId id="28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5517B-19A4-DCE2-B384-3CB5BB5D20B0}" v="190" dt="2025-01-29T04:20:54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2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svg"/><Relationship Id="rId1" Type="http://schemas.openxmlformats.org/officeDocument/2006/relationships/image" Target="../media/image14.png"/><Relationship Id="rId6" Type="http://schemas.openxmlformats.org/officeDocument/2006/relationships/image" Target="../media/image23.svg"/><Relationship Id="rId5" Type="http://schemas.openxmlformats.org/officeDocument/2006/relationships/image" Target="../media/image16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A948A-32FC-464A-A89C-CB6251CD2FB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5B80BBA-CFAF-4403-8E83-71B770669EFB}">
      <dgm:prSet/>
      <dgm:spPr/>
      <dgm:t>
        <a:bodyPr/>
        <a:lstStyle/>
        <a:p>
          <a:r>
            <a:rPr lang="en-US"/>
            <a:t>Captures human-like reasoning for subjective decisions.</a:t>
          </a:r>
        </a:p>
      </dgm:t>
    </dgm:pt>
    <dgm:pt modelId="{33AB7740-8F33-4D46-8368-630148D64B3F}" type="parTrans" cxnId="{68309E63-0D2D-47ED-B493-116955598FEB}">
      <dgm:prSet/>
      <dgm:spPr/>
      <dgm:t>
        <a:bodyPr/>
        <a:lstStyle/>
        <a:p>
          <a:endParaRPr lang="en-US"/>
        </a:p>
      </dgm:t>
    </dgm:pt>
    <dgm:pt modelId="{2504F23F-CC6A-4EE3-A6A2-412BFFC43C73}" type="sibTrans" cxnId="{68309E63-0D2D-47ED-B493-116955598FEB}">
      <dgm:prSet/>
      <dgm:spPr/>
      <dgm:t>
        <a:bodyPr/>
        <a:lstStyle/>
        <a:p>
          <a:endParaRPr lang="en-US"/>
        </a:p>
      </dgm:t>
    </dgm:pt>
    <dgm:pt modelId="{87E0D3AF-ED83-41AB-AD6A-794E21789397}">
      <dgm:prSet/>
      <dgm:spPr/>
      <dgm:t>
        <a:bodyPr/>
        <a:lstStyle/>
        <a:p>
          <a:r>
            <a:rPr lang="en-US"/>
            <a:t>Easy to expand by adding more rules and inputs (e.g., ambiance).</a:t>
          </a:r>
        </a:p>
      </dgm:t>
    </dgm:pt>
    <dgm:pt modelId="{14D5D99E-D968-4163-9EA9-C10CBE2DB2CB}" type="parTrans" cxnId="{C449A275-3D40-40B2-94CF-729EC5DE3845}">
      <dgm:prSet/>
      <dgm:spPr/>
      <dgm:t>
        <a:bodyPr/>
        <a:lstStyle/>
        <a:p>
          <a:endParaRPr lang="en-US"/>
        </a:p>
      </dgm:t>
    </dgm:pt>
    <dgm:pt modelId="{8D6C75B6-140D-414E-A188-30DD180CC78A}" type="sibTrans" cxnId="{C449A275-3D40-40B2-94CF-729EC5DE3845}">
      <dgm:prSet/>
      <dgm:spPr/>
      <dgm:t>
        <a:bodyPr/>
        <a:lstStyle/>
        <a:p>
          <a:endParaRPr lang="en-US"/>
        </a:p>
      </dgm:t>
    </dgm:pt>
    <dgm:pt modelId="{2FD4BCE2-75AA-466A-8E33-0E1FFBDF51E3}">
      <dgm:prSet/>
      <dgm:spPr/>
      <dgm:t>
        <a:bodyPr/>
        <a:lstStyle/>
        <a:p>
          <a:r>
            <a:rPr lang="en-US"/>
            <a:t>Industrial automation.</a:t>
          </a:r>
        </a:p>
      </dgm:t>
    </dgm:pt>
    <dgm:pt modelId="{5C3311EB-6EE2-41BF-9C08-FC7B8D069605}" type="parTrans" cxnId="{A2F91E2A-2565-4DAB-9740-75C008D7D1A6}">
      <dgm:prSet/>
      <dgm:spPr/>
      <dgm:t>
        <a:bodyPr/>
        <a:lstStyle/>
        <a:p>
          <a:endParaRPr lang="en-US"/>
        </a:p>
      </dgm:t>
    </dgm:pt>
    <dgm:pt modelId="{C60489EC-0475-4DBF-B6A8-9DE1D7F9B03A}" type="sibTrans" cxnId="{A2F91E2A-2565-4DAB-9740-75C008D7D1A6}">
      <dgm:prSet/>
      <dgm:spPr/>
      <dgm:t>
        <a:bodyPr/>
        <a:lstStyle/>
        <a:p>
          <a:endParaRPr lang="en-US"/>
        </a:p>
      </dgm:t>
    </dgm:pt>
    <dgm:pt modelId="{D130C5BB-1CE1-4DDE-A765-0851C192AE2B}">
      <dgm:prSet/>
      <dgm:spPr/>
      <dgm:t>
        <a:bodyPr/>
        <a:lstStyle/>
        <a:p>
          <a:r>
            <a:rPr lang="en-US"/>
            <a:t>Healthcare and diagnostics.</a:t>
          </a:r>
        </a:p>
      </dgm:t>
    </dgm:pt>
    <dgm:pt modelId="{CA5EBA91-444C-41A8-BE80-6457BB341296}" type="parTrans" cxnId="{9A888F5E-0E27-40D2-BC64-00F09AF9AC3B}">
      <dgm:prSet/>
      <dgm:spPr/>
      <dgm:t>
        <a:bodyPr/>
        <a:lstStyle/>
        <a:p>
          <a:endParaRPr lang="en-US"/>
        </a:p>
      </dgm:t>
    </dgm:pt>
    <dgm:pt modelId="{3149516A-0C29-4453-8333-75669FAE269C}" type="sibTrans" cxnId="{9A888F5E-0E27-40D2-BC64-00F09AF9AC3B}">
      <dgm:prSet/>
      <dgm:spPr/>
      <dgm:t>
        <a:bodyPr/>
        <a:lstStyle/>
        <a:p>
          <a:endParaRPr lang="en-US"/>
        </a:p>
      </dgm:t>
    </dgm:pt>
    <dgm:pt modelId="{38E2B684-3E62-4DAA-B695-682FC0536FF1}" type="pres">
      <dgm:prSet presAssocID="{EA1A948A-32FC-464A-A89C-CB6251CD2FB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25F4F8-DD10-40D3-A2D5-61841D8BD557}" type="pres">
      <dgm:prSet presAssocID="{EA1A948A-32FC-464A-A89C-CB6251CD2FB4}" presName="container" presStyleCnt="0">
        <dgm:presLayoutVars>
          <dgm:dir/>
          <dgm:resizeHandles val="exact"/>
        </dgm:presLayoutVars>
      </dgm:prSet>
      <dgm:spPr/>
    </dgm:pt>
    <dgm:pt modelId="{61152C37-097D-458B-BB47-F9050F808A6C}" type="pres">
      <dgm:prSet presAssocID="{15B80BBA-CFAF-4403-8E83-71B770669EFB}" presName="compNode" presStyleCnt="0"/>
      <dgm:spPr/>
    </dgm:pt>
    <dgm:pt modelId="{B0CC5556-6259-4B98-A7BE-DF5A3FD02359}" type="pres">
      <dgm:prSet presAssocID="{15B80BBA-CFAF-4403-8E83-71B770669EFB}" presName="iconBgRect" presStyleLbl="bgShp" presStyleIdx="0" presStyleCnt="4"/>
      <dgm:spPr/>
    </dgm:pt>
    <dgm:pt modelId="{D0ED6855-3C13-4756-8648-24826B6B7B66}" type="pres">
      <dgm:prSet presAssocID="{15B80BBA-CFAF-4403-8E83-71B770669EFB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12D2CE36-3A8D-4362-9404-430E0EB5E0B5}" type="pres">
      <dgm:prSet presAssocID="{15B80BBA-CFAF-4403-8E83-71B770669EFB}" presName="spaceRect" presStyleCnt="0"/>
      <dgm:spPr/>
    </dgm:pt>
    <dgm:pt modelId="{C52D7DA5-740B-464A-92FF-6FA0BEA2988E}" type="pres">
      <dgm:prSet presAssocID="{15B80BBA-CFAF-4403-8E83-71B770669EFB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724C7DB-D199-4AA7-9770-516C9F9813B9}" type="pres">
      <dgm:prSet presAssocID="{2504F23F-CC6A-4EE3-A6A2-412BFFC43C7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ED61BA0-486F-41E2-BCF3-5CB10F49FC1E}" type="pres">
      <dgm:prSet presAssocID="{87E0D3AF-ED83-41AB-AD6A-794E21789397}" presName="compNode" presStyleCnt="0"/>
      <dgm:spPr/>
    </dgm:pt>
    <dgm:pt modelId="{8626C122-01A1-4868-975B-711D8FA0EA4D}" type="pres">
      <dgm:prSet presAssocID="{87E0D3AF-ED83-41AB-AD6A-794E21789397}" presName="iconBgRect" presStyleLbl="bgShp" presStyleIdx="1" presStyleCnt="4"/>
      <dgm:spPr/>
    </dgm:pt>
    <dgm:pt modelId="{3700348D-C4F4-4238-8D40-99FB7C0B900B}" type="pres">
      <dgm:prSet presAssocID="{87E0D3AF-ED83-41AB-AD6A-794E2178939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rog"/>
        </a:ext>
      </dgm:extLst>
    </dgm:pt>
    <dgm:pt modelId="{89C905A5-A4F4-449F-B208-C5B4D53AD5DC}" type="pres">
      <dgm:prSet presAssocID="{87E0D3AF-ED83-41AB-AD6A-794E21789397}" presName="spaceRect" presStyleCnt="0"/>
      <dgm:spPr/>
    </dgm:pt>
    <dgm:pt modelId="{5A0797F4-B012-47B1-B1C7-010F6AF4D60C}" type="pres">
      <dgm:prSet presAssocID="{87E0D3AF-ED83-41AB-AD6A-794E21789397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99ACA23-1DC7-4726-9C99-DE6B8F07C762}" type="pres">
      <dgm:prSet presAssocID="{8D6C75B6-140D-414E-A188-30DD180CC7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95E3EAE-2242-44AC-898B-37C1F06D4DFC}" type="pres">
      <dgm:prSet presAssocID="{2FD4BCE2-75AA-466A-8E33-0E1FFBDF51E3}" presName="compNode" presStyleCnt="0"/>
      <dgm:spPr/>
    </dgm:pt>
    <dgm:pt modelId="{69293909-F0A5-4E47-9FDA-867740C135F7}" type="pres">
      <dgm:prSet presAssocID="{2FD4BCE2-75AA-466A-8E33-0E1FFBDF51E3}" presName="iconBgRect" presStyleLbl="bgShp" presStyleIdx="2" presStyleCnt="4"/>
      <dgm:spPr/>
    </dgm:pt>
    <dgm:pt modelId="{C91A7FC2-EB1C-4917-ADA4-B6ADE331F954}" type="pres">
      <dgm:prSet presAssocID="{2FD4BCE2-75AA-466A-8E33-0E1FFBDF51E3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3A255E8-6BD5-46B9-8FEA-B854FED95823}" type="pres">
      <dgm:prSet presAssocID="{2FD4BCE2-75AA-466A-8E33-0E1FFBDF51E3}" presName="spaceRect" presStyleCnt="0"/>
      <dgm:spPr/>
    </dgm:pt>
    <dgm:pt modelId="{4B11FC5E-2BAD-40FE-A98C-2C17EB45D52C}" type="pres">
      <dgm:prSet presAssocID="{2FD4BCE2-75AA-466A-8E33-0E1FFBDF51E3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AD4BC03-0E5A-4735-A87C-6352DD9A3F7D}" type="pres">
      <dgm:prSet presAssocID="{C60489EC-0475-4DBF-B6A8-9DE1D7F9B03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24E228B-0F60-4F06-B086-A89A0C99C9CF}" type="pres">
      <dgm:prSet presAssocID="{D130C5BB-1CE1-4DDE-A765-0851C192AE2B}" presName="compNode" presStyleCnt="0"/>
      <dgm:spPr/>
    </dgm:pt>
    <dgm:pt modelId="{E201344F-5FAA-4255-A411-43A39F6BBD71}" type="pres">
      <dgm:prSet presAssocID="{D130C5BB-1CE1-4DDE-A765-0851C192AE2B}" presName="iconBgRect" presStyleLbl="bgShp" presStyleIdx="3" presStyleCnt="4"/>
      <dgm:spPr/>
    </dgm:pt>
    <dgm:pt modelId="{BA443DF2-F998-461F-8ACE-879445AA6CE4}" type="pres">
      <dgm:prSet presAssocID="{D130C5BB-1CE1-4DDE-A765-0851C192AE2B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0B3E377-00A6-4BDE-BD4C-673BDB8CCF53}" type="pres">
      <dgm:prSet presAssocID="{D130C5BB-1CE1-4DDE-A765-0851C192AE2B}" presName="spaceRect" presStyleCnt="0"/>
      <dgm:spPr/>
    </dgm:pt>
    <dgm:pt modelId="{4A85CABA-EA96-4A1D-BD28-366F668EBBA8}" type="pres">
      <dgm:prSet presAssocID="{D130C5BB-1CE1-4DDE-A765-0851C192AE2B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8C9D0-7D96-4E8D-8F9E-A606451490ED}" type="presOf" srcId="{D130C5BB-1CE1-4DDE-A765-0851C192AE2B}" destId="{4A85CABA-EA96-4A1D-BD28-366F668EBBA8}" srcOrd="0" destOrd="0" presId="urn:microsoft.com/office/officeart/2018/2/layout/IconCircleList"/>
    <dgm:cxn modelId="{68309E63-0D2D-47ED-B493-116955598FEB}" srcId="{EA1A948A-32FC-464A-A89C-CB6251CD2FB4}" destId="{15B80BBA-CFAF-4403-8E83-71B770669EFB}" srcOrd="0" destOrd="0" parTransId="{33AB7740-8F33-4D46-8368-630148D64B3F}" sibTransId="{2504F23F-CC6A-4EE3-A6A2-412BFFC43C73}"/>
    <dgm:cxn modelId="{96D2E860-F2FD-495D-A7E4-0E5F7524867C}" type="presOf" srcId="{2FD4BCE2-75AA-466A-8E33-0E1FFBDF51E3}" destId="{4B11FC5E-2BAD-40FE-A98C-2C17EB45D52C}" srcOrd="0" destOrd="0" presId="urn:microsoft.com/office/officeart/2018/2/layout/IconCircleList"/>
    <dgm:cxn modelId="{494023BE-7F9C-4D43-9C2F-8F9BF582ED75}" type="presOf" srcId="{15B80BBA-CFAF-4403-8E83-71B770669EFB}" destId="{C52D7DA5-740B-464A-92FF-6FA0BEA2988E}" srcOrd="0" destOrd="0" presId="urn:microsoft.com/office/officeart/2018/2/layout/IconCircleList"/>
    <dgm:cxn modelId="{3AB1D599-1558-4FF2-949F-5053BEEBA8DD}" type="presOf" srcId="{2504F23F-CC6A-4EE3-A6A2-412BFFC43C73}" destId="{8724C7DB-D199-4AA7-9770-516C9F9813B9}" srcOrd="0" destOrd="0" presId="urn:microsoft.com/office/officeart/2018/2/layout/IconCircleList"/>
    <dgm:cxn modelId="{ED246119-8B67-4C74-9235-6AF58CAC10C2}" type="presOf" srcId="{8D6C75B6-140D-414E-A188-30DD180CC78A}" destId="{499ACA23-1DC7-4726-9C99-DE6B8F07C762}" srcOrd="0" destOrd="0" presId="urn:microsoft.com/office/officeart/2018/2/layout/IconCircleList"/>
    <dgm:cxn modelId="{C449A275-3D40-40B2-94CF-729EC5DE3845}" srcId="{EA1A948A-32FC-464A-A89C-CB6251CD2FB4}" destId="{87E0D3AF-ED83-41AB-AD6A-794E21789397}" srcOrd="1" destOrd="0" parTransId="{14D5D99E-D968-4163-9EA9-C10CBE2DB2CB}" sibTransId="{8D6C75B6-140D-414E-A188-30DD180CC78A}"/>
    <dgm:cxn modelId="{9A888F5E-0E27-40D2-BC64-00F09AF9AC3B}" srcId="{EA1A948A-32FC-464A-A89C-CB6251CD2FB4}" destId="{D130C5BB-1CE1-4DDE-A765-0851C192AE2B}" srcOrd="3" destOrd="0" parTransId="{CA5EBA91-444C-41A8-BE80-6457BB341296}" sibTransId="{3149516A-0C29-4453-8333-75669FAE269C}"/>
    <dgm:cxn modelId="{A2F91E2A-2565-4DAB-9740-75C008D7D1A6}" srcId="{EA1A948A-32FC-464A-A89C-CB6251CD2FB4}" destId="{2FD4BCE2-75AA-466A-8E33-0E1FFBDF51E3}" srcOrd="2" destOrd="0" parTransId="{5C3311EB-6EE2-41BF-9C08-FC7B8D069605}" sibTransId="{C60489EC-0475-4DBF-B6A8-9DE1D7F9B03A}"/>
    <dgm:cxn modelId="{4EC9665D-57DC-4498-B286-A0AED34DDAA7}" type="presOf" srcId="{C60489EC-0475-4DBF-B6A8-9DE1D7F9B03A}" destId="{BAD4BC03-0E5A-4735-A87C-6352DD9A3F7D}" srcOrd="0" destOrd="0" presId="urn:microsoft.com/office/officeart/2018/2/layout/IconCircleList"/>
    <dgm:cxn modelId="{C0977A57-9329-4AB2-8DFB-6C9E6396BC0C}" type="presOf" srcId="{87E0D3AF-ED83-41AB-AD6A-794E21789397}" destId="{5A0797F4-B012-47B1-B1C7-010F6AF4D60C}" srcOrd="0" destOrd="0" presId="urn:microsoft.com/office/officeart/2018/2/layout/IconCircleList"/>
    <dgm:cxn modelId="{CDC4559D-2DBE-4CCE-8124-206C03B126BF}" type="presOf" srcId="{EA1A948A-32FC-464A-A89C-CB6251CD2FB4}" destId="{38E2B684-3E62-4DAA-B695-682FC0536FF1}" srcOrd="0" destOrd="0" presId="urn:microsoft.com/office/officeart/2018/2/layout/IconCircleList"/>
    <dgm:cxn modelId="{E6612B05-7F30-4466-B588-F5CED7A0DB27}" type="presParOf" srcId="{38E2B684-3E62-4DAA-B695-682FC0536FF1}" destId="{9325F4F8-DD10-40D3-A2D5-61841D8BD557}" srcOrd="0" destOrd="0" presId="urn:microsoft.com/office/officeart/2018/2/layout/IconCircleList"/>
    <dgm:cxn modelId="{E6D339D1-419D-43E5-8028-A4B247573070}" type="presParOf" srcId="{9325F4F8-DD10-40D3-A2D5-61841D8BD557}" destId="{61152C37-097D-458B-BB47-F9050F808A6C}" srcOrd="0" destOrd="0" presId="urn:microsoft.com/office/officeart/2018/2/layout/IconCircleList"/>
    <dgm:cxn modelId="{80E6AAF5-7DB0-496C-B5AA-49EA07D97C54}" type="presParOf" srcId="{61152C37-097D-458B-BB47-F9050F808A6C}" destId="{B0CC5556-6259-4B98-A7BE-DF5A3FD02359}" srcOrd="0" destOrd="0" presId="urn:microsoft.com/office/officeart/2018/2/layout/IconCircleList"/>
    <dgm:cxn modelId="{D515F415-2769-4348-B4F1-F8B4DDEF0270}" type="presParOf" srcId="{61152C37-097D-458B-BB47-F9050F808A6C}" destId="{D0ED6855-3C13-4756-8648-24826B6B7B66}" srcOrd="1" destOrd="0" presId="urn:microsoft.com/office/officeart/2018/2/layout/IconCircleList"/>
    <dgm:cxn modelId="{FAEF893F-C1ED-4B73-BF8C-4FB7A9CA7811}" type="presParOf" srcId="{61152C37-097D-458B-BB47-F9050F808A6C}" destId="{12D2CE36-3A8D-4362-9404-430E0EB5E0B5}" srcOrd="2" destOrd="0" presId="urn:microsoft.com/office/officeart/2018/2/layout/IconCircleList"/>
    <dgm:cxn modelId="{26536124-AB7E-482E-8F2B-C5E204834043}" type="presParOf" srcId="{61152C37-097D-458B-BB47-F9050F808A6C}" destId="{C52D7DA5-740B-464A-92FF-6FA0BEA2988E}" srcOrd="3" destOrd="0" presId="urn:microsoft.com/office/officeart/2018/2/layout/IconCircleList"/>
    <dgm:cxn modelId="{4528A6B7-9939-49C6-95CB-779E1E8D101A}" type="presParOf" srcId="{9325F4F8-DD10-40D3-A2D5-61841D8BD557}" destId="{8724C7DB-D199-4AA7-9770-516C9F9813B9}" srcOrd="1" destOrd="0" presId="urn:microsoft.com/office/officeart/2018/2/layout/IconCircleList"/>
    <dgm:cxn modelId="{B6F55663-FB88-4DF2-A745-3A00304F2823}" type="presParOf" srcId="{9325F4F8-DD10-40D3-A2D5-61841D8BD557}" destId="{CED61BA0-486F-41E2-BCF3-5CB10F49FC1E}" srcOrd="2" destOrd="0" presId="urn:microsoft.com/office/officeart/2018/2/layout/IconCircleList"/>
    <dgm:cxn modelId="{3D93B154-48AF-438F-98B7-96C43F65E99B}" type="presParOf" srcId="{CED61BA0-486F-41E2-BCF3-5CB10F49FC1E}" destId="{8626C122-01A1-4868-975B-711D8FA0EA4D}" srcOrd="0" destOrd="0" presId="urn:microsoft.com/office/officeart/2018/2/layout/IconCircleList"/>
    <dgm:cxn modelId="{B66A1689-2E07-4C58-A560-D760EDFD3DCB}" type="presParOf" srcId="{CED61BA0-486F-41E2-BCF3-5CB10F49FC1E}" destId="{3700348D-C4F4-4238-8D40-99FB7C0B900B}" srcOrd="1" destOrd="0" presId="urn:microsoft.com/office/officeart/2018/2/layout/IconCircleList"/>
    <dgm:cxn modelId="{7485F5B3-9767-4C6A-B65A-6143CDD5CFAA}" type="presParOf" srcId="{CED61BA0-486F-41E2-BCF3-5CB10F49FC1E}" destId="{89C905A5-A4F4-449F-B208-C5B4D53AD5DC}" srcOrd="2" destOrd="0" presId="urn:microsoft.com/office/officeart/2018/2/layout/IconCircleList"/>
    <dgm:cxn modelId="{57196C98-E896-4623-889D-A6A1AF7454C1}" type="presParOf" srcId="{CED61BA0-486F-41E2-BCF3-5CB10F49FC1E}" destId="{5A0797F4-B012-47B1-B1C7-010F6AF4D60C}" srcOrd="3" destOrd="0" presId="urn:microsoft.com/office/officeart/2018/2/layout/IconCircleList"/>
    <dgm:cxn modelId="{975C39D1-AA4D-49BE-85DE-8B5480828EE0}" type="presParOf" srcId="{9325F4F8-DD10-40D3-A2D5-61841D8BD557}" destId="{499ACA23-1DC7-4726-9C99-DE6B8F07C762}" srcOrd="3" destOrd="0" presId="urn:microsoft.com/office/officeart/2018/2/layout/IconCircleList"/>
    <dgm:cxn modelId="{36818B8F-946E-4396-BD10-9CE25433C396}" type="presParOf" srcId="{9325F4F8-DD10-40D3-A2D5-61841D8BD557}" destId="{595E3EAE-2242-44AC-898B-37C1F06D4DFC}" srcOrd="4" destOrd="0" presId="urn:microsoft.com/office/officeart/2018/2/layout/IconCircleList"/>
    <dgm:cxn modelId="{D4FE2B80-9253-4B43-A6C5-440FE595F14B}" type="presParOf" srcId="{595E3EAE-2242-44AC-898B-37C1F06D4DFC}" destId="{69293909-F0A5-4E47-9FDA-867740C135F7}" srcOrd="0" destOrd="0" presId="urn:microsoft.com/office/officeart/2018/2/layout/IconCircleList"/>
    <dgm:cxn modelId="{667EDB23-58F1-4490-A4FE-B559CDCD9B9B}" type="presParOf" srcId="{595E3EAE-2242-44AC-898B-37C1F06D4DFC}" destId="{C91A7FC2-EB1C-4917-ADA4-B6ADE331F954}" srcOrd="1" destOrd="0" presId="urn:microsoft.com/office/officeart/2018/2/layout/IconCircleList"/>
    <dgm:cxn modelId="{8FBD3BE9-BD2F-47EF-9E0D-9CA1370986D4}" type="presParOf" srcId="{595E3EAE-2242-44AC-898B-37C1F06D4DFC}" destId="{93A255E8-6BD5-46B9-8FEA-B854FED95823}" srcOrd="2" destOrd="0" presId="urn:microsoft.com/office/officeart/2018/2/layout/IconCircleList"/>
    <dgm:cxn modelId="{436EE368-63EA-46ED-8891-EFE24A6C5655}" type="presParOf" srcId="{595E3EAE-2242-44AC-898B-37C1F06D4DFC}" destId="{4B11FC5E-2BAD-40FE-A98C-2C17EB45D52C}" srcOrd="3" destOrd="0" presId="urn:microsoft.com/office/officeart/2018/2/layout/IconCircleList"/>
    <dgm:cxn modelId="{62EE9915-E47E-443B-AFAC-9372C858F00E}" type="presParOf" srcId="{9325F4F8-DD10-40D3-A2D5-61841D8BD557}" destId="{BAD4BC03-0E5A-4735-A87C-6352DD9A3F7D}" srcOrd="5" destOrd="0" presId="urn:microsoft.com/office/officeart/2018/2/layout/IconCircleList"/>
    <dgm:cxn modelId="{A02F38B7-7A9E-43B9-A73A-3A6EE8523188}" type="presParOf" srcId="{9325F4F8-DD10-40D3-A2D5-61841D8BD557}" destId="{D24E228B-0F60-4F06-B086-A89A0C99C9CF}" srcOrd="6" destOrd="0" presId="urn:microsoft.com/office/officeart/2018/2/layout/IconCircleList"/>
    <dgm:cxn modelId="{888C5395-24EC-47CE-A91F-9DD24C5E8AB9}" type="presParOf" srcId="{D24E228B-0F60-4F06-B086-A89A0C99C9CF}" destId="{E201344F-5FAA-4255-A411-43A39F6BBD71}" srcOrd="0" destOrd="0" presId="urn:microsoft.com/office/officeart/2018/2/layout/IconCircleList"/>
    <dgm:cxn modelId="{12C64DFB-506A-483E-9ED1-9CBD17600850}" type="presParOf" srcId="{D24E228B-0F60-4F06-B086-A89A0C99C9CF}" destId="{BA443DF2-F998-461F-8ACE-879445AA6CE4}" srcOrd="1" destOrd="0" presId="urn:microsoft.com/office/officeart/2018/2/layout/IconCircleList"/>
    <dgm:cxn modelId="{1E87C5AC-234C-4CEB-BD4D-7C6412185B9C}" type="presParOf" srcId="{D24E228B-0F60-4F06-B086-A89A0C99C9CF}" destId="{C0B3E377-00A6-4BDE-BD4C-673BDB8CCF53}" srcOrd="2" destOrd="0" presId="urn:microsoft.com/office/officeart/2018/2/layout/IconCircleList"/>
    <dgm:cxn modelId="{205A58B5-7CA8-45B4-B4D3-E29DF86E2D6F}" type="presParOf" srcId="{D24E228B-0F60-4F06-B086-A89A0C99C9CF}" destId="{4A85CABA-EA96-4A1D-BD28-366F668EBBA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4992E-616F-49F4-8C31-3DFE2FF579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A3156C0-AD07-4BFD-98C2-274C3B3C6DDE}">
      <dgm:prSet/>
      <dgm:spPr/>
      <dgm:t>
        <a:bodyPr/>
        <a:lstStyle/>
        <a:p>
          <a:r>
            <a:rPr lang="en-US" b="1"/>
            <a:t>Rule Explosion:</a:t>
          </a:r>
          <a:r>
            <a:rPr lang="en-US"/>
            <a:t>As the number of inputs increases, the number of rules required can grow exponentially, leading to a "combinatorial explosion." This makes the system harder to manage and increases computational requirements.</a:t>
          </a:r>
        </a:p>
      </dgm:t>
    </dgm:pt>
    <dgm:pt modelId="{482E9A04-9634-4A35-B0E6-7FEF38AC0FA5}" type="parTrans" cxnId="{14171273-1036-4EFE-BEA3-15278D64F462}">
      <dgm:prSet/>
      <dgm:spPr/>
      <dgm:t>
        <a:bodyPr/>
        <a:lstStyle/>
        <a:p>
          <a:endParaRPr lang="en-US"/>
        </a:p>
      </dgm:t>
    </dgm:pt>
    <dgm:pt modelId="{963D0BC1-58EA-44F3-A2B5-1F40656A2BA6}" type="sibTrans" cxnId="{14171273-1036-4EFE-BEA3-15278D64F462}">
      <dgm:prSet/>
      <dgm:spPr/>
      <dgm:t>
        <a:bodyPr/>
        <a:lstStyle/>
        <a:p>
          <a:endParaRPr lang="en-US"/>
        </a:p>
      </dgm:t>
    </dgm:pt>
    <dgm:pt modelId="{ECAA6332-1B66-4495-8F4B-762864980139}">
      <dgm:prSet/>
      <dgm:spPr/>
      <dgm:t>
        <a:bodyPr/>
        <a:lstStyle/>
        <a:p>
          <a:r>
            <a:rPr lang="en-US" b="1"/>
            <a:t>Limited Learning Capability:</a:t>
          </a:r>
          <a:r>
            <a:rPr lang="en-US"/>
            <a:t>Unlike machine learning algorithms, traditional fuzzy systems do not learn from data. Any updates require manual adjustment of rules and membership functions.</a:t>
          </a:r>
        </a:p>
      </dgm:t>
    </dgm:pt>
    <dgm:pt modelId="{4EF3CF68-B6BB-4515-9423-06631C84FA85}" type="parTrans" cxnId="{E0B1251F-186A-40E1-A689-9C6EAC922DCB}">
      <dgm:prSet/>
      <dgm:spPr/>
      <dgm:t>
        <a:bodyPr/>
        <a:lstStyle/>
        <a:p>
          <a:endParaRPr lang="en-US"/>
        </a:p>
      </dgm:t>
    </dgm:pt>
    <dgm:pt modelId="{9A184C4E-946C-410D-9028-BD9418C52B43}" type="sibTrans" cxnId="{E0B1251F-186A-40E1-A689-9C6EAC922DCB}">
      <dgm:prSet/>
      <dgm:spPr/>
      <dgm:t>
        <a:bodyPr/>
        <a:lstStyle/>
        <a:p>
          <a:endParaRPr lang="en-US"/>
        </a:p>
      </dgm:t>
    </dgm:pt>
    <dgm:pt modelId="{89B0343A-93C8-48AE-A7E0-3CB3A5A994C0}">
      <dgm:prSet/>
      <dgm:spPr/>
      <dgm:t>
        <a:bodyPr/>
        <a:lstStyle/>
        <a:p>
          <a:r>
            <a:rPr lang="en-US" b="1"/>
            <a:t>Dependence on Expert Knowledge:</a:t>
          </a:r>
          <a:r>
            <a:rPr lang="en-US"/>
            <a:t>The quality of a fuzzy system depends heavily on the availability of expert knowledge to define accurate rules and membership functions.</a:t>
          </a:r>
        </a:p>
      </dgm:t>
    </dgm:pt>
    <dgm:pt modelId="{8B64AA9D-F1DD-4909-84B8-004771E2F0F5}" type="parTrans" cxnId="{A92D6568-2682-43D0-AB3D-4CA8B72CC8DC}">
      <dgm:prSet/>
      <dgm:spPr/>
      <dgm:t>
        <a:bodyPr/>
        <a:lstStyle/>
        <a:p>
          <a:endParaRPr lang="en-US"/>
        </a:p>
      </dgm:t>
    </dgm:pt>
    <dgm:pt modelId="{7EE681FF-73F1-4AF3-ACC3-A5B696F8ACEC}" type="sibTrans" cxnId="{A92D6568-2682-43D0-AB3D-4CA8B72CC8DC}">
      <dgm:prSet/>
      <dgm:spPr/>
      <dgm:t>
        <a:bodyPr/>
        <a:lstStyle/>
        <a:p>
          <a:endParaRPr lang="en-US"/>
        </a:p>
      </dgm:t>
    </dgm:pt>
    <dgm:pt modelId="{D6E2C0A9-5A8C-4D58-8DBA-85EE5ED277B9}" type="pres">
      <dgm:prSet presAssocID="{BE54992E-616F-49F4-8C31-3DFE2FF5799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A1471E-E6EF-4487-B477-CE3B372C0AD4}" type="pres">
      <dgm:prSet presAssocID="{EA3156C0-AD07-4BFD-98C2-274C3B3C6DDE}" presName="compNode" presStyleCnt="0"/>
      <dgm:spPr/>
    </dgm:pt>
    <dgm:pt modelId="{F3320F98-CB0F-4E19-9226-D3E47377DFFC}" type="pres">
      <dgm:prSet presAssocID="{EA3156C0-AD07-4BFD-98C2-274C3B3C6DDE}" presName="bgRect" presStyleLbl="bgShp" presStyleIdx="0" presStyleCnt="3"/>
      <dgm:spPr/>
    </dgm:pt>
    <dgm:pt modelId="{A7465C11-E806-4C0F-A794-D1E207BB920F}" type="pres">
      <dgm:prSet presAssocID="{EA3156C0-AD07-4BFD-98C2-274C3B3C6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b"/>
        </a:ext>
      </dgm:extLst>
    </dgm:pt>
    <dgm:pt modelId="{BA3006B1-9463-472C-91D9-570FE3AA543C}" type="pres">
      <dgm:prSet presAssocID="{EA3156C0-AD07-4BFD-98C2-274C3B3C6DDE}" presName="spaceRect" presStyleCnt="0"/>
      <dgm:spPr/>
    </dgm:pt>
    <dgm:pt modelId="{10488C05-0D83-49A9-A2AB-413016D6A7DB}" type="pres">
      <dgm:prSet presAssocID="{EA3156C0-AD07-4BFD-98C2-274C3B3C6DDE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1FFFC53-A216-47A0-9E09-98AC1A69DC4D}" type="pres">
      <dgm:prSet presAssocID="{963D0BC1-58EA-44F3-A2B5-1F40656A2BA6}" presName="sibTrans" presStyleCnt="0"/>
      <dgm:spPr/>
    </dgm:pt>
    <dgm:pt modelId="{64E2EA7D-E4F8-4182-BC28-369AA170E35D}" type="pres">
      <dgm:prSet presAssocID="{ECAA6332-1B66-4495-8F4B-762864980139}" presName="compNode" presStyleCnt="0"/>
      <dgm:spPr/>
    </dgm:pt>
    <dgm:pt modelId="{10261E8C-8443-48AD-BB89-E4E18104EE00}" type="pres">
      <dgm:prSet presAssocID="{ECAA6332-1B66-4495-8F4B-762864980139}" presName="bgRect" presStyleLbl="bgShp" presStyleIdx="1" presStyleCnt="3"/>
      <dgm:spPr/>
    </dgm:pt>
    <dgm:pt modelId="{30E68C61-8628-469D-8B1D-B71D529CD169}" type="pres">
      <dgm:prSet presAssocID="{ECAA6332-1B66-4495-8F4B-762864980139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181CDA-23ED-4B8E-9915-9AEF3B7EB806}" type="pres">
      <dgm:prSet presAssocID="{ECAA6332-1B66-4495-8F4B-762864980139}" presName="spaceRect" presStyleCnt="0"/>
      <dgm:spPr/>
    </dgm:pt>
    <dgm:pt modelId="{A81B038F-0D80-49D0-9196-8714A12E39DE}" type="pres">
      <dgm:prSet presAssocID="{ECAA6332-1B66-4495-8F4B-762864980139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07E4472-0EF6-4A2F-925A-8A6B51E978F9}" type="pres">
      <dgm:prSet presAssocID="{9A184C4E-946C-410D-9028-BD9418C52B43}" presName="sibTrans" presStyleCnt="0"/>
      <dgm:spPr/>
    </dgm:pt>
    <dgm:pt modelId="{E8EE98AE-942D-4B17-95DA-447B9A9D6EF8}" type="pres">
      <dgm:prSet presAssocID="{89B0343A-93C8-48AE-A7E0-3CB3A5A994C0}" presName="compNode" presStyleCnt="0"/>
      <dgm:spPr/>
    </dgm:pt>
    <dgm:pt modelId="{40ACEE8A-CD4D-45A7-8A99-91B2E9BA8361}" type="pres">
      <dgm:prSet presAssocID="{89B0343A-93C8-48AE-A7E0-3CB3A5A994C0}" presName="bgRect" presStyleLbl="bgShp" presStyleIdx="2" presStyleCnt="3"/>
      <dgm:spPr/>
    </dgm:pt>
    <dgm:pt modelId="{5AF1C08F-FEB3-4689-BE0D-A34B45A83E04}" type="pres">
      <dgm:prSet presAssocID="{89B0343A-93C8-48AE-A7E0-3CB3A5A994C0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577453EE-16A1-48A8-9680-1E80E10C1D16}" type="pres">
      <dgm:prSet presAssocID="{89B0343A-93C8-48AE-A7E0-3CB3A5A994C0}" presName="spaceRect" presStyleCnt="0"/>
      <dgm:spPr/>
    </dgm:pt>
    <dgm:pt modelId="{48FD4503-531D-4368-BC0C-478C94FCBA9E}" type="pres">
      <dgm:prSet presAssocID="{89B0343A-93C8-48AE-A7E0-3CB3A5A994C0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92D6568-2682-43D0-AB3D-4CA8B72CC8DC}" srcId="{BE54992E-616F-49F4-8C31-3DFE2FF5799D}" destId="{89B0343A-93C8-48AE-A7E0-3CB3A5A994C0}" srcOrd="2" destOrd="0" parTransId="{8B64AA9D-F1DD-4909-84B8-004771E2F0F5}" sibTransId="{7EE681FF-73F1-4AF3-ACC3-A5B696F8ACEC}"/>
    <dgm:cxn modelId="{2C92F030-D0B7-411B-BC23-C09E58F440DC}" type="presOf" srcId="{EA3156C0-AD07-4BFD-98C2-274C3B3C6DDE}" destId="{10488C05-0D83-49A9-A2AB-413016D6A7DB}" srcOrd="0" destOrd="0" presId="urn:microsoft.com/office/officeart/2018/2/layout/IconVerticalSolidList"/>
    <dgm:cxn modelId="{14171273-1036-4EFE-BEA3-15278D64F462}" srcId="{BE54992E-616F-49F4-8C31-3DFE2FF5799D}" destId="{EA3156C0-AD07-4BFD-98C2-274C3B3C6DDE}" srcOrd="0" destOrd="0" parTransId="{482E9A04-9634-4A35-B0E6-7FEF38AC0FA5}" sibTransId="{963D0BC1-58EA-44F3-A2B5-1F40656A2BA6}"/>
    <dgm:cxn modelId="{A4EBA250-6DE1-4A9C-B1A7-A328A99FFD8F}" type="presOf" srcId="{BE54992E-616F-49F4-8C31-3DFE2FF5799D}" destId="{D6E2C0A9-5A8C-4D58-8DBA-85EE5ED277B9}" srcOrd="0" destOrd="0" presId="urn:microsoft.com/office/officeart/2018/2/layout/IconVerticalSolidList"/>
    <dgm:cxn modelId="{EC8FCABC-8F13-477A-914F-C7991D260FCF}" type="presOf" srcId="{ECAA6332-1B66-4495-8F4B-762864980139}" destId="{A81B038F-0D80-49D0-9196-8714A12E39DE}" srcOrd="0" destOrd="0" presId="urn:microsoft.com/office/officeart/2018/2/layout/IconVerticalSolidList"/>
    <dgm:cxn modelId="{C0995C7F-0790-4A38-9568-6568B9F8A6F8}" type="presOf" srcId="{89B0343A-93C8-48AE-A7E0-3CB3A5A994C0}" destId="{48FD4503-531D-4368-BC0C-478C94FCBA9E}" srcOrd="0" destOrd="0" presId="urn:microsoft.com/office/officeart/2018/2/layout/IconVerticalSolidList"/>
    <dgm:cxn modelId="{E0B1251F-186A-40E1-A689-9C6EAC922DCB}" srcId="{BE54992E-616F-49F4-8C31-3DFE2FF5799D}" destId="{ECAA6332-1B66-4495-8F4B-762864980139}" srcOrd="1" destOrd="0" parTransId="{4EF3CF68-B6BB-4515-9423-06631C84FA85}" sibTransId="{9A184C4E-946C-410D-9028-BD9418C52B43}"/>
    <dgm:cxn modelId="{65F605A5-DB51-492C-99F4-C6DCD2A7701C}" type="presParOf" srcId="{D6E2C0A9-5A8C-4D58-8DBA-85EE5ED277B9}" destId="{A3A1471E-E6EF-4487-B477-CE3B372C0AD4}" srcOrd="0" destOrd="0" presId="urn:microsoft.com/office/officeart/2018/2/layout/IconVerticalSolidList"/>
    <dgm:cxn modelId="{DD099594-577F-4875-B21D-2B8594B6807E}" type="presParOf" srcId="{A3A1471E-E6EF-4487-B477-CE3B372C0AD4}" destId="{F3320F98-CB0F-4E19-9226-D3E47377DFFC}" srcOrd="0" destOrd="0" presId="urn:microsoft.com/office/officeart/2018/2/layout/IconVerticalSolidList"/>
    <dgm:cxn modelId="{4B657915-A278-4A0A-A4E5-79E1C6D5CF21}" type="presParOf" srcId="{A3A1471E-E6EF-4487-B477-CE3B372C0AD4}" destId="{A7465C11-E806-4C0F-A794-D1E207BB920F}" srcOrd="1" destOrd="0" presId="urn:microsoft.com/office/officeart/2018/2/layout/IconVerticalSolidList"/>
    <dgm:cxn modelId="{2A33A2BD-E190-43CF-B74B-7CF3A090EEFC}" type="presParOf" srcId="{A3A1471E-E6EF-4487-B477-CE3B372C0AD4}" destId="{BA3006B1-9463-472C-91D9-570FE3AA543C}" srcOrd="2" destOrd="0" presId="urn:microsoft.com/office/officeart/2018/2/layout/IconVerticalSolidList"/>
    <dgm:cxn modelId="{CE1DEA0B-2511-4BE4-8610-88B91AE1FE2C}" type="presParOf" srcId="{A3A1471E-E6EF-4487-B477-CE3B372C0AD4}" destId="{10488C05-0D83-49A9-A2AB-413016D6A7DB}" srcOrd="3" destOrd="0" presId="urn:microsoft.com/office/officeart/2018/2/layout/IconVerticalSolidList"/>
    <dgm:cxn modelId="{9672102C-64C9-480E-BAF9-3D3EA4B8A578}" type="presParOf" srcId="{D6E2C0A9-5A8C-4D58-8DBA-85EE5ED277B9}" destId="{C1FFFC53-A216-47A0-9E09-98AC1A69DC4D}" srcOrd="1" destOrd="0" presId="urn:microsoft.com/office/officeart/2018/2/layout/IconVerticalSolidList"/>
    <dgm:cxn modelId="{697922BA-F64A-47BB-8825-1984E44822AE}" type="presParOf" srcId="{D6E2C0A9-5A8C-4D58-8DBA-85EE5ED277B9}" destId="{64E2EA7D-E4F8-4182-BC28-369AA170E35D}" srcOrd="2" destOrd="0" presId="urn:microsoft.com/office/officeart/2018/2/layout/IconVerticalSolidList"/>
    <dgm:cxn modelId="{28D714E1-B2FE-4810-877E-AC0E779F9B6C}" type="presParOf" srcId="{64E2EA7D-E4F8-4182-BC28-369AA170E35D}" destId="{10261E8C-8443-48AD-BB89-E4E18104EE00}" srcOrd="0" destOrd="0" presId="urn:microsoft.com/office/officeart/2018/2/layout/IconVerticalSolidList"/>
    <dgm:cxn modelId="{8E804394-028F-4531-A497-B9E9F72FF2A4}" type="presParOf" srcId="{64E2EA7D-E4F8-4182-BC28-369AA170E35D}" destId="{30E68C61-8628-469D-8B1D-B71D529CD169}" srcOrd="1" destOrd="0" presId="urn:microsoft.com/office/officeart/2018/2/layout/IconVerticalSolidList"/>
    <dgm:cxn modelId="{673CF43A-BB25-4D59-90AB-9139A9406AB7}" type="presParOf" srcId="{64E2EA7D-E4F8-4182-BC28-369AA170E35D}" destId="{69181CDA-23ED-4B8E-9915-9AEF3B7EB806}" srcOrd="2" destOrd="0" presId="urn:microsoft.com/office/officeart/2018/2/layout/IconVerticalSolidList"/>
    <dgm:cxn modelId="{02D99D32-AC2C-4F72-8198-EAF14ED0A0D8}" type="presParOf" srcId="{64E2EA7D-E4F8-4182-BC28-369AA170E35D}" destId="{A81B038F-0D80-49D0-9196-8714A12E39DE}" srcOrd="3" destOrd="0" presId="urn:microsoft.com/office/officeart/2018/2/layout/IconVerticalSolidList"/>
    <dgm:cxn modelId="{40151E03-C267-42F0-8A38-DA0F691A187D}" type="presParOf" srcId="{D6E2C0A9-5A8C-4D58-8DBA-85EE5ED277B9}" destId="{B07E4472-0EF6-4A2F-925A-8A6B51E978F9}" srcOrd="3" destOrd="0" presId="urn:microsoft.com/office/officeart/2018/2/layout/IconVerticalSolidList"/>
    <dgm:cxn modelId="{01D97F2F-F828-46CA-B74E-B8242639C723}" type="presParOf" srcId="{D6E2C0A9-5A8C-4D58-8DBA-85EE5ED277B9}" destId="{E8EE98AE-942D-4B17-95DA-447B9A9D6EF8}" srcOrd="4" destOrd="0" presId="urn:microsoft.com/office/officeart/2018/2/layout/IconVerticalSolidList"/>
    <dgm:cxn modelId="{54C07B23-FF0C-4208-BD02-DF3DA4CE97CF}" type="presParOf" srcId="{E8EE98AE-942D-4B17-95DA-447B9A9D6EF8}" destId="{40ACEE8A-CD4D-45A7-8A99-91B2E9BA8361}" srcOrd="0" destOrd="0" presId="urn:microsoft.com/office/officeart/2018/2/layout/IconVerticalSolidList"/>
    <dgm:cxn modelId="{75E33A4E-8629-4DC7-BF57-39F3B9511A89}" type="presParOf" srcId="{E8EE98AE-942D-4B17-95DA-447B9A9D6EF8}" destId="{5AF1C08F-FEB3-4689-BE0D-A34B45A83E04}" srcOrd="1" destOrd="0" presId="urn:microsoft.com/office/officeart/2018/2/layout/IconVerticalSolidList"/>
    <dgm:cxn modelId="{E36A4B36-5765-4149-A382-C3CB5D78B215}" type="presParOf" srcId="{E8EE98AE-942D-4B17-95DA-447B9A9D6EF8}" destId="{577453EE-16A1-48A8-9680-1E80E10C1D16}" srcOrd="2" destOrd="0" presId="urn:microsoft.com/office/officeart/2018/2/layout/IconVerticalSolidList"/>
    <dgm:cxn modelId="{6882918E-AC36-4F85-AFDA-D8AF01BE8371}" type="presParOf" srcId="{E8EE98AE-942D-4B17-95DA-447B9A9D6EF8}" destId="{48FD4503-531D-4368-BC0C-478C94FCBA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C5556-6259-4B98-A7BE-DF5A3FD02359}">
      <dsp:nvSpPr>
        <dsp:cNvPr id="0" name=""/>
        <dsp:cNvSpPr/>
      </dsp:nvSpPr>
      <dsp:spPr>
        <a:xfrm>
          <a:off x="212335" y="302868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6855-3C13-4756-8648-24826B6B7B66}">
      <dsp:nvSpPr>
        <dsp:cNvPr id="0" name=""/>
        <dsp:cNvSpPr/>
      </dsp:nvSpPr>
      <dsp:spPr>
        <a:xfrm>
          <a:off x="492877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D7DA5-740B-464A-92FF-6FA0BEA2988E}">
      <dsp:nvSpPr>
        <dsp:cNvPr id="0" name=""/>
        <dsp:cNvSpPr/>
      </dsp:nvSpPr>
      <dsp:spPr>
        <a:xfrm>
          <a:off x="1834517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Captures human-like reasoning for subjective decisions.</a:t>
          </a:r>
        </a:p>
      </dsp:txBody>
      <dsp:txXfrm>
        <a:off x="1834517" y="302868"/>
        <a:ext cx="3148942" cy="1335915"/>
      </dsp:txXfrm>
    </dsp:sp>
    <dsp:sp modelId="{8626C122-01A1-4868-975B-711D8FA0EA4D}">
      <dsp:nvSpPr>
        <dsp:cNvPr id="0" name=""/>
        <dsp:cNvSpPr/>
      </dsp:nvSpPr>
      <dsp:spPr>
        <a:xfrm>
          <a:off x="5532139" y="302868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0348D-C4F4-4238-8D40-99FB7C0B900B}">
      <dsp:nvSpPr>
        <dsp:cNvPr id="0" name=""/>
        <dsp:cNvSpPr/>
      </dsp:nvSpPr>
      <dsp:spPr>
        <a:xfrm>
          <a:off x="5812681" y="583410"/>
          <a:ext cx="774830" cy="77483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97F4-B012-47B1-B1C7-010F6AF4D60C}">
      <dsp:nvSpPr>
        <dsp:cNvPr id="0" name=""/>
        <dsp:cNvSpPr/>
      </dsp:nvSpPr>
      <dsp:spPr>
        <a:xfrm>
          <a:off x="7154322" y="30286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Easy to expand by adding more rules and inputs (e.g., ambiance).</a:t>
          </a:r>
        </a:p>
      </dsp:txBody>
      <dsp:txXfrm>
        <a:off x="7154322" y="302868"/>
        <a:ext cx="3148942" cy="1335915"/>
      </dsp:txXfrm>
    </dsp:sp>
    <dsp:sp modelId="{69293909-F0A5-4E47-9FDA-867740C135F7}">
      <dsp:nvSpPr>
        <dsp:cNvPr id="0" name=""/>
        <dsp:cNvSpPr/>
      </dsp:nvSpPr>
      <dsp:spPr>
        <a:xfrm>
          <a:off x="212335" y="231009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A7FC2-EB1C-4917-ADA4-B6ADE331F954}">
      <dsp:nvSpPr>
        <dsp:cNvPr id="0" name=""/>
        <dsp:cNvSpPr/>
      </dsp:nvSpPr>
      <dsp:spPr>
        <a:xfrm>
          <a:off x="492877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FC5E-2BAD-40FE-A98C-2C17EB45D52C}">
      <dsp:nvSpPr>
        <dsp:cNvPr id="0" name=""/>
        <dsp:cNvSpPr/>
      </dsp:nvSpPr>
      <dsp:spPr>
        <a:xfrm>
          <a:off x="1834517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Industrial automation.</a:t>
          </a:r>
        </a:p>
      </dsp:txBody>
      <dsp:txXfrm>
        <a:off x="1834517" y="2310092"/>
        <a:ext cx="3148942" cy="1335915"/>
      </dsp:txXfrm>
    </dsp:sp>
    <dsp:sp modelId="{E201344F-5FAA-4255-A411-43A39F6BBD71}">
      <dsp:nvSpPr>
        <dsp:cNvPr id="0" name=""/>
        <dsp:cNvSpPr/>
      </dsp:nvSpPr>
      <dsp:spPr>
        <a:xfrm>
          <a:off x="5532139" y="231009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43DF2-F998-461F-8ACE-879445AA6CE4}">
      <dsp:nvSpPr>
        <dsp:cNvPr id="0" name=""/>
        <dsp:cNvSpPr/>
      </dsp:nvSpPr>
      <dsp:spPr>
        <a:xfrm>
          <a:off x="5812681" y="2590634"/>
          <a:ext cx="774830" cy="77483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5CABA-EA96-4A1D-BD28-366F668EBBA8}">
      <dsp:nvSpPr>
        <dsp:cNvPr id="0" name=""/>
        <dsp:cNvSpPr/>
      </dsp:nvSpPr>
      <dsp:spPr>
        <a:xfrm>
          <a:off x="7154322" y="231009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Healthcare and diagnostics.</a:t>
          </a:r>
        </a:p>
      </dsp:txBody>
      <dsp:txXfrm>
        <a:off x="7154322" y="231009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20F98-CB0F-4E19-9226-D3E47377DFF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465C11-E806-4C0F-A794-D1E207BB920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88C05-0D83-49A9-A2AB-413016D6A7D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Rule Explosion:</a:t>
          </a:r>
          <a:r>
            <a:rPr lang="en-US" sz="1900" kern="1200"/>
            <a:t>As the number of inputs increases, the number of rules required can grow exponentially, leading to a "combinatorial explosion." This makes the system harder to manage and increases computational requirements.</a:t>
          </a:r>
        </a:p>
      </dsp:txBody>
      <dsp:txXfrm>
        <a:off x="1437631" y="531"/>
        <a:ext cx="9077968" cy="1244702"/>
      </dsp:txXfrm>
    </dsp:sp>
    <dsp:sp modelId="{10261E8C-8443-48AD-BB89-E4E18104EE0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68C61-8628-469D-8B1D-B71D529CD16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B038F-0D80-49D0-9196-8714A12E39D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Limited Learning Capability:</a:t>
          </a:r>
          <a:r>
            <a:rPr lang="en-US" sz="1900" kern="1200"/>
            <a:t>Unlike machine learning algorithms, traditional fuzzy systems do not learn from data. Any updates require manual adjustment of rules and membership functions.</a:t>
          </a:r>
        </a:p>
      </dsp:txBody>
      <dsp:txXfrm>
        <a:off x="1437631" y="1556410"/>
        <a:ext cx="9077968" cy="1244702"/>
      </dsp:txXfrm>
    </dsp:sp>
    <dsp:sp modelId="{40ACEE8A-CD4D-45A7-8A99-91B2E9BA836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1C08F-FEB3-4689-BE0D-A34B45A83E0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D4503-531D-4368-BC0C-478C94FCBA9E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/>
            <a:t>Dependence on Expert Knowledge:</a:t>
          </a:r>
          <a:r>
            <a:rPr lang="en-US" sz="1900" kern="1200"/>
            <a:t>The quality of a fuzzy system depends heavily on the availability of expert knowledge to define accurate rules and membership functions.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730" y="422147"/>
            <a:ext cx="9710350" cy="11828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Fuzzy Logic and its Applications</a:t>
            </a:r>
            <a:br>
              <a:rPr lang="en-US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0730" y="4446416"/>
            <a:ext cx="9885405" cy="22221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Armaan Dhillon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</a:t>
            </a: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12114058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6AFAFB0-D677-98C8-1824-3D6132EB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8" y="1890712"/>
            <a:ext cx="29432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0065-63C4-F671-EC8B-31A7E6F8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3" y="3721959"/>
            <a:ext cx="11182142" cy="248357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(poor, average, good)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(rancid, delicious).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 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(low, medium, high).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Challenge: Translate these subjective descriptors into a mathematical model to calculate the tip.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E3D75-CAA2-97F2-E24E-8DB8BE69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8" y="38581"/>
            <a:ext cx="11882783" cy="36871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43EB6-8226-04DA-81A4-736A325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79" y="639520"/>
            <a:ext cx="401430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Steps in Solving the Tipper Problem: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6493-AF1F-40A1-E25E-B491F4C11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44" y="2807208"/>
            <a:ext cx="4003261" cy="33113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Fuzzification: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Define fuzzy sets for  inputs and outputs: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Service quality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</a:p>
          <a:p>
            <a:pPr marL="457200" indent="-457200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 Poor (0–5)</a:t>
            </a:r>
          </a:p>
          <a:p>
            <a:pPr marL="457200" indent="-457200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 Good(3–7)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 Excellent(7-10).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AB120B8B-ED77-B0FE-A339-81C7FB28E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79"/>
            <a:ext cx="6903720" cy="53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8B91743-FD56-7954-B780-89BDDFE3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33" y="639520"/>
            <a:ext cx="4005648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Functions for Food Quality: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8758A1-7AA7-C923-4E6C-CAC81F54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rancid(0–5), Delicious (5–10).</a:t>
            </a:r>
          </a:p>
          <a:p>
            <a:pPr>
              <a:buFont typeface="Arial,Sans-Serif" panose="020B0604020202020204" pitchFamily="34" charset="0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C8B84037-6D08-1B2C-4A33-7D5BEAC2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79"/>
            <a:ext cx="6903720" cy="53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A314C2-B733-F79B-D9FE-0E8798E4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Membership Functions 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8758A1-7AA7-C923-4E6C-CAC81F54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,Sans-Serif" panose="020B0604020202020204" pitchFamily="34" charset="0"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Tip amount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cheap(0–10%), average(10–15%), generous(15–20%).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,Sans-Serif" panose="020B0604020202020204" pitchFamily="34" charset="0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function plot&#10;&#10;Description automatically generated">
            <a:extLst>
              <a:ext uri="{FF2B5EF4-FFF2-40B4-BE49-F238E27FC236}">
                <a16:creationId xmlns:a16="http://schemas.microsoft.com/office/drawing/2014/main" id="{8CB02C48-675E-16DE-B088-4688DB80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179"/>
            <a:ext cx="6903720" cy="536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229F9-6A16-9C88-8E2D-D00C1C0D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00DA1-5AF1-E979-280C-DF52B3E6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Rule 1: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service is poor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food is rancid,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tip is cheap.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Rule 2: If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service is good,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tip is average.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Rule 3: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service is excellent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food is delicious,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tip is generous.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0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82FAFA-F84F-AC0E-C179-2A972537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7" b="2364"/>
          <a:stretch/>
        </p:blipFill>
        <p:spPr>
          <a:xfrm>
            <a:off x="20" y="1282"/>
            <a:ext cx="12191992" cy="68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8E9FC-0C24-274C-AB4F-756B292B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Advantages of Fuzzy Logic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551A5-C362-D5B0-1E06-D9850613D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23313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AC635-B3C0-9FCA-CB05-8FB8B125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Fuzzy Logic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98866F0-D034-1E48-D00C-7C131E244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6715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76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EEE70-56E6-1D05-C782-AC9CD48E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Future trends of fuzzy logic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1FE2-9361-0790-F57D-07EBF5A6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Fuzzy </a:t>
            </a: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Control Systems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Advances in automation and robotics will rely more on fuzzy logic for adaptive, precise control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Hybrid Optimization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GA and fuzzy logic are being combined for multi-objective optimization problems, where GAs optimize parameters and fuzzy logic handles uncertain or imprecise data, especially in complex systems like robotics, manufacturing, and AI.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F7B1C-0632-E360-780C-B95D2123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86ED1E-13B7-B17A-1ED9-3C82F58586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208D-DA3C-F06C-94CC-E82A470B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904C2160-B22D-321E-8237-869D8EF55B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4492-4DC8-F3C1-D5D6-8A415EDDF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670208" cy="3854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L. A. Zadeh, “Fuzzy sets,” Information and Control, 1965.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M.G.</a:t>
            </a:r>
            <a:r>
              <a:rPr lang="en-US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Voskoglou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,“Methods for assessing human–machine performance under fuzzy conditions,” Mathematics, vol. 7, no. 3, p. 230, 2019.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MathWorks, </a:t>
            </a:r>
            <a:r>
              <a:rPr lang="en-US" i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Fuzzy Logic Toolbox User’s Guide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The MathWorks [Online]. Available: https://www.mathworks.com/help/fuzzy.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2D033-B861-C89A-395B-72933B56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What is Fuzzy Logic?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DA28-581B-1527-6BF7-4943BEB3C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Fuzzy logic is a computational paradigm that mimics human reasoning to deal with uncertain or imprecise information. Unlike binary logic, which assumes everything is either true (1) or false (0), fuzzy logic assigns a degree of truth between 0 and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Is the water temperature hot?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Classical Logic: Yes (1) or No (0).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Fuzzy Logic: It’s “somewhat hot” (0.7).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23DB5-8526-FD1A-E39D-4268248D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00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75552-7D93-7EB1-0C39-49067FE0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from Traditional logic:</a:t>
            </a:r>
          </a:p>
        </p:txBody>
      </p:sp>
      <p:pic>
        <p:nvPicPr>
          <p:cNvPr id="5" name="Picture 4" descr="A diagram of two people&#10;&#10;AI-generated content may be incorrect.">
            <a:extLst>
              <a:ext uri="{FF2B5EF4-FFF2-40B4-BE49-F238E27FC236}">
                <a16:creationId xmlns:a16="http://schemas.microsoft.com/office/drawing/2014/main" id="{9AE92BC2-71F2-61F7-DACB-81A46EFC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19" y="87412"/>
            <a:ext cx="7101385" cy="668084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0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A309A-5C90-4744-E379-6F684C9B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Membership Functions:</a:t>
            </a:r>
          </a:p>
        </p:txBody>
      </p:sp>
      <p:pic>
        <p:nvPicPr>
          <p:cNvPr id="4" name="Content Placeholder 3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48356C3D-4235-4741-2408-906383454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3925" y="808321"/>
            <a:ext cx="7498527" cy="465372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66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FEF38-DCF1-E5AC-455C-01CB4BB2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Key Characteristics: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AF872F-41B2-C7FF-765B-D6FF0A5F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Non-binary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Allows values between 0 and 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Human-like Reasoning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Handles vague or incomplete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Linguistic Variables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Works with terms like "high," "low," "medium" instead of exact numbers.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1309-B0E3-39A8-DB7F-30D722D6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Why Fuzzy Logic?</a:t>
            </a: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75CD-8A20-514C-7913-BAE060E40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Challenges with Traditional Logic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Cannot handle uncertainty or vagueness.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Inflexible in systems requiring human-like decision-making.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Why Fuzzy Logic is Better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Tolerance for Imprecision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Deals well with vague inputs.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Smooth Transitions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Avoids abrupt jumps between categories.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Wide Applicability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Used in systems requiring adaptability and reasoning.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EA0B0-CBFC-0917-882F-9C55C3AC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fuzzy structure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A diagram of fuzzy rule base&#10;&#10;AI-generated content may be incorrect.">
            <a:extLst>
              <a:ext uri="{FF2B5EF4-FFF2-40B4-BE49-F238E27FC236}">
                <a16:creationId xmlns:a16="http://schemas.microsoft.com/office/drawing/2014/main" id="{8B0D7C1A-1898-A4C2-70ED-2285A9A0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122" y="1959632"/>
            <a:ext cx="9207911" cy="436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9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25B9-A7A3-38B6-EBC2-6085ACE0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90112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Tipper Problem for Fuzzy Logic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9949CC-7F67-9173-3213-DEA053CD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378613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tipper problem models a real-world scenario where a restaurant patron decides how much to tip based on the quality of service and food.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decision-making process is subjective and can vary from person to person, making it an ideal example for fuzzy logic.</a:t>
            </a: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5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1E6B6-5277-6EEF-79EE-215E4B0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852" y="365125"/>
            <a:ext cx="10681252" cy="1336606"/>
          </a:xfrm>
        </p:spPr>
        <p:txBody>
          <a:bodyPr>
            <a:normAutofit/>
          </a:bodyPr>
          <a:lstStyle/>
          <a:p>
            <a:r>
              <a:rPr lang="en-US" sz="42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Why Traditional Logic Fails in the Tipper Problem: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8EF7-FDB2-F4EF-EE7D-010D45F2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40" y="1929384"/>
            <a:ext cx="10736468" cy="44507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Rigid Boundaries: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(crisp) logic relies on strict thresholds. For example: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score &lt; 5 → Poor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score ≥ 5 → Good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rigid classification cannot handle the smooth transitions between "poor" and "good." A service score of 4.9 is treated vastly different from 5, which is unrealistic for subjective scenarios.</a:t>
            </a:r>
          </a:p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Lack of Flexibility: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Adding more variables (e.g., ambiance or group size) requires a rigid increase in conditions, leading to an explosion of rules and complexity in traditional logic.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6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785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Arial,Sans-Serif</vt:lpstr>
      <vt:lpstr>Times New Roman</vt:lpstr>
      <vt:lpstr>office theme</vt:lpstr>
      <vt:lpstr>Fuzzy Logic and its Applications Seminar Presentation</vt:lpstr>
      <vt:lpstr>What is Fuzzy Logic?</vt:lpstr>
      <vt:lpstr>Different from Traditional logic:</vt:lpstr>
      <vt:lpstr>Different Membership Functions:</vt:lpstr>
      <vt:lpstr>Key Characteristics:</vt:lpstr>
      <vt:lpstr>Why Fuzzy Logic?</vt:lpstr>
      <vt:lpstr>Basic fuzzy structure</vt:lpstr>
      <vt:lpstr>Tipper Problem for Fuzzy Logic</vt:lpstr>
      <vt:lpstr>Why Traditional Logic Fails in the Tipper Problem:</vt:lpstr>
      <vt:lpstr>PowerPoint Presentation</vt:lpstr>
      <vt:lpstr>Steps in Solving the Tipper Problem:</vt:lpstr>
      <vt:lpstr>Membership Functions for Food Quality:</vt:lpstr>
      <vt:lpstr>Output Membership Functions :</vt:lpstr>
      <vt:lpstr>Rule Base:</vt:lpstr>
      <vt:lpstr>PowerPoint Presentation</vt:lpstr>
      <vt:lpstr>Advantages of Fuzzy Logic </vt:lpstr>
      <vt:lpstr>Disadvantages of Fuzzy Logic</vt:lpstr>
      <vt:lpstr>Future trends of fuzzy logic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and its Applications Seminar Presentation</dc:title>
  <dc:creator/>
  <cp:lastModifiedBy>armaan</cp:lastModifiedBy>
  <cp:revision>619</cp:revision>
  <dcterms:created xsi:type="dcterms:W3CDTF">2025-01-14T12:34:28Z</dcterms:created>
  <dcterms:modified xsi:type="dcterms:W3CDTF">2025-01-30T11:20:29Z</dcterms:modified>
</cp:coreProperties>
</file>