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1821D1-EE03-5C38-2A69-A393FE02E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22BD1A6611 – Mohammed Armaan Uddin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35EE0-38B6-2790-883F-3F4AAC78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>
                <a:latin typeface="Bahnschrift" panose="020B0502040204020203" pitchFamily="34" charset="0"/>
              </a:rPr>
              <a:t>Cyber Detective– MS 1</a:t>
            </a:r>
            <a:endParaRPr lang="en-IN" sz="6000" cap="non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3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48E6-11C6-627B-9628-483A2646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80" y="167326"/>
            <a:ext cx="9601200" cy="756501"/>
          </a:xfrm>
        </p:spPr>
        <p:txBody>
          <a:bodyPr/>
          <a:lstStyle/>
          <a:p>
            <a:r>
              <a:rPr lang="en-IN" b="1" dirty="0"/>
              <a:t>Scope of the Project &amp; Business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627-3F78-6E17-7B55-F3B73E30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80" y="923826"/>
            <a:ext cx="11043500" cy="59341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-&gt; Scope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scope of </a:t>
            </a:r>
            <a:r>
              <a:rPr lang="en-US" sz="2400" b="1" dirty="0"/>
              <a:t>RAG-Cyber-</a:t>
            </a:r>
            <a:r>
              <a:rPr lang="en-US" sz="2400" b="1" dirty="0" err="1"/>
              <a:t>Deteweb</a:t>
            </a:r>
            <a:r>
              <a:rPr lang="en-US" sz="2400" b="1" dirty="0"/>
              <a:t>-based Question Answering (QA) platform</a:t>
            </a:r>
            <a:r>
              <a:rPr lang="en-US" sz="2400" dirty="0"/>
              <a:t> tailored for </a:t>
            </a:r>
            <a:r>
              <a:rPr lang="en-US" sz="2400" b="1" dirty="0"/>
              <a:t>cybersecurity experts</a:t>
            </a:r>
            <a:r>
              <a:rPr lang="en-US" sz="2400" dirty="0"/>
              <a:t>. The solution employs a </a:t>
            </a:r>
            <a:r>
              <a:rPr lang="en-US" sz="2400" b="1" dirty="0"/>
              <a:t>hybrid approach</a:t>
            </a:r>
            <a:r>
              <a:rPr lang="en-US" sz="2400" dirty="0"/>
              <a:t> using both a </a:t>
            </a:r>
            <a:r>
              <a:rPr lang="en-US" sz="2400" b="1" dirty="0"/>
              <a:t>curated knowledge base (KB)</a:t>
            </a:r>
            <a:r>
              <a:rPr lang="en-US" sz="2400" dirty="0"/>
              <a:t> and </a:t>
            </a:r>
            <a:r>
              <a:rPr lang="en-US" sz="2400" b="1" dirty="0"/>
              <a:t>user-provided external resources</a:t>
            </a:r>
            <a:r>
              <a:rPr lang="en-US" sz="2400" dirty="0"/>
              <a:t> to offer real-time, informed answers to complex cybersecurity-related </a:t>
            </a:r>
            <a:r>
              <a:rPr lang="en-US" sz="2400" dirty="0" err="1"/>
              <a:t>queries</a:t>
            </a:r>
            <a:r>
              <a:rPr lang="en-US" sz="2400" b="1" dirty="0" err="1"/>
              <a:t>ctive</a:t>
            </a:r>
            <a:r>
              <a:rPr lang="en-US" sz="2400" dirty="0"/>
              <a:t> is to develop 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leverages </a:t>
            </a:r>
            <a:r>
              <a:rPr lang="en-US" sz="2400" b="1" dirty="0"/>
              <a:t>Retrieval-Augmented Generation (RAG)</a:t>
            </a:r>
            <a:r>
              <a:rPr lang="en-US" sz="2400" dirty="0"/>
              <a:t> combined with a </a:t>
            </a:r>
            <a:r>
              <a:rPr lang="en-US" sz="2400" b="1" dirty="0"/>
              <a:t>Large Language Model (LLM)</a:t>
            </a:r>
            <a:r>
              <a:rPr lang="en-US" sz="2400" dirty="0"/>
              <a:t> to provide accurate, context-aware responses.</a:t>
            </a:r>
          </a:p>
          <a:p>
            <a:pPr marL="0" indent="0">
              <a:buNone/>
            </a:pPr>
            <a:r>
              <a:rPr lang="en-US" sz="3600" b="1" dirty="0"/>
              <a:t>-&gt; Business Case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Cyber-attacks have become more frequent and sophisticated, making it critical for cybersecurity professionals to accurately </a:t>
            </a:r>
            <a:r>
              <a:rPr lang="en-US" sz="2400" b="1" dirty="0"/>
              <a:t>attribute and investigate</a:t>
            </a:r>
            <a:r>
              <a:rPr lang="en-US" sz="2400" dirty="0"/>
              <a:t> attacks.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project addresses this business case by providing an automated, scalable tool that helps in identifying attackers, thereby enabling experts to implement </a:t>
            </a:r>
            <a:r>
              <a:rPr lang="en-US" sz="2400" b="1" dirty="0"/>
              <a:t>targeted countermeasures</a:t>
            </a:r>
            <a:r>
              <a:rPr lang="en-US" sz="2400" dirty="0"/>
              <a:t> and support </a:t>
            </a:r>
            <a:r>
              <a:rPr lang="en-US" sz="2400" b="1" dirty="0"/>
              <a:t>legal actions</a:t>
            </a:r>
            <a:r>
              <a:rPr lang="en-US" sz="2400" dirty="0"/>
              <a:t>. This reduces manual efforts and </a:t>
            </a:r>
            <a:r>
              <a:rPr lang="en-US" sz="2400" b="1" dirty="0"/>
              <a:t>speeds up the attribution process</a:t>
            </a:r>
            <a:r>
              <a:rPr lang="en-US" sz="2400" dirty="0"/>
              <a:t>, making investigations more efficient and actionable.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05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48E6-11C6-627B-9628-483A2646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79" y="167326"/>
            <a:ext cx="10298783" cy="7565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Typical Users and How the solution helps them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627-3F78-6E17-7B55-F3B73E30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80" y="857837"/>
            <a:ext cx="11175476" cy="5934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-&gt; Typical Users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Cybersecurity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Investigators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Threat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Security operations teams</a:t>
            </a:r>
          </a:p>
          <a:p>
            <a:pPr marL="0" indent="0">
              <a:buNone/>
            </a:pPr>
            <a:r>
              <a:rPr lang="en-US" sz="3600" b="1" dirty="0"/>
              <a:t>-&gt; How the solution helps them?</a:t>
            </a:r>
            <a:endParaRPr lang="en-IN" sz="2400" b="1" dirty="0"/>
          </a:p>
          <a:p>
            <a:pPr marL="0" indent="0">
              <a:buNone/>
            </a:pPr>
            <a:r>
              <a:rPr lang="en-US" sz="2000" dirty="0"/>
              <a:t>The solution aids users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Streamlining the investigation process</a:t>
            </a:r>
            <a:r>
              <a:rPr lang="en-US" sz="2000" dirty="0"/>
              <a:t> through an automated QA model that pulls from a </a:t>
            </a:r>
            <a:r>
              <a:rPr lang="en-US" sz="2000" b="1" dirty="0"/>
              <a:t>knowledge base and external data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Providing reliable, data-backed answers</a:t>
            </a:r>
            <a:r>
              <a:rPr lang="en-US" sz="2000" dirty="0"/>
              <a:t> to complex cybersecurity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Enabling </a:t>
            </a:r>
            <a:r>
              <a:rPr lang="en-US" sz="2000" b="1" dirty="0"/>
              <a:t>faster identification of attackers</a:t>
            </a:r>
            <a:r>
              <a:rPr lang="en-US" sz="2000" dirty="0"/>
              <a:t> and recommending </a:t>
            </a:r>
            <a:r>
              <a:rPr lang="en-US" sz="2000" b="1" dirty="0"/>
              <a:t>actionable insights</a:t>
            </a:r>
            <a:r>
              <a:rPr lang="en-US" sz="2000" dirty="0"/>
              <a:t>, thus improving defense strategies and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33886929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{C07DD514-FD2D-4055-957B-E6950CFB15FC}tf10001105</Template>
  <TotalTime>14</TotalTime>
  <Words>243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</vt:lpstr>
      <vt:lpstr>Franklin Gothic Book</vt:lpstr>
      <vt:lpstr>Crop</vt:lpstr>
      <vt:lpstr>Cyber Detective– MS 1</vt:lpstr>
      <vt:lpstr>Scope of the Project &amp; Business Case</vt:lpstr>
      <vt:lpstr>Typical Users and How the solution helps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ARMAAN UDDIN</dc:creator>
  <cp:lastModifiedBy>MOHAMMED ARMAAN UDDIN</cp:lastModifiedBy>
  <cp:revision>2</cp:revision>
  <dcterms:created xsi:type="dcterms:W3CDTF">2024-09-30T09:41:04Z</dcterms:created>
  <dcterms:modified xsi:type="dcterms:W3CDTF">2024-09-30T09:57:56Z</dcterms:modified>
</cp:coreProperties>
</file>