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48586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904219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61815170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7001718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645181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3246613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B334B8-C46F-5ED9-8612-16B061AB4A4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3F86AF-10F6-B2BC-3D72-3B14C08930E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6E6ADF-C5D2-D8B7-BE81-D181635CD9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A507EF-B643-62CC-717C-553F5A7E59A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B01AC9-AFDD-B643-9C45-3ECF5C1884C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685430-9D98-44C0-39F6-5C4A7499DE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37F68-01D9-1DE4-5055-37B6A27CB0B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AE178B-4D59-A436-07CE-EDB37402970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96B040-7689-AE76-71C0-ADC523C926B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128840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16689057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429640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920582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041661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0280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557533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7195607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221665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18263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93816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8329991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5154163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031938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10091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3402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466142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01871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418990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55210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502878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158022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973679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6669714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153208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72262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2045256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844065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1435526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9558601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139743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951989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105152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31728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6278076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091686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2717751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8843038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912431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39925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2213165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8698484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18118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12632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2341747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025520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04260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852443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5859021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5263675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0253443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037782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37005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7852849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90894073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406420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1212639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955949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13792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852313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6582967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0200787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976677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11108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945722" y="535780"/>
            <a:ext cx="4894262" cy="1723889"/>
          </a:xfrm>
          <a:prstGeom prst="rect">
            <a:avLst/>
          </a:prstGeom>
        </p:spPr>
      </p:pic>
      <p:sp>
        <p:nvSpPr>
          <p:cNvPr id="1083769242" name=""/>
          <p:cNvSpPr txBox="1"/>
          <p:nvPr/>
        </p:nvSpPr>
        <p:spPr bwMode="auto">
          <a:xfrm rot="0" flipH="0" flipV="0">
            <a:off x="5731703" y="3246119"/>
            <a:ext cx="6039846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500" b="1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Team Members: </a:t>
            </a:r>
            <a:endParaRPr sz="2500" b="1"/>
          </a:p>
          <a:p>
            <a:pPr algn="l">
              <a:defRPr/>
            </a:pPr>
            <a:endParaRPr sz="2500"/>
          </a:p>
          <a:p>
            <a:pPr algn="l">
              <a:defRPr/>
            </a:pPr>
            <a:r>
              <a:rPr sz="2500"/>
              <a:t>Armaan singh bhau (2022A1R083)</a:t>
            </a:r>
            <a:endParaRPr sz="2500"/>
          </a:p>
          <a:p>
            <a:pPr algn="l">
              <a:defRPr/>
            </a:pPr>
            <a:r>
              <a:rPr sz="2500"/>
              <a:t>Ansh Jamwal (2022A1R076)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1764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Stacks</a:t>
            </a:r>
            <a:endParaRPr/>
          </a:p>
        </p:txBody>
      </p:sp>
      <p:sp>
        <p:nvSpPr>
          <p:cNvPr id="14207949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 stack stores multiple elements in a specific order, called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LIFO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endParaRPr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LIFO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stands for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Last in, First Out</a:t>
            </a:r>
            <a:endParaRPr sz="20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 use a stack, you have to include the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1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&lt;stack&gt;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header file:</a:t>
            </a:r>
            <a:br>
              <a:rPr sz="2000"/>
            </a:br>
            <a:endParaRPr sz="2000"/>
          </a:p>
          <a:p>
            <a:pPr lvl="1">
              <a:defRPr/>
            </a:pPr>
            <a:r>
              <a:rPr sz="20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Include the stack library</a:t>
            </a:r>
            <a:br>
              <a:rPr sz="20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20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#include &lt;stack&gt;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7272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Create a Stack</a:t>
            </a:r>
            <a:endParaRPr sz="4400"/>
          </a:p>
        </p:txBody>
      </p:sp>
      <p:sp>
        <p:nvSpPr>
          <p:cNvPr id="12771836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 create a stack, use 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stack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keyword, and 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type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of values it should store within angle brackets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&lt;&gt;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and then the name of the stack, like: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stack&lt;</a:t>
            </a:r>
            <a:r>
              <a:rPr sz="2200" b="0" i="1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type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&gt;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2200" b="0" i="1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stackName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.</a:t>
            </a:r>
            <a:b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</a:b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lvl="1">
              <a:defRPr/>
            </a:pP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Create a stack of strings called cars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stack&lt;string&gt; cars;</a:t>
            </a: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stack&lt;string&gt; cars = {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"Volvo"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"BMW"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"Ford"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"Mazda"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endParaRPr sz="115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0856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Add Elements</a:t>
            </a:r>
            <a:endParaRPr sz="4400"/>
          </a:p>
        </p:txBody>
      </p:sp>
      <p:sp>
        <p:nvSpPr>
          <p:cNvPr id="12475036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 add elements to the stack, use 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.push()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function, after declaring the stack:</a:t>
            </a:r>
            <a:b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</a:b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lvl="1">
              <a:defRPr/>
            </a:pP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Create a stack of strings called cars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stack&lt;string&gt; cars;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Add elements to the stack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"Volvo"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"BMW"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"Ford"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"Mazda"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1492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Access Stack Elements</a:t>
            </a:r>
            <a:endParaRPr sz="4400"/>
          </a:p>
        </p:txBody>
      </p:sp>
      <p:sp>
        <p:nvSpPr>
          <p:cNvPr id="11921856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In a stack, you can only access the top element, which is done using 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.top()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function:</a:t>
            </a:r>
            <a:b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</a:b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lvl="1">
              <a:defRPr/>
            </a:pP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Access the top element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cout &lt;&lt; 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top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 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Outputs "Mazda"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2645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Change the Top Element</a:t>
            </a:r>
            <a:endParaRPr sz="4400"/>
          </a:p>
        </p:txBody>
      </p:sp>
      <p:sp>
        <p:nvSpPr>
          <p:cNvPr id="11397557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You can also use 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.top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function to change the value of the top element:</a:t>
            </a:r>
            <a:br>
              <a:rPr sz="2200"/>
            </a:b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lvl="1">
              <a:defRPr/>
            </a:pP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Change the value of the top element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top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 =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"Tesla"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Access the top element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cout &lt;&lt; 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top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 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Now outputs "Tesla" instead of "Mazda"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124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Remove Elements</a:t>
            </a:r>
            <a:endParaRPr sz="4400"/>
          </a:p>
        </p:txBody>
      </p:sp>
      <p:sp>
        <p:nvSpPr>
          <p:cNvPr id="16379246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You can use 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.pop()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function to remove an element from the stack.</a:t>
            </a:r>
            <a:br>
              <a:rPr sz="2200"/>
            </a:b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lvl="1">
              <a:defRPr/>
            </a:pP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Create a stack of strings called cars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stack&lt;string&gt; cars;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Add elements to the stack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"Volvo"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"BMW"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"Ford"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"Mazda"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Remove the last added element (Mazda)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pop</a:t>
            </a:r>
            <a:r>
              <a:rPr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  <a:br>
              <a:rPr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br>
              <a:rPr sz="18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Access the top element (Now Ford)</a:t>
            </a:r>
            <a:b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cout &lt;&lt; 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top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9118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Get the Size of the Stack</a:t>
            </a:r>
            <a:endParaRPr sz="4400"/>
          </a:p>
        </p:txBody>
      </p:sp>
      <p:sp>
        <p:nvSpPr>
          <p:cNvPr id="19618202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To find out how many elements a stack has, use 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.size()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function:</a:t>
            </a:r>
            <a:b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</a:br>
            <a:endParaRPr sz="22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cout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&lt;&lt; 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size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2545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Check if the Stack is Empty</a:t>
            </a:r>
            <a:endParaRPr sz="4400"/>
          </a:p>
        </p:txBody>
      </p:sp>
      <p:sp>
        <p:nvSpPr>
          <p:cNvPr id="110041954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Use 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.empty()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function to find out if the stack is empty or not.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The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.empty()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function returns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</a:t>
            </a:r>
            <a:r>
              <a:rPr sz="2200" b="0" i="1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true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 if the stack is empty and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DC143C"/>
                </a:solidFill>
                <a:latin typeface="Consolas"/>
                <a:ea typeface="Consolas"/>
                <a:cs typeface="Consolas"/>
              </a:rPr>
              <a:t>0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</a:t>
            </a:r>
            <a:r>
              <a:rPr sz="2200" b="0" i="1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false</a:t>
            </a:r>
            <a:r>
              <a:rPr sz="22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 otherwise:</a:t>
            </a:r>
            <a:br>
              <a:rPr sz="2200"/>
            </a:br>
            <a:endParaRPr sz="2200"/>
          </a:p>
          <a:p>
            <a:pPr lvl="1">
              <a:defRPr/>
            </a:pP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stack&lt;string&gt; cars;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"Volvo"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"BMW"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"Ford"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push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800" b="0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"Mazda"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b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cout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&lt;&lt; cars.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empty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 </a:t>
            </a:r>
            <a:r>
              <a:rPr sz="18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800" b="0" i="0" u="none">
                <a:solidFill>
                  <a:srgbClr val="708090"/>
                </a:solidFill>
                <a:latin typeface="Consolas"/>
                <a:ea typeface="Consolas"/>
                <a:cs typeface="Consolas"/>
              </a:rPr>
              <a:t>// Outputs 0 (not empty)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ONLYOFFICE/9.0.3.29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2025-08-05T07:52:27Z</dcterms:modified>
</cp:coreProperties>
</file>