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7" r:id="rId5"/>
    <p:sldId id="268" r:id="rId6"/>
    <p:sldId id="274" r:id="rId7"/>
    <p:sldId id="275" r:id="rId8"/>
    <p:sldId id="270" r:id="rId9"/>
    <p:sldId id="272" r:id="rId10"/>
    <p:sldId id="273" r:id="rId11"/>
    <p:sldId id="267"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Nakhuda" userId="e828e8a1aaec9ecb" providerId="LiveId" clId="{73AF9508-8878-4B0D-B165-8299BF27927C}"/>
    <pc:docChg chg="undo custSel addSld delSld modSld sldOrd">
      <pc:chgData name="Armaan Nakhuda" userId="e828e8a1aaec9ecb" providerId="LiveId" clId="{73AF9508-8878-4B0D-B165-8299BF27927C}" dt="2023-10-19T16:13:03.655" v="2190" actId="1076"/>
      <pc:docMkLst>
        <pc:docMk/>
      </pc:docMkLst>
      <pc:sldChg chg="modSp mod">
        <pc:chgData name="Armaan Nakhuda" userId="e828e8a1aaec9ecb" providerId="LiveId" clId="{73AF9508-8878-4B0D-B165-8299BF27927C}" dt="2023-10-10T14:24:28.219" v="11" actId="20577"/>
        <pc:sldMkLst>
          <pc:docMk/>
          <pc:sldMk cId="467985263" sldId="257"/>
        </pc:sldMkLst>
        <pc:spChg chg="mod">
          <ac:chgData name="Armaan Nakhuda" userId="e828e8a1aaec9ecb" providerId="LiveId" clId="{73AF9508-8878-4B0D-B165-8299BF27927C}" dt="2023-10-10T14:24:28.219" v="11" actId="20577"/>
          <ac:spMkLst>
            <pc:docMk/>
            <pc:sldMk cId="467985263" sldId="257"/>
            <ac:spMk id="3" creationId="{ACE89393-EF1A-98A3-AB8A-28F4898043D0}"/>
          </ac:spMkLst>
        </pc:spChg>
      </pc:sldChg>
      <pc:sldChg chg="modSp mod">
        <pc:chgData name="Armaan Nakhuda" userId="e828e8a1aaec9ecb" providerId="LiveId" clId="{73AF9508-8878-4B0D-B165-8299BF27927C}" dt="2023-10-10T14:24:41.146" v="12" actId="20577"/>
        <pc:sldMkLst>
          <pc:docMk/>
          <pc:sldMk cId="730616069" sldId="259"/>
        </pc:sldMkLst>
        <pc:spChg chg="mod">
          <ac:chgData name="Armaan Nakhuda" userId="e828e8a1aaec9ecb" providerId="LiveId" clId="{73AF9508-8878-4B0D-B165-8299BF27927C}" dt="2023-10-10T14:24:41.146" v="12" actId="20577"/>
          <ac:spMkLst>
            <pc:docMk/>
            <pc:sldMk cId="730616069" sldId="259"/>
            <ac:spMk id="3" creationId="{C7D0EA49-7491-6042-748C-AA24AE0D98EB}"/>
          </ac:spMkLst>
        </pc:spChg>
      </pc:sldChg>
      <pc:sldChg chg="modSp mod">
        <pc:chgData name="Armaan Nakhuda" userId="e828e8a1aaec9ecb" providerId="LiveId" clId="{73AF9508-8878-4B0D-B165-8299BF27927C}" dt="2023-10-10T14:29:23.182" v="188" actId="20577"/>
        <pc:sldMkLst>
          <pc:docMk/>
          <pc:sldMk cId="3346463013" sldId="264"/>
        </pc:sldMkLst>
        <pc:spChg chg="mod">
          <ac:chgData name="Armaan Nakhuda" userId="e828e8a1aaec9ecb" providerId="LiveId" clId="{73AF9508-8878-4B0D-B165-8299BF27927C}" dt="2023-10-10T14:29:23.182" v="188" actId="20577"/>
          <ac:spMkLst>
            <pc:docMk/>
            <pc:sldMk cId="3346463013" sldId="264"/>
            <ac:spMk id="2" creationId="{D8DAA1D2-357E-5D96-161D-817FC08E15B2}"/>
          </ac:spMkLst>
        </pc:spChg>
      </pc:sldChg>
      <pc:sldChg chg="addSp modSp mod">
        <pc:chgData name="Armaan Nakhuda" userId="e828e8a1aaec9ecb" providerId="LiveId" clId="{73AF9508-8878-4B0D-B165-8299BF27927C}" dt="2023-10-19T16:13:03.655" v="2190" actId="1076"/>
        <pc:sldMkLst>
          <pc:docMk/>
          <pc:sldMk cId="4091272651" sldId="265"/>
        </pc:sldMkLst>
        <pc:spChg chg="mod">
          <ac:chgData name="Armaan Nakhuda" userId="e828e8a1aaec9ecb" providerId="LiveId" clId="{73AF9508-8878-4B0D-B165-8299BF27927C}" dt="2023-10-19T16:13:03.655" v="2190" actId="1076"/>
          <ac:spMkLst>
            <pc:docMk/>
            <pc:sldMk cId="4091272651" sldId="265"/>
            <ac:spMk id="2" creationId="{D92EB1EA-3713-65AB-433B-71967323CFDE}"/>
          </ac:spMkLst>
        </pc:spChg>
        <pc:spChg chg="add mod">
          <ac:chgData name="Armaan Nakhuda" userId="e828e8a1aaec9ecb" providerId="LiveId" clId="{73AF9508-8878-4B0D-B165-8299BF27927C}" dt="2023-10-19T16:12:55.399" v="2188" actId="1076"/>
          <ac:spMkLst>
            <pc:docMk/>
            <pc:sldMk cId="4091272651" sldId="265"/>
            <ac:spMk id="3" creationId="{A7BD07AB-2A2E-4F25-D768-2D32728C794B}"/>
          </ac:spMkLst>
        </pc:spChg>
      </pc:sldChg>
      <pc:sldChg chg="addSp modSp mod">
        <pc:chgData name="Armaan Nakhuda" userId="e828e8a1aaec9ecb" providerId="LiveId" clId="{73AF9508-8878-4B0D-B165-8299BF27927C}" dt="2023-10-19T15:53:43.128" v="387" actId="1076"/>
        <pc:sldMkLst>
          <pc:docMk/>
          <pc:sldMk cId="3420638720" sldId="268"/>
        </pc:sldMkLst>
        <pc:spChg chg="add mod">
          <ac:chgData name="Armaan Nakhuda" userId="e828e8a1aaec9ecb" providerId="LiveId" clId="{73AF9508-8878-4B0D-B165-8299BF27927C}" dt="2023-10-19T15:53:43.128" v="387" actId="1076"/>
          <ac:spMkLst>
            <pc:docMk/>
            <pc:sldMk cId="3420638720" sldId="268"/>
            <ac:spMk id="2" creationId="{CED88C4F-6CF9-7445-FC12-268D7A55BCC3}"/>
          </ac:spMkLst>
        </pc:spChg>
        <pc:picChg chg="mod">
          <ac:chgData name="Armaan Nakhuda" userId="e828e8a1aaec9ecb" providerId="LiveId" clId="{73AF9508-8878-4B0D-B165-8299BF27927C}" dt="2023-10-19T15:52:36.445" v="189" actId="1076"/>
          <ac:picMkLst>
            <pc:docMk/>
            <pc:sldMk cId="3420638720" sldId="268"/>
            <ac:picMk id="3" creationId="{2B8CB541-DF93-B445-2F98-46A02E78292C}"/>
          </ac:picMkLst>
        </pc:picChg>
        <pc:picChg chg="mod">
          <ac:chgData name="Armaan Nakhuda" userId="e828e8a1aaec9ecb" providerId="LiveId" clId="{73AF9508-8878-4B0D-B165-8299BF27927C}" dt="2023-10-19T15:52:37.662" v="190" actId="1076"/>
          <ac:picMkLst>
            <pc:docMk/>
            <pc:sldMk cId="3420638720" sldId="268"/>
            <ac:picMk id="5" creationId="{886AE175-50D1-B7ED-C6B2-258A86E7EA48}"/>
          </ac:picMkLst>
        </pc:picChg>
      </pc:sldChg>
      <pc:sldChg chg="addSp delSp modSp mod">
        <pc:chgData name="Armaan Nakhuda" userId="e828e8a1aaec9ecb" providerId="LiveId" clId="{73AF9508-8878-4B0D-B165-8299BF27927C}" dt="2023-10-19T16:06:50.123" v="1415" actId="1076"/>
        <pc:sldMkLst>
          <pc:docMk/>
          <pc:sldMk cId="3638499505" sldId="270"/>
        </pc:sldMkLst>
        <pc:spChg chg="add del mod">
          <ac:chgData name="Armaan Nakhuda" userId="e828e8a1aaec9ecb" providerId="LiveId" clId="{73AF9508-8878-4B0D-B165-8299BF27927C}" dt="2023-10-19T16:01:01.577" v="882" actId="21"/>
          <ac:spMkLst>
            <pc:docMk/>
            <pc:sldMk cId="3638499505" sldId="270"/>
            <ac:spMk id="2" creationId="{4EBE9D19-B725-70DA-1029-C4B4A370B410}"/>
          </ac:spMkLst>
        </pc:spChg>
        <pc:spChg chg="add mod">
          <ac:chgData name="Armaan Nakhuda" userId="e828e8a1aaec9ecb" providerId="LiveId" clId="{73AF9508-8878-4B0D-B165-8299BF27927C}" dt="2023-10-19T16:06:29.160" v="1411" actId="20577"/>
          <ac:spMkLst>
            <pc:docMk/>
            <pc:sldMk cId="3638499505" sldId="270"/>
            <ac:spMk id="4" creationId="{DF2F6F57-C93A-684F-2157-0191E9C9BA49}"/>
          </ac:spMkLst>
        </pc:spChg>
        <pc:picChg chg="del mod">
          <ac:chgData name="Armaan Nakhuda" userId="e828e8a1aaec9ecb" providerId="LiveId" clId="{73AF9508-8878-4B0D-B165-8299BF27927C}" dt="2023-10-19T16:01:01.577" v="882" actId="21"/>
          <ac:picMkLst>
            <pc:docMk/>
            <pc:sldMk cId="3638499505" sldId="270"/>
            <ac:picMk id="3" creationId="{1761470E-EBE0-9C6D-ED08-BD3205EC39FA}"/>
          </ac:picMkLst>
        </pc:picChg>
        <pc:picChg chg="add mod">
          <ac:chgData name="Armaan Nakhuda" userId="e828e8a1aaec9ecb" providerId="LiveId" clId="{73AF9508-8878-4B0D-B165-8299BF27927C}" dt="2023-10-19T16:06:50.123" v="1415" actId="1076"/>
          <ac:picMkLst>
            <pc:docMk/>
            <pc:sldMk cId="3638499505" sldId="270"/>
            <ac:picMk id="6" creationId="{38C77766-D792-13E4-EF62-62F7471B56D5}"/>
          </ac:picMkLst>
        </pc:picChg>
        <pc:picChg chg="mod">
          <ac:chgData name="Armaan Nakhuda" userId="e828e8a1aaec9ecb" providerId="LiveId" clId="{73AF9508-8878-4B0D-B165-8299BF27927C}" dt="2023-10-19T16:06:45.104" v="1412" actId="1076"/>
          <ac:picMkLst>
            <pc:docMk/>
            <pc:sldMk cId="3638499505" sldId="270"/>
            <ac:picMk id="7" creationId="{4C5A56BB-A4EE-2123-2BC7-F188D6F35635}"/>
          </ac:picMkLst>
        </pc:picChg>
      </pc:sldChg>
      <pc:sldChg chg="delSp modSp del mod ord">
        <pc:chgData name="Armaan Nakhuda" userId="e828e8a1aaec9ecb" providerId="LiveId" clId="{73AF9508-8878-4B0D-B165-8299BF27927C}" dt="2023-10-19T16:03:54.170" v="1113" actId="2696"/>
        <pc:sldMkLst>
          <pc:docMk/>
          <pc:sldMk cId="856019743" sldId="271"/>
        </pc:sldMkLst>
        <pc:picChg chg="del mod">
          <ac:chgData name="Armaan Nakhuda" userId="e828e8a1aaec9ecb" providerId="LiveId" clId="{73AF9508-8878-4B0D-B165-8299BF27927C}" dt="2023-10-19T16:01:11.711" v="886" actId="21"/>
          <ac:picMkLst>
            <pc:docMk/>
            <pc:sldMk cId="856019743" sldId="271"/>
            <ac:picMk id="3" creationId="{B8CD30C2-7941-9A98-65FF-38B72B6705D9}"/>
          </ac:picMkLst>
        </pc:picChg>
        <pc:picChg chg="del">
          <ac:chgData name="Armaan Nakhuda" userId="e828e8a1aaec9ecb" providerId="LiveId" clId="{73AF9508-8878-4B0D-B165-8299BF27927C}" dt="2023-10-19T16:01:43.043" v="891" actId="21"/>
          <ac:picMkLst>
            <pc:docMk/>
            <pc:sldMk cId="856019743" sldId="271"/>
            <ac:picMk id="7" creationId="{AA15761B-4D2A-C1C5-9959-BB391A309B1A}"/>
          </ac:picMkLst>
        </pc:picChg>
      </pc:sldChg>
      <pc:sldChg chg="addSp delSp modSp mod">
        <pc:chgData name="Armaan Nakhuda" userId="e828e8a1aaec9ecb" providerId="LiveId" clId="{73AF9508-8878-4B0D-B165-8299BF27927C}" dt="2023-10-19T16:10:22.514" v="1913" actId="1076"/>
        <pc:sldMkLst>
          <pc:docMk/>
          <pc:sldMk cId="1376230524" sldId="272"/>
        </pc:sldMkLst>
        <pc:spChg chg="add mod">
          <ac:chgData name="Armaan Nakhuda" userId="e828e8a1aaec9ecb" providerId="LiveId" clId="{73AF9508-8878-4B0D-B165-8299BF27927C}" dt="2023-10-19T16:10:18.028" v="1911" actId="1076"/>
          <ac:spMkLst>
            <pc:docMk/>
            <pc:sldMk cId="1376230524" sldId="272"/>
            <ac:spMk id="6" creationId="{6834BA82-D1D1-38E2-3128-CF3B9BB1EE90}"/>
          </ac:spMkLst>
        </pc:spChg>
        <pc:spChg chg="add mod">
          <ac:chgData name="Armaan Nakhuda" userId="e828e8a1aaec9ecb" providerId="LiveId" clId="{73AF9508-8878-4B0D-B165-8299BF27927C}" dt="2023-10-19T16:10:22.514" v="1913" actId="1076"/>
          <ac:spMkLst>
            <pc:docMk/>
            <pc:sldMk cId="1376230524" sldId="272"/>
            <ac:spMk id="7" creationId="{2B2DB232-E2F1-7F78-BB99-66434278F2C7}"/>
          </ac:spMkLst>
        </pc:spChg>
        <pc:picChg chg="mod">
          <ac:chgData name="Armaan Nakhuda" userId="e828e8a1aaec9ecb" providerId="LiveId" clId="{73AF9508-8878-4B0D-B165-8299BF27927C}" dt="2023-10-19T16:10:15.237" v="1910" actId="1076"/>
          <ac:picMkLst>
            <pc:docMk/>
            <pc:sldMk cId="1376230524" sldId="272"/>
            <ac:picMk id="3" creationId="{BEEA1F2A-A94B-3B8E-D01E-033334A8A29F}"/>
          </ac:picMkLst>
        </pc:picChg>
        <pc:picChg chg="add del">
          <ac:chgData name="Armaan Nakhuda" userId="e828e8a1aaec9ecb" providerId="LiveId" clId="{73AF9508-8878-4B0D-B165-8299BF27927C}" dt="2023-10-19T16:07:36.913" v="1421" actId="478"/>
          <ac:picMkLst>
            <pc:docMk/>
            <pc:sldMk cId="1376230524" sldId="272"/>
            <ac:picMk id="4" creationId="{021150E5-E150-F205-0C4B-2327F734BEE4}"/>
          </ac:picMkLst>
        </pc:picChg>
        <pc:picChg chg="mod">
          <ac:chgData name="Armaan Nakhuda" userId="e828e8a1aaec9ecb" providerId="LiveId" clId="{73AF9508-8878-4B0D-B165-8299BF27927C}" dt="2023-10-19T16:10:19.707" v="1912" actId="1076"/>
          <ac:picMkLst>
            <pc:docMk/>
            <pc:sldMk cId="1376230524" sldId="272"/>
            <ac:picMk id="5" creationId="{75CA5EC7-84F4-59BF-242C-D1D6E171B042}"/>
          </ac:picMkLst>
        </pc:picChg>
      </pc:sldChg>
      <pc:sldChg chg="addSp modSp mod">
        <pc:chgData name="Armaan Nakhuda" userId="e828e8a1aaec9ecb" providerId="LiveId" clId="{73AF9508-8878-4B0D-B165-8299BF27927C}" dt="2023-10-19T16:12:19.639" v="2166" actId="20577"/>
        <pc:sldMkLst>
          <pc:docMk/>
          <pc:sldMk cId="1916648980" sldId="273"/>
        </pc:sldMkLst>
        <pc:spChg chg="add mod">
          <ac:chgData name="Armaan Nakhuda" userId="e828e8a1aaec9ecb" providerId="LiveId" clId="{73AF9508-8878-4B0D-B165-8299BF27927C}" dt="2023-10-19T16:12:19.639" v="2166" actId="20577"/>
          <ac:spMkLst>
            <pc:docMk/>
            <pc:sldMk cId="1916648980" sldId="273"/>
            <ac:spMk id="2" creationId="{EB7396D9-FA40-C41A-AB26-2854F299488E}"/>
          </ac:spMkLst>
        </pc:spChg>
        <pc:picChg chg="mod">
          <ac:chgData name="Armaan Nakhuda" userId="e828e8a1aaec9ecb" providerId="LiveId" clId="{73AF9508-8878-4B0D-B165-8299BF27927C}" dt="2023-10-19T16:10:33.569" v="1915" actId="1076"/>
          <ac:picMkLst>
            <pc:docMk/>
            <pc:sldMk cId="1916648980" sldId="273"/>
            <ac:picMk id="3" creationId="{3B2EC51D-4C60-96A7-2A4F-B2D04238937C}"/>
          </ac:picMkLst>
        </pc:picChg>
      </pc:sldChg>
      <pc:sldChg chg="addSp delSp modSp mod">
        <pc:chgData name="Armaan Nakhuda" userId="e828e8a1aaec9ecb" providerId="LiveId" clId="{73AF9508-8878-4B0D-B165-8299BF27927C}" dt="2023-10-19T15:57:02.453" v="618" actId="1076"/>
        <pc:sldMkLst>
          <pc:docMk/>
          <pc:sldMk cId="1465086455" sldId="274"/>
        </pc:sldMkLst>
        <pc:spChg chg="add del mod">
          <ac:chgData name="Armaan Nakhuda" userId="e828e8a1aaec9ecb" providerId="LiveId" clId="{73AF9508-8878-4B0D-B165-8299BF27927C}" dt="2023-10-19T15:55:35.302" v="447"/>
          <ac:spMkLst>
            <pc:docMk/>
            <pc:sldMk cId="1465086455" sldId="274"/>
            <ac:spMk id="3" creationId="{9DF5CB52-F033-04A6-6E63-E9C82D273E71}"/>
          </ac:spMkLst>
        </pc:spChg>
        <pc:spChg chg="add mod">
          <ac:chgData name="Armaan Nakhuda" userId="e828e8a1aaec9ecb" providerId="LiveId" clId="{73AF9508-8878-4B0D-B165-8299BF27927C}" dt="2023-10-19T15:55:50.064" v="462" actId="21"/>
          <ac:spMkLst>
            <pc:docMk/>
            <pc:sldMk cId="1465086455" sldId="274"/>
            <ac:spMk id="4" creationId="{80245001-09E2-9EFB-FDDA-065E55BDA81D}"/>
          </ac:spMkLst>
        </pc:spChg>
        <pc:spChg chg="add mod">
          <ac:chgData name="Armaan Nakhuda" userId="e828e8a1aaec9ecb" providerId="LiveId" clId="{73AF9508-8878-4B0D-B165-8299BF27927C}" dt="2023-10-19T15:57:02.453" v="618" actId="1076"/>
          <ac:spMkLst>
            <pc:docMk/>
            <pc:sldMk cId="1465086455" sldId="274"/>
            <ac:spMk id="5" creationId="{CC2AF05E-63CB-51E3-C9AD-E7935D3AAC15}"/>
          </ac:spMkLst>
        </pc:spChg>
        <pc:picChg chg="mod">
          <ac:chgData name="Armaan Nakhuda" userId="e828e8a1aaec9ecb" providerId="LiveId" clId="{73AF9508-8878-4B0D-B165-8299BF27927C}" dt="2023-10-19T15:56:57.616" v="617" actId="1076"/>
          <ac:picMkLst>
            <pc:docMk/>
            <pc:sldMk cId="1465086455" sldId="274"/>
            <ac:picMk id="2" creationId="{B4B2B0E1-0CEB-A899-845F-B92849B0C871}"/>
          </ac:picMkLst>
        </pc:picChg>
      </pc:sldChg>
      <pc:sldChg chg="addSp modSp new mod">
        <pc:chgData name="Armaan Nakhuda" userId="e828e8a1aaec9ecb" providerId="LiveId" clId="{73AF9508-8878-4B0D-B165-8299BF27927C}" dt="2023-10-19T16:03:44.515" v="1112" actId="20577"/>
        <pc:sldMkLst>
          <pc:docMk/>
          <pc:sldMk cId="878519836" sldId="275"/>
        </pc:sldMkLst>
        <pc:spChg chg="add mod">
          <ac:chgData name="Armaan Nakhuda" userId="e828e8a1aaec9ecb" providerId="LiveId" clId="{73AF9508-8878-4B0D-B165-8299BF27927C}" dt="2023-10-19T16:01:06.387" v="884"/>
          <ac:spMkLst>
            <pc:docMk/>
            <pc:sldMk cId="878519836" sldId="275"/>
            <ac:spMk id="3" creationId="{9BF3CBF7-DAC2-07B2-10A4-C681F5AFCD83}"/>
          </ac:spMkLst>
        </pc:spChg>
        <pc:spChg chg="add mod">
          <ac:chgData name="Armaan Nakhuda" userId="e828e8a1aaec9ecb" providerId="LiveId" clId="{73AF9508-8878-4B0D-B165-8299BF27927C}" dt="2023-10-19T16:03:44.515" v="1112" actId="20577"/>
          <ac:spMkLst>
            <pc:docMk/>
            <pc:sldMk cId="878519836" sldId="275"/>
            <ac:spMk id="6" creationId="{FDF0CDD1-866E-838C-7169-F8A01CD36948}"/>
          </ac:spMkLst>
        </pc:spChg>
        <pc:picChg chg="add mod">
          <ac:chgData name="Armaan Nakhuda" userId="e828e8a1aaec9ecb" providerId="LiveId" clId="{73AF9508-8878-4B0D-B165-8299BF27927C}" dt="2023-10-19T16:01:06.387" v="884"/>
          <ac:picMkLst>
            <pc:docMk/>
            <pc:sldMk cId="878519836" sldId="275"/>
            <ac:picMk id="2" creationId="{DFA746FC-2636-9381-2C94-D106B1DF1441}"/>
          </ac:picMkLst>
        </pc:picChg>
        <pc:picChg chg="add mod">
          <ac:chgData name="Armaan Nakhuda" userId="e828e8a1aaec9ecb" providerId="LiveId" clId="{73AF9508-8878-4B0D-B165-8299BF27927C}" dt="2023-10-19T16:02:30.496" v="904" actId="1036"/>
          <ac:picMkLst>
            <pc:docMk/>
            <pc:sldMk cId="878519836" sldId="275"/>
            <ac:picMk id="4" creationId="{76C6DEE7-CEC5-A9F6-A7A2-8E2F47764B1C}"/>
          </ac:picMkLst>
        </pc:picChg>
        <pc:picChg chg="add mod">
          <ac:chgData name="Armaan Nakhuda" userId="e828e8a1aaec9ecb" providerId="LiveId" clId="{73AF9508-8878-4B0D-B165-8299BF27927C}" dt="2023-10-19T16:02:20.839" v="897" actId="14100"/>
          <ac:picMkLst>
            <pc:docMk/>
            <pc:sldMk cId="878519836" sldId="275"/>
            <ac:picMk id="5" creationId="{940E740E-AA92-63DF-048F-B99EEAF74A4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11A134-0DD6-48B3-966A-445CF2E8664F}" type="datetimeFigureOut">
              <a:rPr lang="en-IN" smtClean="0"/>
              <a:t>19-10-2023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3923237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170372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24696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074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4193019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11A134-0DD6-48B3-966A-445CF2E8664F}"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280889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11A134-0DD6-48B3-966A-445CF2E8664F}"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2857124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1A134-0DD6-48B3-966A-445CF2E866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1761241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1A134-0DD6-48B3-966A-445CF2E866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1306398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11A134-0DD6-48B3-966A-445CF2E866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416600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1A134-0DD6-48B3-966A-445CF2E8664F}" type="datetimeFigureOut">
              <a:rPr lang="en-IN" smtClean="0"/>
              <a:t>19-10-2023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51621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66993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11A134-0DD6-48B3-966A-445CF2E8664F}" type="datetimeFigureOut">
              <a:rPr lang="en-IN" smtClean="0"/>
              <a:t>19-10-2023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5307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11A134-0DD6-48B3-966A-445CF2E8664F}" type="datetimeFigureOut">
              <a:rPr lang="en-IN" smtClean="0"/>
              <a:t>19-10-2023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386652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1A134-0DD6-48B3-966A-445CF2E8664F}" type="datetimeFigureOut">
              <a:rPr lang="en-IN" smtClean="0"/>
              <a:t>19-10-2023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109957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241846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11A134-0DD6-48B3-966A-445CF2E8664F}" type="datetimeFigureOut">
              <a:rPr lang="en-IN" smtClean="0"/>
              <a:t>19-10-2023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B835CB-4E41-47A8-80A1-436E027881A9}" type="slidenum">
              <a:rPr lang="en-IN" smtClean="0"/>
              <a:t>‹#›</a:t>
            </a:fld>
            <a:endParaRPr lang="en-IN"/>
          </a:p>
        </p:txBody>
      </p:sp>
    </p:spTree>
    <p:extLst>
      <p:ext uri="{BB962C8B-B14F-4D97-AF65-F5344CB8AC3E}">
        <p14:creationId xmlns:p14="http://schemas.microsoft.com/office/powerpoint/2010/main" val="82474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11A134-0DD6-48B3-966A-445CF2E8664F}" type="datetimeFigureOut">
              <a:rPr lang="en-IN" smtClean="0"/>
              <a:t>19-10-2023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B835CB-4E41-47A8-80A1-436E027881A9}" type="slidenum">
              <a:rPr lang="en-IN" smtClean="0"/>
              <a:t>‹#›</a:t>
            </a:fld>
            <a:endParaRPr lang="en-IN"/>
          </a:p>
        </p:txBody>
      </p:sp>
    </p:spTree>
    <p:extLst>
      <p:ext uri="{BB962C8B-B14F-4D97-AF65-F5344CB8AC3E}">
        <p14:creationId xmlns:p14="http://schemas.microsoft.com/office/powerpoint/2010/main" val="1177843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rmaan4477/Quiz-Gam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4971-0D12-970A-70AE-DB0DC12A9B38}"/>
              </a:ext>
            </a:extLst>
          </p:cNvPr>
          <p:cNvSpPr>
            <a:spLocks noGrp="1"/>
          </p:cNvSpPr>
          <p:nvPr>
            <p:ph type="ctrTitle"/>
          </p:nvPr>
        </p:nvSpPr>
        <p:spPr>
          <a:xfrm>
            <a:off x="2078270" y="2695388"/>
            <a:ext cx="8035459" cy="1467224"/>
          </a:xfrm>
        </p:spPr>
        <p:txBody>
          <a:bodyPr>
            <a:normAutofit/>
          </a:bodyPr>
          <a:lstStyle/>
          <a:p>
            <a:pPr algn="ctr"/>
            <a:r>
              <a:rPr lang="en-US" sz="9600" dirty="0">
                <a:latin typeface="Arial Black" panose="020B0A04020102020204" pitchFamily="34" charset="0"/>
              </a:rPr>
              <a:t>QUIZ GAME</a:t>
            </a:r>
            <a:endParaRPr lang="en-IN" sz="9600" dirty="0">
              <a:latin typeface="Arial Black" panose="020B0A04020102020204" pitchFamily="34" charset="0"/>
            </a:endParaRPr>
          </a:p>
        </p:txBody>
      </p:sp>
    </p:spTree>
    <p:extLst>
      <p:ext uri="{BB962C8B-B14F-4D97-AF65-F5344CB8AC3E}">
        <p14:creationId xmlns:p14="http://schemas.microsoft.com/office/powerpoint/2010/main" val="1830491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EC51D-4C60-96A7-2A4F-B2D04238937C}"/>
              </a:ext>
            </a:extLst>
          </p:cNvPr>
          <p:cNvPicPr>
            <a:picLocks noChangeAspect="1"/>
          </p:cNvPicPr>
          <p:nvPr/>
        </p:nvPicPr>
        <p:blipFill>
          <a:blip r:embed="rId2"/>
          <a:stretch>
            <a:fillRect/>
          </a:stretch>
        </p:blipFill>
        <p:spPr>
          <a:xfrm>
            <a:off x="3074894" y="188465"/>
            <a:ext cx="6042212" cy="4042670"/>
          </a:xfrm>
          <a:prstGeom prst="rect">
            <a:avLst/>
          </a:prstGeom>
        </p:spPr>
      </p:pic>
      <p:sp>
        <p:nvSpPr>
          <p:cNvPr id="2" name="TextBox 1">
            <a:extLst>
              <a:ext uri="{FF2B5EF4-FFF2-40B4-BE49-F238E27FC236}">
                <a16:creationId xmlns:a16="http://schemas.microsoft.com/office/drawing/2014/main" id="{EB7396D9-FA40-C41A-AB26-2854F299488E}"/>
              </a:ext>
            </a:extLst>
          </p:cNvPr>
          <p:cNvSpPr txBox="1"/>
          <p:nvPr/>
        </p:nvSpPr>
        <p:spPr>
          <a:xfrm>
            <a:off x="1247544" y="4648213"/>
            <a:ext cx="10106613" cy="646331"/>
          </a:xfrm>
          <a:prstGeom prst="rect">
            <a:avLst/>
          </a:prstGeom>
          <a:noFill/>
        </p:spPr>
        <p:txBody>
          <a:bodyPr wrap="none" rtlCol="0">
            <a:spAutoFit/>
          </a:bodyPr>
          <a:lstStyle/>
          <a:p>
            <a:r>
              <a:rPr lang="en-US" dirty="0"/>
              <a:t>The Summary/Results screen which shows the overall right answers, time taken by the user for each question, </a:t>
            </a:r>
          </a:p>
          <a:p>
            <a:r>
              <a:rPr lang="en-US" dirty="0"/>
              <a:t>the option chosen by the user, the current answer a</a:t>
            </a:r>
            <a:r>
              <a:rPr lang="en-IN" dirty="0" err="1"/>
              <a:t>nd</a:t>
            </a:r>
            <a:r>
              <a:rPr lang="en-IN" dirty="0"/>
              <a:t> if the user choose the right answer or not.</a:t>
            </a:r>
          </a:p>
        </p:txBody>
      </p:sp>
    </p:spTree>
    <p:extLst>
      <p:ext uri="{BB962C8B-B14F-4D97-AF65-F5344CB8AC3E}">
        <p14:creationId xmlns:p14="http://schemas.microsoft.com/office/powerpoint/2010/main" val="191664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C7E63F-3DE1-B7A4-7A25-6C742BBE2351}"/>
              </a:ext>
            </a:extLst>
          </p:cNvPr>
          <p:cNvSpPr txBox="1"/>
          <p:nvPr/>
        </p:nvSpPr>
        <p:spPr>
          <a:xfrm>
            <a:off x="1063764" y="1885834"/>
            <a:ext cx="9412941" cy="3970318"/>
          </a:xfrm>
          <a:prstGeom prst="rect">
            <a:avLst/>
          </a:prstGeom>
          <a:noFill/>
        </p:spPr>
        <p:txBody>
          <a:bodyPr wrap="square">
            <a:spAutoFit/>
          </a:bodyPr>
          <a:lstStyle/>
          <a:p>
            <a:pPr marL="285750" indent="-285750">
              <a:buFont typeface="Arial" panose="020B0604020202020204" pitchFamily="34" charset="0"/>
              <a:buChar char="•"/>
            </a:pPr>
            <a:r>
              <a:rPr lang="en-US" dirty="0"/>
              <a:t>The future scope of the project involves implementing several enhancements to enrich the user experience:</a:t>
            </a:r>
          </a:p>
          <a:p>
            <a:endParaRPr lang="en-US" dirty="0"/>
          </a:p>
          <a:p>
            <a:pPr marL="342900" indent="-342900">
              <a:buFont typeface="+mj-lt"/>
              <a:buAutoNum type="arabicPeriod"/>
            </a:pPr>
            <a:r>
              <a:rPr lang="en-US" dirty="0"/>
              <a:t>Database Integration: Integrate a database feature to empower users with the option to add their own questions, fostering a dynamic and user-driven content environment.</a:t>
            </a:r>
          </a:p>
          <a:p>
            <a:pPr marL="342900" indent="-342900">
              <a:buFont typeface="+mj-lt"/>
              <a:buAutoNum type="arabicPeriod"/>
            </a:pPr>
            <a:r>
              <a:rPr lang="en-US" dirty="0"/>
              <a:t>Expanded Lifelines: Enhance the game's interactivity by incorporating additional lifelines, providing players with more strategic options and increasing the overall engagement of the gaming experience.</a:t>
            </a:r>
          </a:p>
          <a:p>
            <a:pPr marL="342900" indent="-342900">
              <a:buFont typeface="+mj-lt"/>
              <a:buAutoNum type="arabicPeriod"/>
            </a:pPr>
            <a:r>
              <a:rPr lang="en-US" dirty="0"/>
              <a:t>Diverse Game Modes: Introduce various game modes catering to different levels of difficulty, offering players a broader range of challenges to choose from and ensuring the game's adaptability to diverse skill sets.</a:t>
            </a:r>
          </a:p>
          <a:p>
            <a:pPr marL="342900" indent="-342900">
              <a:buFont typeface="+mj-lt"/>
              <a:buAutoNum type="arabicPeriod"/>
            </a:pPr>
            <a:r>
              <a:rPr lang="en-US" dirty="0"/>
              <a:t>Improved GUI: Elevate the graphical user interface (GUI) to make it more visually appealing and user-friendly, enhancing the overall aesthetics and usability of the application.</a:t>
            </a:r>
            <a:endParaRPr lang="en-IN" dirty="0"/>
          </a:p>
          <a:p>
            <a:endParaRPr lang="en-US" dirty="0"/>
          </a:p>
        </p:txBody>
      </p:sp>
      <p:sp>
        <p:nvSpPr>
          <p:cNvPr id="6" name="Title 1">
            <a:extLst>
              <a:ext uri="{FF2B5EF4-FFF2-40B4-BE49-F238E27FC236}">
                <a16:creationId xmlns:a16="http://schemas.microsoft.com/office/drawing/2014/main" id="{C6C8B107-0CE3-8098-AA5C-8E7A09AFAC52}"/>
              </a:ext>
            </a:extLst>
          </p:cNvPr>
          <p:cNvSpPr txBox="1">
            <a:spLocks/>
          </p:cNvSpPr>
          <p:nvPr/>
        </p:nvSpPr>
        <p:spPr>
          <a:xfrm>
            <a:off x="648354" y="636447"/>
            <a:ext cx="11176092"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Future scope of the project</a:t>
            </a:r>
            <a:endParaRPr lang="en-IN" dirty="0"/>
          </a:p>
        </p:txBody>
      </p:sp>
    </p:spTree>
    <p:extLst>
      <p:ext uri="{BB962C8B-B14F-4D97-AF65-F5344CB8AC3E}">
        <p14:creationId xmlns:p14="http://schemas.microsoft.com/office/powerpoint/2010/main" val="182329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E58445-59CD-BF2D-F785-7BB87ECD5D72}"/>
              </a:ext>
            </a:extLst>
          </p:cNvPr>
          <p:cNvSpPr txBox="1">
            <a:spLocks/>
          </p:cNvSpPr>
          <p:nvPr/>
        </p:nvSpPr>
        <p:spPr>
          <a:xfrm>
            <a:off x="1143001" y="259930"/>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Conclusions</a:t>
            </a:r>
            <a:br>
              <a:rPr lang="en-US" dirty="0"/>
            </a:br>
            <a:endParaRPr lang="en-IN" dirty="0"/>
          </a:p>
        </p:txBody>
      </p:sp>
      <p:sp>
        <p:nvSpPr>
          <p:cNvPr id="4" name="Content Placeholder 2">
            <a:extLst>
              <a:ext uri="{FF2B5EF4-FFF2-40B4-BE49-F238E27FC236}">
                <a16:creationId xmlns:a16="http://schemas.microsoft.com/office/drawing/2014/main" id="{EA2893B5-59B7-1F51-830B-12AA90C04747}"/>
              </a:ext>
            </a:extLst>
          </p:cNvPr>
          <p:cNvSpPr txBox="1">
            <a:spLocks/>
          </p:cNvSpPr>
          <p:nvPr/>
        </p:nvSpPr>
        <p:spPr>
          <a:xfrm>
            <a:off x="1141412" y="1632857"/>
            <a:ext cx="9905999" cy="1796143"/>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dirty="0"/>
              <a:t>This is a Quiz game based on the java coding language using the inbuilt GUI functions like swing and </a:t>
            </a:r>
            <a:r>
              <a:rPr lang="en-IN" dirty="0" err="1"/>
              <a:t>Jframe</a:t>
            </a:r>
            <a:r>
              <a:rPr lang="en-IN" dirty="0"/>
              <a:t> to get a interactive app to the end user while having future scope of making the project bigger as mentioned in the previous slides.</a:t>
            </a:r>
          </a:p>
        </p:txBody>
      </p:sp>
      <p:sp>
        <p:nvSpPr>
          <p:cNvPr id="5" name="Title 1">
            <a:extLst>
              <a:ext uri="{FF2B5EF4-FFF2-40B4-BE49-F238E27FC236}">
                <a16:creationId xmlns:a16="http://schemas.microsoft.com/office/drawing/2014/main" id="{3542A6E9-46FA-C819-9A08-BAA24E545696}"/>
              </a:ext>
            </a:extLst>
          </p:cNvPr>
          <p:cNvSpPr txBox="1">
            <a:spLocks/>
          </p:cNvSpPr>
          <p:nvPr/>
        </p:nvSpPr>
        <p:spPr>
          <a:xfrm>
            <a:off x="1139824" y="3429000"/>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References</a:t>
            </a:r>
            <a:br>
              <a:rPr lang="en-US" dirty="0"/>
            </a:br>
            <a:endParaRPr lang="en-IN" dirty="0"/>
          </a:p>
        </p:txBody>
      </p:sp>
      <p:sp>
        <p:nvSpPr>
          <p:cNvPr id="6" name="Content Placeholder 2">
            <a:extLst>
              <a:ext uri="{FF2B5EF4-FFF2-40B4-BE49-F238E27FC236}">
                <a16:creationId xmlns:a16="http://schemas.microsoft.com/office/drawing/2014/main" id="{E2BC1293-9531-1340-3E9C-B658873713A1}"/>
              </a:ext>
            </a:extLst>
          </p:cNvPr>
          <p:cNvSpPr txBox="1">
            <a:spLocks/>
          </p:cNvSpPr>
          <p:nvPr/>
        </p:nvSpPr>
        <p:spPr>
          <a:xfrm>
            <a:off x="1146178" y="4680857"/>
            <a:ext cx="9905999" cy="1796143"/>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dirty="0"/>
              <a:t>Used </a:t>
            </a:r>
            <a:r>
              <a:rPr lang="en-IN" dirty="0" err="1"/>
              <a:t>Chatgpt</a:t>
            </a:r>
            <a:r>
              <a:rPr lang="en-IN" dirty="0"/>
              <a:t> to give a better Grammatical format for the wording </a:t>
            </a:r>
          </a:p>
        </p:txBody>
      </p:sp>
    </p:spTree>
    <p:extLst>
      <p:ext uri="{BB962C8B-B14F-4D97-AF65-F5344CB8AC3E}">
        <p14:creationId xmlns:p14="http://schemas.microsoft.com/office/powerpoint/2010/main" val="331421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AA1D2-357E-5D96-161D-817FC08E15B2}"/>
              </a:ext>
            </a:extLst>
          </p:cNvPr>
          <p:cNvSpPr txBox="1"/>
          <p:nvPr/>
        </p:nvSpPr>
        <p:spPr>
          <a:xfrm>
            <a:off x="1866122" y="718457"/>
            <a:ext cx="8901405" cy="9233297"/>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sz="7200" dirty="0">
                <a:latin typeface="Castellar" panose="020A0402060406010301" pitchFamily="18" charset="0"/>
              </a:rPr>
              <a:t>THANK YOU</a:t>
            </a:r>
          </a:p>
          <a:p>
            <a:pPr algn="r"/>
            <a:endParaRPr lang="en-US" dirty="0">
              <a:latin typeface="Castellar" panose="020A0402060406010301" pitchFamily="18" charset="0"/>
            </a:endParaRPr>
          </a:p>
          <a:p>
            <a:pPr algn="r"/>
            <a:endParaRPr lang="en-US" dirty="0">
              <a:latin typeface="Castellar" panose="020A0402060406010301" pitchFamily="18" charset="0"/>
            </a:endParaRPr>
          </a:p>
          <a:p>
            <a:pPr algn="r"/>
            <a:endParaRPr lang="en-US" dirty="0">
              <a:latin typeface="Castellar" panose="020A0402060406010301" pitchFamily="18" charset="0"/>
            </a:endParaRPr>
          </a:p>
          <a:p>
            <a:pPr algn="r"/>
            <a:endParaRPr lang="en-US" dirty="0">
              <a:latin typeface="Castellar" panose="020A0402060406010301" pitchFamily="18" charset="0"/>
            </a:endParaRPr>
          </a:p>
          <a:p>
            <a:r>
              <a:rPr lang="en-US" dirty="0">
                <a:latin typeface="Agency FB" panose="020B0503020202020204" pitchFamily="34" charset="0"/>
                <a:hlinkClick r:id="rId2"/>
              </a:rPr>
              <a:t>The </a:t>
            </a:r>
            <a:r>
              <a:rPr lang="en-US" dirty="0" err="1">
                <a:latin typeface="Agency FB" panose="020B0503020202020204" pitchFamily="34" charset="0"/>
                <a:hlinkClick r:id="rId2"/>
              </a:rPr>
              <a:t>Github</a:t>
            </a:r>
            <a:r>
              <a:rPr lang="en-US" dirty="0">
                <a:latin typeface="Agency FB" panose="020B0503020202020204" pitchFamily="34" charset="0"/>
                <a:hlinkClick r:id="rId2"/>
              </a:rPr>
              <a:t> project repository with all the commits history and progress of the project can be found here:-    </a:t>
            </a:r>
            <a:endParaRPr lang="en-US" dirty="0">
              <a:latin typeface="Agency FB" panose="020B0503020202020204" pitchFamily="34" charset="0"/>
            </a:endParaRPr>
          </a:p>
          <a:p>
            <a:endParaRPr lang="en-US" dirty="0">
              <a:latin typeface="Agency FB" panose="020B0503020202020204" pitchFamily="34" charset="0"/>
            </a:endParaRPr>
          </a:p>
          <a:p>
            <a:r>
              <a:rPr lang="en-US" dirty="0">
                <a:latin typeface="Agency FB" panose="020B0503020202020204" pitchFamily="34" charset="0"/>
              </a:rPr>
              <a:t>Or alternatively you can type: </a:t>
            </a:r>
            <a:r>
              <a:rPr lang="en-US" dirty="0">
                <a:latin typeface="Agency FB" panose="020B0503020202020204" pitchFamily="34" charset="0"/>
                <a:hlinkClick r:id="rId2"/>
              </a:rPr>
              <a:t>https://github.com/Armaan4477/Quiz-Game/</a:t>
            </a:r>
            <a:r>
              <a:rPr lang="en-US" dirty="0">
                <a:latin typeface="Agency FB" panose="020B0503020202020204" pitchFamily="34" charset="0"/>
              </a:rPr>
              <a:t> to head straight to the repo for this project</a:t>
            </a:r>
          </a:p>
          <a:p>
            <a:endParaRPr lang="en-US" dirty="0">
              <a:latin typeface="Agency FB" panose="020B0503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346463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92EB1EA-3713-65AB-433B-71967323CFDE}"/>
              </a:ext>
            </a:extLst>
          </p:cNvPr>
          <p:cNvSpPr txBox="1">
            <a:spLocks/>
          </p:cNvSpPr>
          <p:nvPr/>
        </p:nvSpPr>
        <p:spPr>
          <a:xfrm>
            <a:off x="4093148" y="1490463"/>
            <a:ext cx="3656159" cy="1655762"/>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dirty="0"/>
              <a:t>Armaan NAKHUNDA :- 02</a:t>
            </a:r>
          </a:p>
          <a:p>
            <a:pPr algn="ctr"/>
            <a:r>
              <a:rPr lang="en-US" dirty="0"/>
              <a:t>SUSHANT NAVLE :-05</a:t>
            </a:r>
          </a:p>
          <a:p>
            <a:pPr algn="ctr"/>
            <a:r>
              <a:rPr lang="en-US" dirty="0"/>
              <a:t>Nishal Poojary:-17</a:t>
            </a:r>
            <a:endParaRPr lang="en-IN" dirty="0"/>
          </a:p>
        </p:txBody>
      </p:sp>
      <p:sp>
        <p:nvSpPr>
          <p:cNvPr id="3" name="Title 1">
            <a:extLst>
              <a:ext uri="{FF2B5EF4-FFF2-40B4-BE49-F238E27FC236}">
                <a16:creationId xmlns:a16="http://schemas.microsoft.com/office/drawing/2014/main" id="{A7BD07AB-2A2E-4F25-D768-2D32728C794B}"/>
              </a:ext>
            </a:extLst>
          </p:cNvPr>
          <p:cNvSpPr txBox="1">
            <a:spLocks/>
          </p:cNvSpPr>
          <p:nvPr/>
        </p:nvSpPr>
        <p:spPr>
          <a:xfrm>
            <a:off x="2956128" y="486369"/>
            <a:ext cx="5930200" cy="10040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Group members</a:t>
            </a:r>
            <a:endParaRPr lang="en-IN" dirty="0"/>
          </a:p>
        </p:txBody>
      </p:sp>
    </p:spTree>
    <p:extLst>
      <p:ext uri="{BB962C8B-B14F-4D97-AF65-F5344CB8AC3E}">
        <p14:creationId xmlns:p14="http://schemas.microsoft.com/office/powerpoint/2010/main" val="409127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BED5C15-3674-40BB-D844-87CB33BC5445}"/>
              </a:ext>
            </a:extLst>
          </p:cNvPr>
          <p:cNvSpPr txBox="1">
            <a:spLocks/>
          </p:cNvSpPr>
          <p:nvPr/>
        </p:nvSpPr>
        <p:spPr>
          <a:xfrm>
            <a:off x="1283400" y="560260"/>
            <a:ext cx="9622023" cy="10040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Hardware requirements:</a:t>
            </a:r>
            <a:endParaRPr lang="en-IN" dirty="0"/>
          </a:p>
        </p:txBody>
      </p:sp>
      <p:sp>
        <p:nvSpPr>
          <p:cNvPr id="4" name="TextBox 3">
            <a:extLst>
              <a:ext uri="{FF2B5EF4-FFF2-40B4-BE49-F238E27FC236}">
                <a16:creationId xmlns:a16="http://schemas.microsoft.com/office/drawing/2014/main" id="{A54EFEDD-9E52-39B7-B4E3-60131225F1F1}"/>
              </a:ext>
            </a:extLst>
          </p:cNvPr>
          <p:cNvSpPr txBox="1"/>
          <p:nvPr/>
        </p:nvSpPr>
        <p:spPr>
          <a:xfrm>
            <a:off x="1364085" y="1564354"/>
            <a:ext cx="8601778" cy="923330"/>
          </a:xfrm>
          <a:prstGeom prst="rect">
            <a:avLst/>
          </a:prstGeom>
          <a:noFill/>
        </p:spPr>
        <p:txBody>
          <a:bodyPr wrap="none" rtlCol="0">
            <a:spAutoFit/>
          </a:bodyPr>
          <a:lstStyle/>
          <a:p>
            <a:r>
              <a:rPr lang="en-US" dirty="0"/>
              <a:t>Processor: A modern multi-core processor, such as Intel Core i3 having 2 cores or equivalent.</a:t>
            </a:r>
          </a:p>
          <a:p>
            <a:r>
              <a:rPr lang="en-US" dirty="0"/>
              <a:t>RAM: At least 4 GB</a:t>
            </a:r>
          </a:p>
          <a:p>
            <a:r>
              <a:rPr lang="en-US" dirty="0"/>
              <a:t>Storage: Sufficient disk space to run JDK or any other resource intensive IDE like </a:t>
            </a:r>
            <a:r>
              <a:rPr lang="en-US" dirty="0" err="1"/>
              <a:t>VScode</a:t>
            </a:r>
            <a:r>
              <a:rPr lang="en-US" dirty="0"/>
              <a:t>.</a:t>
            </a:r>
            <a:endParaRPr lang="en-IN" dirty="0"/>
          </a:p>
        </p:txBody>
      </p:sp>
      <p:sp>
        <p:nvSpPr>
          <p:cNvPr id="5" name="Title 1">
            <a:extLst>
              <a:ext uri="{FF2B5EF4-FFF2-40B4-BE49-F238E27FC236}">
                <a16:creationId xmlns:a16="http://schemas.microsoft.com/office/drawing/2014/main" id="{1E1D1556-E6D2-EA9F-ABB1-6F691793FBB0}"/>
              </a:ext>
            </a:extLst>
          </p:cNvPr>
          <p:cNvSpPr txBox="1">
            <a:spLocks/>
          </p:cNvSpPr>
          <p:nvPr/>
        </p:nvSpPr>
        <p:spPr>
          <a:xfrm>
            <a:off x="1141412" y="3097306"/>
            <a:ext cx="9905998" cy="1004094"/>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software requirements:</a:t>
            </a:r>
            <a:endParaRPr lang="en-IN" dirty="0"/>
          </a:p>
        </p:txBody>
      </p:sp>
      <p:sp>
        <p:nvSpPr>
          <p:cNvPr id="7" name="TextBox 6">
            <a:extLst>
              <a:ext uri="{FF2B5EF4-FFF2-40B4-BE49-F238E27FC236}">
                <a16:creationId xmlns:a16="http://schemas.microsoft.com/office/drawing/2014/main" id="{942B30D3-1D31-3265-D3B3-16C95051726E}"/>
              </a:ext>
            </a:extLst>
          </p:cNvPr>
          <p:cNvSpPr txBox="1"/>
          <p:nvPr/>
        </p:nvSpPr>
        <p:spPr>
          <a:xfrm>
            <a:off x="1512907" y="4101400"/>
            <a:ext cx="3003130" cy="2585323"/>
          </a:xfrm>
          <a:prstGeom prst="rect">
            <a:avLst/>
          </a:prstGeom>
          <a:noFill/>
        </p:spPr>
        <p:txBody>
          <a:bodyPr wrap="none" rtlCol="0">
            <a:spAutoFit/>
          </a:bodyPr>
          <a:lstStyle/>
          <a:p>
            <a:r>
              <a:rPr lang="en-US" dirty="0"/>
              <a:t>OS: Windows:</a:t>
            </a:r>
          </a:p>
          <a:p>
            <a:r>
              <a:rPr lang="en-US" dirty="0"/>
              <a:t>      Windows 10 or later</a:t>
            </a:r>
          </a:p>
          <a:p>
            <a:endParaRPr lang="en-US" dirty="0"/>
          </a:p>
          <a:p>
            <a:r>
              <a:rPr lang="en-US" dirty="0"/>
              <a:t>       Linux:</a:t>
            </a:r>
          </a:p>
          <a:p>
            <a:r>
              <a:rPr lang="en-US" dirty="0"/>
              <a:t>       Ubuntu 20.04 or later</a:t>
            </a:r>
          </a:p>
          <a:p>
            <a:r>
              <a:rPr lang="en-US" dirty="0"/>
              <a:t>       Or equivalent Linux Distro</a:t>
            </a:r>
          </a:p>
          <a:p>
            <a:endParaRPr lang="en-US" dirty="0"/>
          </a:p>
          <a:p>
            <a:r>
              <a:rPr lang="en-US" dirty="0"/>
              <a:t>       MacOS:</a:t>
            </a:r>
          </a:p>
          <a:p>
            <a:r>
              <a:rPr lang="en-US" dirty="0"/>
              <a:t>       MacOS Big Sur or later</a:t>
            </a:r>
          </a:p>
        </p:txBody>
      </p:sp>
      <p:sp>
        <p:nvSpPr>
          <p:cNvPr id="8" name="TextBox 7">
            <a:extLst>
              <a:ext uri="{FF2B5EF4-FFF2-40B4-BE49-F238E27FC236}">
                <a16:creationId xmlns:a16="http://schemas.microsoft.com/office/drawing/2014/main" id="{D315EA21-D996-859B-6EDE-95CA23FC5F3E}"/>
              </a:ext>
            </a:extLst>
          </p:cNvPr>
          <p:cNvSpPr txBox="1"/>
          <p:nvPr/>
        </p:nvSpPr>
        <p:spPr>
          <a:xfrm>
            <a:off x="4516037" y="4101400"/>
            <a:ext cx="7561814" cy="923330"/>
          </a:xfrm>
          <a:prstGeom prst="rect">
            <a:avLst/>
          </a:prstGeom>
          <a:noFill/>
        </p:spPr>
        <p:txBody>
          <a:bodyPr wrap="none" rtlCol="0">
            <a:spAutoFit/>
          </a:bodyPr>
          <a:lstStyle/>
          <a:p>
            <a:r>
              <a:rPr lang="en-US" dirty="0"/>
              <a:t>JDK: Version 19 or later</a:t>
            </a:r>
            <a:endParaRPr lang="en-IN" dirty="0"/>
          </a:p>
          <a:p>
            <a:endParaRPr lang="en-IN" dirty="0"/>
          </a:p>
          <a:p>
            <a:r>
              <a:rPr lang="en-IN" dirty="0"/>
              <a:t>IDE: either run it in </a:t>
            </a:r>
            <a:r>
              <a:rPr lang="en-IN" dirty="0" err="1"/>
              <a:t>cmd</a:t>
            </a:r>
            <a:r>
              <a:rPr lang="en-IN" dirty="0"/>
              <a:t> or equivalent or using an IDE like VS code, </a:t>
            </a:r>
            <a:r>
              <a:rPr lang="en-IN" dirty="0" err="1"/>
              <a:t>Netbrains</a:t>
            </a:r>
            <a:r>
              <a:rPr lang="en-IN" dirty="0"/>
              <a:t>, etc</a:t>
            </a:r>
            <a:endParaRPr lang="en-US" dirty="0"/>
          </a:p>
        </p:txBody>
      </p:sp>
    </p:spTree>
    <p:extLst>
      <p:ext uri="{BB962C8B-B14F-4D97-AF65-F5344CB8AC3E}">
        <p14:creationId xmlns:p14="http://schemas.microsoft.com/office/powerpoint/2010/main" val="125212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B0C0-4834-1EE9-2216-1A4E34D96BED}"/>
              </a:ext>
            </a:extLst>
          </p:cNvPr>
          <p:cNvSpPr>
            <a:spLocks noGrp="1"/>
          </p:cNvSpPr>
          <p:nvPr>
            <p:ph type="title"/>
          </p:nvPr>
        </p:nvSpPr>
        <p:spPr/>
        <p:txBody>
          <a:bodyPr/>
          <a:lstStyle/>
          <a:p>
            <a:pPr algn="ctr"/>
            <a:r>
              <a:rPr lang="en-US" sz="6000" b="1" dirty="0"/>
              <a:t>About the project </a:t>
            </a:r>
            <a:br>
              <a:rPr lang="en-US" dirty="0"/>
            </a:br>
            <a:endParaRPr lang="en-IN" dirty="0"/>
          </a:p>
        </p:txBody>
      </p:sp>
      <p:sp>
        <p:nvSpPr>
          <p:cNvPr id="3" name="Content Placeholder 2">
            <a:extLst>
              <a:ext uri="{FF2B5EF4-FFF2-40B4-BE49-F238E27FC236}">
                <a16:creationId xmlns:a16="http://schemas.microsoft.com/office/drawing/2014/main" id="{ACE89393-EF1A-98A3-AB8A-28F4898043D0}"/>
              </a:ext>
            </a:extLst>
          </p:cNvPr>
          <p:cNvSpPr>
            <a:spLocks noGrp="1"/>
          </p:cNvSpPr>
          <p:nvPr>
            <p:ph idx="1"/>
          </p:nvPr>
        </p:nvSpPr>
        <p:spPr>
          <a:xfrm>
            <a:off x="1141412" y="1632857"/>
            <a:ext cx="9905999" cy="4158344"/>
          </a:xfrm>
        </p:spPr>
        <p:txBody>
          <a:bodyPr>
            <a:normAutofit fontScale="92500"/>
          </a:bodyPr>
          <a:lstStyle/>
          <a:p>
            <a:pPr marL="0" indent="0">
              <a:buNone/>
            </a:pPr>
            <a:r>
              <a:rPr lang="en-US" dirty="0"/>
              <a:t>The Java Quiz Game application stands out as an interactive educational platform solely dedicated to Java-related questions. Offering a wide array of challenges within the realm of Java programming, the game ensures a deep dive into the language's intricacies. With features like a competitive scoring system and a user-friendly interface, the application encourages learning through play, making the process of mastering Java both enjoyable and engaging. Strategic gameplay is enhanced with specific lifelines, providing players with advantages such as removing 2 wrong options or having a 80% of getting the right answer by the computer. The educational focus is paramount, covering various aspects of Java programming and offering detailed progress tracking with statistics for continuous improvement. </a:t>
            </a:r>
            <a:endParaRPr lang="en-IN" dirty="0"/>
          </a:p>
        </p:txBody>
      </p:sp>
    </p:spTree>
    <p:extLst>
      <p:ext uri="{BB962C8B-B14F-4D97-AF65-F5344CB8AC3E}">
        <p14:creationId xmlns:p14="http://schemas.microsoft.com/office/powerpoint/2010/main" val="46798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CB541-DF93-B445-2F98-46A02E78292C}"/>
              </a:ext>
            </a:extLst>
          </p:cNvPr>
          <p:cNvPicPr>
            <a:picLocks noChangeAspect="1"/>
          </p:cNvPicPr>
          <p:nvPr/>
        </p:nvPicPr>
        <p:blipFill>
          <a:blip r:embed="rId2"/>
          <a:stretch>
            <a:fillRect/>
          </a:stretch>
        </p:blipFill>
        <p:spPr>
          <a:xfrm>
            <a:off x="1589272" y="2316536"/>
            <a:ext cx="3419475" cy="1704975"/>
          </a:xfrm>
          <a:prstGeom prst="rect">
            <a:avLst/>
          </a:prstGeom>
        </p:spPr>
      </p:pic>
      <p:pic>
        <p:nvPicPr>
          <p:cNvPr id="5" name="Picture 4">
            <a:extLst>
              <a:ext uri="{FF2B5EF4-FFF2-40B4-BE49-F238E27FC236}">
                <a16:creationId xmlns:a16="http://schemas.microsoft.com/office/drawing/2014/main" id="{886AE175-50D1-B7ED-C6B2-258A86E7EA48}"/>
              </a:ext>
            </a:extLst>
          </p:cNvPr>
          <p:cNvPicPr>
            <a:picLocks noChangeAspect="1"/>
          </p:cNvPicPr>
          <p:nvPr/>
        </p:nvPicPr>
        <p:blipFill>
          <a:blip r:embed="rId3"/>
          <a:stretch>
            <a:fillRect/>
          </a:stretch>
        </p:blipFill>
        <p:spPr>
          <a:xfrm>
            <a:off x="7183255" y="2316536"/>
            <a:ext cx="3419475" cy="1704975"/>
          </a:xfrm>
          <a:prstGeom prst="rect">
            <a:avLst/>
          </a:prstGeom>
        </p:spPr>
      </p:pic>
      <p:sp>
        <p:nvSpPr>
          <p:cNvPr id="10" name="Title 1">
            <a:extLst>
              <a:ext uri="{FF2B5EF4-FFF2-40B4-BE49-F238E27FC236}">
                <a16:creationId xmlns:a16="http://schemas.microsoft.com/office/drawing/2014/main" id="{033C4A7F-7A12-E007-2842-CD4F391E0EF2}"/>
              </a:ext>
            </a:extLst>
          </p:cNvPr>
          <p:cNvSpPr txBox="1">
            <a:spLocks/>
          </p:cNvSpPr>
          <p:nvPr/>
        </p:nvSpPr>
        <p:spPr>
          <a:xfrm>
            <a:off x="-98612" y="143388"/>
            <a:ext cx="12192000"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6000" b="1" dirty="0"/>
              <a:t>Screenshots and basic explanation of the project</a:t>
            </a:r>
            <a:br>
              <a:rPr lang="en-US" dirty="0"/>
            </a:br>
            <a:endParaRPr lang="en-IN" dirty="0"/>
          </a:p>
        </p:txBody>
      </p:sp>
      <p:sp>
        <p:nvSpPr>
          <p:cNvPr id="2" name="TextBox 1">
            <a:extLst>
              <a:ext uri="{FF2B5EF4-FFF2-40B4-BE49-F238E27FC236}">
                <a16:creationId xmlns:a16="http://schemas.microsoft.com/office/drawing/2014/main" id="{CED88C4F-6CF9-7445-FC12-268D7A55BCC3}"/>
              </a:ext>
            </a:extLst>
          </p:cNvPr>
          <p:cNvSpPr txBox="1"/>
          <p:nvPr/>
        </p:nvSpPr>
        <p:spPr>
          <a:xfrm>
            <a:off x="1682227" y="4716089"/>
            <a:ext cx="8827545" cy="646331"/>
          </a:xfrm>
          <a:prstGeom prst="rect">
            <a:avLst/>
          </a:prstGeom>
          <a:noFill/>
        </p:spPr>
        <p:txBody>
          <a:bodyPr wrap="none" rtlCol="0">
            <a:spAutoFit/>
          </a:bodyPr>
          <a:lstStyle/>
          <a:p>
            <a:r>
              <a:rPr lang="en-IN" dirty="0"/>
              <a:t>Startup Screen to give the user the option to choose how many questions they would like while </a:t>
            </a:r>
          </a:p>
          <a:p>
            <a:r>
              <a:rPr lang="en-IN" dirty="0"/>
              <a:t>also giving the instructions options they can see the full functionality of the app</a:t>
            </a:r>
          </a:p>
        </p:txBody>
      </p:sp>
    </p:spTree>
    <p:extLst>
      <p:ext uri="{BB962C8B-B14F-4D97-AF65-F5344CB8AC3E}">
        <p14:creationId xmlns:p14="http://schemas.microsoft.com/office/powerpoint/2010/main" val="342063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B2B0E1-0CEB-A899-845F-B92849B0C871}"/>
              </a:ext>
            </a:extLst>
          </p:cNvPr>
          <p:cNvPicPr>
            <a:picLocks noChangeAspect="1"/>
          </p:cNvPicPr>
          <p:nvPr/>
        </p:nvPicPr>
        <p:blipFill>
          <a:blip r:embed="rId2"/>
          <a:stretch>
            <a:fillRect/>
          </a:stretch>
        </p:blipFill>
        <p:spPr>
          <a:xfrm>
            <a:off x="2689412" y="89164"/>
            <a:ext cx="6813176" cy="4597510"/>
          </a:xfrm>
          <a:prstGeom prst="rect">
            <a:avLst/>
          </a:prstGeom>
        </p:spPr>
      </p:pic>
      <p:sp>
        <p:nvSpPr>
          <p:cNvPr id="4" name="Title 1">
            <a:extLst>
              <a:ext uri="{FF2B5EF4-FFF2-40B4-BE49-F238E27FC236}">
                <a16:creationId xmlns:a16="http://schemas.microsoft.com/office/drawing/2014/main" id="{80245001-09E2-9EFB-FDDA-065E55BDA81D}"/>
              </a:ext>
            </a:extLst>
          </p:cNvPr>
          <p:cNvSpPr txBox="1">
            <a:spLocks/>
          </p:cNvSpPr>
          <p:nvPr/>
        </p:nvSpPr>
        <p:spPr>
          <a:xfrm>
            <a:off x="1143001" y="4774882"/>
            <a:ext cx="9905998" cy="147857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endParaRPr lang="en-IN" dirty="0"/>
          </a:p>
        </p:txBody>
      </p:sp>
      <p:sp>
        <p:nvSpPr>
          <p:cNvPr id="5" name="TextBox 4">
            <a:extLst>
              <a:ext uri="{FF2B5EF4-FFF2-40B4-BE49-F238E27FC236}">
                <a16:creationId xmlns:a16="http://schemas.microsoft.com/office/drawing/2014/main" id="{CC2AF05E-63CB-51E3-C9AD-E7935D3AAC15}"/>
              </a:ext>
            </a:extLst>
          </p:cNvPr>
          <p:cNvSpPr txBox="1"/>
          <p:nvPr/>
        </p:nvSpPr>
        <p:spPr>
          <a:xfrm>
            <a:off x="517678" y="5329501"/>
            <a:ext cx="11156644" cy="369332"/>
          </a:xfrm>
          <a:prstGeom prst="rect">
            <a:avLst/>
          </a:prstGeom>
          <a:noFill/>
        </p:spPr>
        <p:txBody>
          <a:bodyPr wrap="none" rtlCol="0">
            <a:spAutoFit/>
          </a:bodyPr>
          <a:lstStyle/>
          <a:p>
            <a:r>
              <a:rPr lang="en-US" dirty="0"/>
              <a:t>Instructions panel for the user to understand the functionality and a close button to return back to the quiz startup screen</a:t>
            </a:r>
          </a:p>
        </p:txBody>
      </p:sp>
    </p:spTree>
    <p:extLst>
      <p:ext uri="{BB962C8B-B14F-4D97-AF65-F5344CB8AC3E}">
        <p14:creationId xmlns:p14="http://schemas.microsoft.com/office/powerpoint/2010/main" val="146508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A746FC-2636-9381-2C94-D106B1DF1441}"/>
              </a:ext>
            </a:extLst>
          </p:cNvPr>
          <p:cNvPicPr>
            <a:picLocks noChangeAspect="1"/>
          </p:cNvPicPr>
          <p:nvPr/>
        </p:nvPicPr>
        <p:blipFill>
          <a:blip r:embed="rId2"/>
          <a:stretch>
            <a:fillRect/>
          </a:stretch>
        </p:blipFill>
        <p:spPr>
          <a:xfrm>
            <a:off x="2738692" y="105156"/>
            <a:ext cx="6714616" cy="1813292"/>
          </a:xfrm>
          <a:prstGeom prst="rect">
            <a:avLst/>
          </a:prstGeom>
        </p:spPr>
      </p:pic>
      <p:sp>
        <p:nvSpPr>
          <p:cNvPr id="3" name="TextBox 2">
            <a:extLst>
              <a:ext uri="{FF2B5EF4-FFF2-40B4-BE49-F238E27FC236}">
                <a16:creationId xmlns:a16="http://schemas.microsoft.com/office/drawing/2014/main" id="{9BF3CBF7-DAC2-07B2-10A4-C681F5AFCD83}"/>
              </a:ext>
            </a:extLst>
          </p:cNvPr>
          <p:cNvSpPr txBox="1"/>
          <p:nvPr/>
        </p:nvSpPr>
        <p:spPr>
          <a:xfrm>
            <a:off x="2648582" y="2119726"/>
            <a:ext cx="6894836" cy="369332"/>
          </a:xfrm>
          <a:prstGeom prst="rect">
            <a:avLst/>
          </a:prstGeom>
          <a:noFill/>
        </p:spPr>
        <p:txBody>
          <a:bodyPr wrap="none" rtlCol="0">
            <a:spAutoFit/>
          </a:bodyPr>
          <a:lstStyle/>
          <a:p>
            <a:r>
              <a:rPr lang="en-IN" dirty="0"/>
              <a:t>The 1</a:t>
            </a:r>
            <a:r>
              <a:rPr lang="en-IN" baseline="30000" dirty="0"/>
              <a:t>st</a:t>
            </a:r>
            <a:r>
              <a:rPr lang="en-IN" dirty="0"/>
              <a:t> question along with the game options after the user starts the quiz</a:t>
            </a:r>
          </a:p>
        </p:txBody>
      </p:sp>
      <p:pic>
        <p:nvPicPr>
          <p:cNvPr id="4" name="Picture 3">
            <a:extLst>
              <a:ext uri="{FF2B5EF4-FFF2-40B4-BE49-F238E27FC236}">
                <a16:creationId xmlns:a16="http://schemas.microsoft.com/office/drawing/2014/main" id="{76C6DEE7-CEC5-A9F6-A7A2-8E2F47764B1C}"/>
              </a:ext>
            </a:extLst>
          </p:cNvPr>
          <p:cNvPicPr>
            <a:picLocks noChangeAspect="1"/>
          </p:cNvPicPr>
          <p:nvPr/>
        </p:nvPicPr>
        <p:blipFill>
          <a:blip r:embed="rId3"/>
          <a:stretch>
            <a:fillRect/>
          </a:stretch>
        </p:blipFill>
        <p:spPr>
          <a:xfrm>
            <a:off x="147945" y="2542848"/>
            <a:ext cx="5887335" cy="1589883"/>
          </a:xfrm>
          <a:prstGeom prst="rect">
            <a:avLst/>
          </a:prstGeom>
        </p:spPr>
      </p:pic>
      <p:pic>
        <p:nvPicPr>
          <p:cNvPr id="5" name="Picture 4">
            <a:extLst>
              <a:ext uri="{FF2B5EF4-FFF2-40B4-BE49-F238E27FC236}">
                <a16:creationId xmlns:a16="http://schemas.microsoft.com/office/drawing/2014/main" id="{940E740E-AA92-63DF-048F-B99EEAF74A42}"/>
              </a:ext>
            </a:extLst>
          </p:cNvPr>
          <p:cNvPicPr>
            <a:picLocks noChangeAspect="1"/>
          </p:cNvPicPr>
          <p:nvPr/>
        </p:nvPicPr>
        <p:blipFill>
          <a:blip r:embed="rId4"/>
          <a:stretch>
            <a:fillRect/>
          </a:stretch>
        </p:blipFill>
        <p:spPr>
          <a:xfrm>
            <a:off x="6072324" y="2489058"/>
            <a:ext cx="6119676" cy="1688495"/>
          </a:xfrm>
          <a:prstGeom prst="rect">
            <a:avLst/>
          </a:prstGeom>
        </p:spPr>
      </p:pic>
      <p:sp>
        <p:nvSpPr>
          <p:cNvPr id="6" name="TextBox 5">
            <a:extLst>
              <a:ext uri="{FF2B5EF4-FFF2-40B4-BE49-F238E27FC236}">
                <a16:creationId xmlns:a16="http://schemas.microsoft.com/office/drawing/2014/main" id="{FDF0CDD1-866E-838C-7169-F8A01CD36948}"/>
              </a:ext>
            </a:extLst>
          </p:cNvPr>
          <p:cNvSpPr txBox="1"/>
          <p:nvPr/>
        </p:nvSpPr>
        <p:spPr>
          <a:xfrm>
            <a:off x="1734391" y="5042660"/>
            <a:ext cx="9675982" cy="646331"/>
          </a:xfrm>
          <a:prstGeom prst="rect">
            <a:avLst/>
          </a:prstGeom>
          <a:noFill/>
        </p:spPr>
        <p:txBody>
          <a:bodyPr wrap="none" rtlCol="0">
            <a:spAutoFit/>
          </a:bodyPr>
          <a:lstStyle/>
          <a:p>
            <a:r>
              <a:rPr lang="en-IN" dirty="0"/>
              <a:t>As the timer is heading towards 0 the timer flashes red so warn the user after which a time’s up pop up </a:t>
            </a:r>
          </a:p>
          <a:p>
            <a:r>
              <a:rPr lang="en-IN" dirty="0"/>
              <a:t>comes up and disables the radio buttons so the user cannot change or add their answer</a:t>
            </a:r>
          </a:p>
        </p:txBody>
      </p:sp>
    </p:spTree>
    <p:extLst>
      <p:ext uri="{BB962C8B-B14F-4D97-AF65-F5344CB8AC3E}">
        <p14:creationId xmlns:p14="http://schemas.microsoft.com/office/powerpoint/2010/main" val="87851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5A56BB-A4EE-2123-2BC7-F188D6F35635}"/>
              </a:ext>
            </a:extLst>
          </p:cNvPr>
          <p:cNvPicPr>
            <a:picLocks noChangeAspect="1"/>
          </p:cNvPicPr>
          <p:nvPr/>
        </p:nvPicPr>
        <p:blipFill>
          <a:blip r:embed="rId2"/>
          <a:stretch>
            <a:fillRect/>
          </a:stretch>
        </p:blipFill>
        <p:spPr>
          <a:xfrm>
            <a:off x="1379346" y="203104"/>
            <a:ext cx="6714616" cy="2197333"/>
          </a:xfrm>
          <a:prstGeom prst="rect">
            <a:avLst/>
          </a:prstGeom>
        </p:spPr>
      </p:pic>
      <p:sp>
        <p:nvSpPr>
          <p:cNvPr id="4" name="TextBox 3">
            <a:extLst>
              <a:ext uri="{FF2B5EF4-FFF2-40B4-BE49-F238E27FC236}">
                <a16:creationId xmlns:a16="http://schemas.microsoft.com/office/drawing/2014/main" id="{DF2F6F57-C93A-684F-2157-0191E9C9BA49}"/>
              </a:ext>
            </a:extLst>
          </p:cNvPr>
          <p:cNvSpPr txBox="1"/>
          <p:nvPr/>
        </p:nvSpPr>
        <p:spPr>
          <a:xfrm>
            <a:off x="2144734" y="2693907"/>
            <a:ext cx="8590429" cy="2862322"/>
          </a:xfrm>
          <a:prstGeom prst="rect">
            <a:avLst/>
          </a:prstGeom>
          <a:noFill/>
        </p:spPr>
        <p:txBody>
          <a:bodyPr wrap="none" rtlCol="0">
            <a:spAutoFit/>
          </a:bodyPr>
          <a:lstStyle/>
          <a:p>
            <a:r>
              <a:rPr lang="en-US" dirty="0"/>
              <a:t>The popup menu the user gets after clicking the pause button which also hides the questions </a:t>
            </a:r>
          </a:p>
          <a:p>
            <a:r>
              <a:rPr lang="en-US" dirty="0"/>
              <a:t>and options to reduce cheating and also pause the timer </a:t>
            </a:r>
          </a:p>
          <a:p>
            <a:endParaRPr lang="en-US" dirty="0"/>
          </a:p>
          <a:p>
            <a:r>
              <a:rPr lang="en-US" dirty="0"/>
              <a:t>The resume option resumes the quiz from the point it was paused</a:t>
            </a:r>
          </a:p>
          <a:p>
            <a:endParaRPr lang="en-US" dirty="0"/>
          </a:p>
          <a:p>
            <a:r>
              <a:rPr lang="en-US" dirty="0"/>
              <a:t>The new game option takes the user back to the quiz startup screen and resets everything</a:t>
            </a:r>
          </a:p>
          <a:p>
            <a:endParaRPr lang="en-US" dirty="0"/>
          </a:p>
          <a:p>
            <a:r>
              <a:rPr lang="en-US" dirty="0"/>
              <a:t>The Credits button brings a separate popup to show the names of the team members</a:t>
            </a:r>
          </a:p>
          <a:p>
            <a:endParaRPr lang="en-US" dirty="0"/>
          </a:p>
          <a:p>
            <a:r>
              <a:rPr lang="en-US" dirty="0"/>
              <a:t>The exit button quits the whole quiz</a:t>
            </a:r>
            <a:endParaRPr lang="en-IN" dirty="0"/>
          </a:p>
        </p:txBody>
      </p:sp>
      <p:pic>
        <p:nvPicPr>
          <p:cNvPr id="6" name="Picture 5">
            <a:extLst>
              <a:ext uri="{FF2B5EF4-FFF2-40B4-BE49-F238E27FC236}">
                <a16:creationId xmlns:a16="http://schemas.microsoft.com/office/drawing/2014/main" id="{38C77766-D792-13E4-EF62-62F7471B56D5}"/>
              </a:ext>
            </a:extLst>
          </p:cNvPr>
          <p:cNvPicPr>
            <a:picLocks noChangeAspect="1"/>
          </p:cNvPicPr>
          <p:nvPr/>
        </p:nvPicPr>
        <p:blipFill>
          <a:blip r:embed="rId3"/>
          <a:stretch>
            <a:fillRect/>
          </a:stretch>
        </p:blipFill>
        <p:spPr>
          <a:xfrm>
            <a:off x="8446714" y="347219"/>
            <a:ext cx="2803992" cy="1909101"/>
          </a:xfrm>
          <a:prstGeom prst="rect">
            <a:avLst/>
          </a:prstGeom>
        </p:spPr>
      </p:pic>
    </p:spTree>
    <p:extLst>
      <p:ext uri="{BB962C8B-B14F-4D97-AF65-F5344CB8AC3E}">
        <p14:creationId xmlns:p14="http://schemas.microsoft.com/office/powerpoint/2010/main" val="363849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EA1F2A-A94B-3B8E-D01E-033334A8A29F}"/>
              </a:ext>
            </a:extLst>
          </p:cNvPr>
          <p:cNvPicPr>
            <a:picLocks noChangeAspect="1"/>
          </p:cNvPicPr>
          <p:nvPr/>
        </p:nvPicPr>
        <p:blipFill>
          <a:blip r:embed="rId2"/>
          <a:stretch>
            <a:fillRect/>
          </a:stretch>
        </p:blipFill>
        <p:spPr>
          <a:xfrm>
            <a:off x="2912175" y="299769"/>
            <a:ext cx="6672448" cy="1801904"/>
          </a:xfrm>
          <a:prstGeom prst="rect">
            <a:avLst/>
          </a:prstGeom>
        </p:spPr>
      </p:pic>
      <p:pic>
        <p:nvPicPr>
          <p:cNvPr id="5" name="Picture 4">
            <a:extLst>
              <a:ext uri="{FF2B5EF4-FFF2-40B4-BE49-F238E27FC236}">
                <a16:creationId xmlns:a16="http://schemas.microsoft.com/office/drawing/2014/main" id="{75CA5EC7-84F4-59BF-242C-D1D6E171B042}"/>
              </a:ext>
            </a:extLst>
          </p:cNvPr>
          <p:cNvPicPr>
            <a:picLocks noChangeAspect="1"/>
          </p:cNvPicPr>
          <p:nvPr/>
        </p:nvPicPr>
        <p:blipFill>
          <a:blip r:embed="rId3"/>
          <a:stretch>
            <a:fillRect/>
          </a:stretch>
        </p:blipFill>
        <p:spPr>
          <a:xfrm>
            <a:off x="3005768" y="3548800"/>
            <a:ext cx="6754204" cy="1823982"/>
          </a:xfrm>
          <a:prstGeom prst="rect">
            <a:avLst/>
          </a:prstGeom>
        </p:spPr>
      </p:pic>
      <p:sp>
        <p:nvSpPr>
          <p:cNvPr id="6" name="TextBox 5">
            <a:extLst>
              <a:ext uri="{FF2B5EF4-FFF2-40B4-BE49-F238E27FC236}">
                <a16:creationId xmlns:a16="http://schemas.microsoft.com/office/drawing/2014/main" id="{6834BA82-D1D1-38E2-3128-CF3B9BB1EE90}"/>
              </a:ext>
            </a:extLst>
          </p:cNvPr>
          <p:cNvSpPr txBox="1"/>
          <p:nvPr/>
        </p:nvSpPr>
        <p:spPr>
          <a:xfrm>
            <a:off x="888738" y="2376914"/>
            <a:ext cx="10988264" cy="646331"/>
          </a:xfrm>
          <a:prstGeom prst="rect">
            <a:avLst/>
          </a:prstGeom>
          <a:noFill/>
        </p:spPr>
        <p:txBody>
          <a:bodyPr wrap="none" rtlCol="0">
            <a:spAutoFit/>
          </a:bodyPr>
          <a:lstStyle/>
          <a:p>
            <a:r>
              <a:rPr lang="en-US" dirty="0"/>
              <a:t>The 50-50 lifeline button disables 2 random wrong options giving the user only 2 options to choose from, this is an one </a:t>
            </a:r>
          </a:p>
          <a:p>
            <a:r>
              <a:rPr lang="en-US" dirty="0"/>
              <a:t>Time use button after which it will be disabled for rest of the quiz</a:t>
            </a:r>
            <a:endParaRPr lang="en-IN" dirty="0"/>
          </a:p>
        </p:txBody>
      </p:sp>
      <p:sp>
        <p:nvSpPr>
          <p:cNvPr id="7" name="TextBox 6">
            <a:extLst>
              <a:ext uri="{FF2B5EF4-FFF2-40B4-BE49-F238E27FC236}">
                <a16:creationId xmlns:a16="http://schemas.microsoft.com/office/drawing/2014/main" id="{2B2DB232-E2F1-7F78-BB99-66434278F2C7}"/>
              </a:ext>
            </a:extLst>
          </p:cNvPr>
          <p:cNvSpPr txBox="1"/>
          <p:nvPr/>
        </p:nvSpPr>
        <p:spPr>
          <a:xfrm>
            <a:off x="569740" y="5638361"/>
            <a:ext cx="11626260" cy="646331"/>
          </a:xfrm>
          <a:prstGeom prst="rect">
            <a:avLst/>
          </a:prstGeom>
          <a:noFill/>
        </p:spPr>
        <p:txBody>
          <a:bodyPr wrap="none" rtlCol="0">
            <a:spAutoFit/>
          </a:bodyPr>
          <a:lstStyle/>
          <a:p>
            <a:r>
              <a:rPr lang="en-IN" dirty="0"/>
              <a:t>The Ask the computer Lifeline has a 80% chance of giving the user the right answer and a 20% chance of the wrong answer, </a:t>
            </a:r>
          </a:p>
          <a:p>
            <a:r>
              <a:rPr lang="en-IN" dirty="0"/>
              <a:t>This is also an one time use button after which it will be disabled for rest of the quiz</a:t>
            </a:r>
          </a:p>
        </p:txBody>
      </p:sp>
    </p:spTree>
    <p:extLst>
      <p:ext uri="{BB962C8B-B14F-4D97-AF65-F5344CB8AC3E}">
        <p14:creationId xmlns:p14="http://schemas.microsoft.com/office/powerpoint/2010/main" val="1376230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185</TotalTime>
  <Words>812</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Agency FB</vt:lpstr>
      <vt:lpstr>Arial</vt:lpstr>
      <vt:lpstr>Arial Black</vt:lpstr>
      <vt:lpstr>Castellar</vt:lpstr>
      <vt:lpstr>Tw Cen MT</vt:lpstr>
      <vt:lpstr>Circuit</vt:lpstr>
      <vt:lpstr>QUIZ GAME</vt:lpstr>
      <vt:lpstr>PowerPoint Presentation</vt:lpstr>
      <vt:lpstr>PowerPoint Presentation</vt:lpstr>
      <vt:lpstr>About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GAME</dc:title>
  <dc:creator>Sushant Navle</dc:creator>
  <cp:lastModifiedBy>Armaan Nakhuda</cp:lastModifiedBy>
  <cp:revision>5</cp:revision>
  <dcterms:created xsi:type="dcterms:W3CDTF">2023-10-10T13:21:40Z</dcterms:created>
  <dcterms:modified xsi:type="dcterms:W3CDTF">2023-10-19T16:13:22Z</dcterms:modified>
</cp:coreProperties>
</file>