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3" r:id="rId3"/>
    <p:sldMasterId id="2147483686" r:id="rId4"/>
  </p:sldMasterIdLst>
  <p:notesMasterIdLst>
    <p:notesMasterId r:id="rId32"/>
  </p:notesMasterIdLst>
  <p:sldIdLst>
    <p:sldId id="256" r:id="rId5"/>
    <p:sldId id="257" r:id="rId6"/>
    <p:sldId id="260" r:id="rId7"/>
    <p:sldId id="261" r:id="rId8"/>
    <p:sldId id="262" r:id="rId9"/>
    <p:sldId id="263" r:id="rId10"/>
    <p:sldId id="264" r:id="rId11"/>
    <p:sldId id="274" r:id="rId12"/>
    <p:sldId id="265" r:id="rId13"/>
    <p:sldId id="266" r:id="rId14"/>
    <p:sldId id="267" r:id="rId15"/>
    <p:sldId id="268" r:id="rId16"/>
    <p:sldId id="269" r:id="rId17"/>
    <p:sldId id="275" r:id="rId18"/>
    <p:sldId id="270" r:id="rId19"/>
    <p:sldId id="271" r:id="rId20"/>
    <p:sldId id="272" r:id="rId21"/>
    <p:sldId id="276" r:id="rId22"/>
    <p:sldId id="277" r:id="rId23"/>
    <p:sldId id="278" r:id="rId24"/>
    <p:sldId id="279" r:id="rId25"/>
    <p:sldId id="280" r:id="rId26"/>
    <p:sldId id="281" r:id="rId27"/>
    <p:sldId id="282" r:id="rId28"/>
    <p:sldId id="283" r:id="rId29"/>
    <p:sldId id="273" r:id="rId30"/>
    <p:sldId id="259" r:id="rId31"/>
  </p:sldIdLst>
  <p:sldSz cx="9144000" cy="5143500" type="screen16x9"/>
  <p:notesSz cx="6858000" cy="9144000"/>
  <p:embeddedFontLst>
    <p:embeddedFont>
      <p:font typeface="Calibri" panose="020F0502020204030204" pitchFamily="34" charset="0"/>
      <p:regular r:id="rId33"/>
      <p:bold r:id="rId34"/>
      <p:italic r:id="rId35"/>
      <p:boldItalic r:id="rId36"/>
    </p:embeddedFont>
    <p:embeddedFont>
      <p:font typeface="Constantia" panose="02030602050306030303" pitchFamily="18"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1" roundtripDataSignature="AMtx7miTgDtdK7J6GfGA72ooCGiXHoY0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4660"/>
  </p:normalViewPr>
  <p:slideViewPr>
    <p:cSldViewPr snapToGrid="0">
      <p:cViewPr varScale="1">
        <p:scale>
          <a:sx n="113" d="100"/>
          <a:sy n="113" d="100"/>
        </p:scale>
        <p:origin x="571" y="82"/>
      </p:cViewPr>
      <p:guideLst>
        <p:guide orient="horz" pos="162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7.fntdata"/><Relationship Id="rId21" Type="http://schemas.openxmlformats.org/officeDocument/2006/relationships/slide" Target="slides/slide17.xml"/><Relationship Id="rId34" Type="http://schemas.openxmlformats.org/officeDocument/2006/relationships/font" Target="fonts/font2.fntdata"/><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3.fntdata"/><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1.fntdata"/><Relationship Id="rId38" Type="http://schemas.openxmlformats.org/officeDocument/2006/relationships/font" Target="fonts/font6.fntdata"/><Relationship Id="rId46" Type="http://schemas.microsoft.com/office/2016/11/relationships/changesInfo" Target="changesInfos/changesInfo1.xml"/><Relationship Id="rId20" Type="http://schemas.openxmlformats.org/officeDocument/2006/relationships/slide" Target="slides/slide16.xml"/><Relationship Id="rId41" Type="http://customschemas.google.com/relationships/presentationmetadata" Target="meta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maan Nakhuda" userId="e828e8a1aaec9ecb" providerId="LiveId" clId="{9525B78C-54DF-4630-8990-F57ECBD460F9}"/>
    <pc:docChg chg="undo custSel addSld delSld modSld">
      <pc:chgData name="Armaan Nakhuda" userId="e828e8a1aaec9ecb" providerId="LiveId" clId="{9525B78C-54DF-4630-8990-F57ECBD460F9}" dt="2023-11-03T10:02:39.552" v="1154" actId="1076"/>
      <pc:docMkLst>
        <pc:docMk/>
      </pc:docMkLst>
      <pc:sldChg chg="modSp mod">
        <pc:chgData name="Armaan Nakhuda" userId="e828e8a1aaec9ecb" providerId="LiveId" clId="{9525B78C-54DF-4630-8990-F57ECBD460F9}" dt="2023-11-03T09:45:45.196" v="1144" actId="20577"/>
        <pc:sldMkLst>
          <pc:docMk/>
          <pc:sldMk cId="0" sldId="257"/>
        </pc:sldMkLst>
        <pc:spChg chg="mod">
          <ac:chgData name="Armaan Nakhuda" userId="e828e8a1aaec9ecb" providerId="LiveId" clId="{9525B78C-54DF-4630-8990-F57ECBD460F9}" dt="2023-11-03T08:00:09.949" v="129" actId="207"/>
          <ac:spMkLst>
            <pc:docMk/>
            <pc:sldMk cId="0" sldId="257"/>
            <ac:spMk id="342" creationId="{00000000-0000-0000-0000-000000000000}"/>
          </ac:spMkLst>
        </pc:spChg>
        <pc:spChg chg="mod">
          <ac:chgData name="Armaan Nakhuda" userId="e828e8a1aaec9ecb" providerId="LiveId" clId="{9525B78C-54DF-4630-8990-F57ECBD460F9}" dt="2023-11-03T09:45:45.196" v="1144" actId="20577"/>
          <ac:spMkLst>
            <pc:docMk/>
            <pc:sldMk cId="0" sldId="257"/>
            <ac:spMk id="343" creationId="{00000000-0000-0000-0000-000000000000}"/>
          </ac:spMkLst>
        </pc:spChg>
      </pc:sldChg>
      <pc:sldChg chg="modSp mod">
        <pc:chgData name="Armaan Nakhuda" userId="e828e8a1aaec9ecb" providerId="LiveId" clId="{9525B78C-54DF-4630-8990-F57ECBD460F9}" dt="2023-11-03T08:00:14.556" v="130" actId="207"/>
        <pc:sldMkLst>
          <pc:docMk/>
          <pc:sldMk cId="4085090733" sldId="260"/>
        </pc:sldMkLst>
        <pc:spChg chg="mod">
          <ac:chgData name="Armaan Nakhuda" userId="e828e8a1aaec9ecb" providerId="LiveId" clId="{9525B78C-54DF-4630-8990-F57ECBD460F9}" dt="2023-11-03T08:00:14.556" v="130" actId="207"/>
          <ac:spMkLst>
            <pc:docMk/>
            <pc:sldMk cId="4085090733" sldId="260"/>
            <ac:spMk id="343" creationId="{00000000-0000-0000-0000-000000000000}"/>
          </ac:spMkLst>
        </pc:spChg>
      </pc:sldChg>
      <pc:sldChg chg="modSp mod">
        <pc:chgData name="Armaan Nakhuda" userId="e828e8a1aaec9ecb" providerId="LiveId" clId="{9525B78C-54DF-4630-8990-F57ECBD460F9}" dt="2023-11-03T07:26:27.980" v="27" actId="20577"/>
        <pc:sldMkLst>
          <pc:docMk/>
          <pc:sldMk cId="1244777570" sldId="261"/>
        </pc:sldMkLst>
        <pc:spChg chg="mod">
          <ac:chgData name="Armaan Nakhuda" userId="e828e8a1aaec9ecb" providerId="LiveId" clId="{9525B78C-54DF-4630-8990-F57ECBD460F9}" dt="2023-11-03T07:26:27.980" v="27" actId="20577"/>
          <ac:spMkLst>
            <pc:docMk/>
            <pc:sldMk cId="1244777570" sldId="261"/>
            <ac:spMk id="5" creationId="{EC5F14AD-A5D2-A5C6-0D37-C4CF8832F25F}"/>
          </ac:spMkLst>
        </pc:spChg>
      </pc:sldChg>
      <pc:sldChg chg="modSp mod">
        <pc:chgData name="Armaan Nakhuda" userId="e828e8a1aaec9ecb" providerId="LiveId" clId="{9525B78C-54DF-4630-8990-F57ECBD460F9}" dt="2023-11-03T07:26:08.711" v="24" actId="123"/>
        <pc:sldMkLst>
          <pc:docMk/>
          <pc:sldMk cId="1559308016" sldId="262"/>
        </pc:sldMkLst>
        <pc:spChg chg="mod">
          <ac:chgData name="Armaan Nakhuda" userId="e828e8a1aaec9ecb" providerId="LiveId" clId="{9525B78C-54DF-4630-8990-F57ECBD460F9}" dt="2023-11-03T07:26:08.711" v="24" actId="123"/>
          <ac:spMkLst>
            <pc:docMk/>
            <pc:sldMk cId="1559308016" sldId="262"/>
            <ac:spMk id="5" creationId="{72BC4B1D-DF8E-EC89-0FC5-4D198B584FE6}"/>
          </ac:spMkLst>
        </pc:spChg>
      </pc:sldChg>
      <pc:sldChg chg="addSp delSp modSp mod">
        <pc:chgData name="Armaan Nakhuda" userId="e828e8a1aaec9ecb" providerId="LiveId" clId="{9525B78C-54DF-4630-8990-F57ECBD460F9}" dt="2023-11-03T08:44:34.117" v="1130" actId="1076"/>
        <pc:sldMkLst>
          <pc:docMk/>
          <pc:sldMk cId="3646166268" sldId="263"/>
        </pc:sldMkLst>
        <pc:spChg chg="mod">
          <ac:chgData name="Armaan Nakhuda" userId="e828e8a1aaec9ecb" providerId="LiveId" clId="{9525B78C-54DF-4630-8990-F57ECBD460F9}" dt="2023-11-03T08:44:34.117" v="1130" actId="1076"/>
          <ac:spMkLst>
            <pc:docMk/>
            <pc:sldMk cId="3646166268" sldId="263"/>
            <ac:spMk id="343" creationId="{00000000-0000-0000-0000-000000000000}"/>
          </ac:spMkLst>
        </pc:spChg>
        <pc:graphicFrameChg chg="add mod modGraphic">
          <ac:chgData name="Armaan Nakhuda" userId="e828e8a1aaec9ecb" providerId="LiveId" clId="{9525B78C-54DF-4630-8990-F57ECBD460F9}" dt="2023-11-03T08:44:24.442" v="1129" actId="1076"/>
          <ac:graphicFrameMkLst>
            <pc:docMk/>
            <pc:sldMk cId="3646166268" sldId="263"/>
            <ac:graphicFrameMk id="2" creationId="{8CA797F8-312C-67B9-6D51-E78647BEAC60}"/>
          </ac:graphicFrameMkLst>
        </pc:graphicFrameChg>
        <pc:graphicFrameChg chg="del modGraphic">
          <ac:chgData name="Armaan Nakhuda" userId="e828e8a1aaec9ecb" providerId="LiveId" clId="{9525B78C-54DF-4630-8990-F57ECBD460F9}" dt="2023-11-03T08:25:45.947" v="338" actId="478"/>
          <ac:graphicFrameMkLst>
            <pc:docMk/>
            <pc:sldMk cId="3646166268" sldId="263"/>
            <ac:graphicFrameMk id="10" creationId="{470FD902-FDF0-3F98-4D75-7D5468065202}"/>
          </ac:graphicFrameMkLst>
        </pc:graphicFrameChg>
      </pc:sldChg>
      <pc:sldChg chg="modSp mod">
        <pc:chgData name="Armaan Nakhuda" userId="e828e8a1aaec9ecb" providerId="LiveId" clId="{9525B78C-54DF-4630-8990-F57ECBD460F9}" dt="2023-11-03T07:27:39.486" v="28" actId="123"/>
        <pc:sldMkLst>
          <pc:docMk/>
          <pc:sldMk cId="89997102" sldId="264"/>
        </pc:sldMkLst>
        <pc:spChg chg="mod">
          <ac:chgData name="Armaan Nakhuda" userId="e828e8a1aaec9ecb" providerId="LiveId" clId="{9525B78C-54DF-4630-8990-F57ECBD460F9}" dt="2023-11-03T07:27:39.486" v="28" actId="123"/>
          <ac:spMkLst>
            <pc:docMk/>
            <pc:sldMk cId="89997102" sldId="264"/>
            <ac:spMk id="3" creationId="{D699D8AD-AA6D-B683-324A-719558E8F6CB}"/>
          </ac:spMkLst>
        </pc:spChg>
      </pc:sldChg>
      <pc:sldChg chg="modSp mod">
        <pc:chgData name="Armaan Nakhuda" userId="e828e8a1aaec9ecb" providerId="LiveId" clId="{9525B78C-54DF-4630-8990-F57ECBD460F9}" dt="2023-11-03T07:28:11.257" v="30" actId="123"/>
        <pc:sldMkLst>
          <pc:docMk/>
          <pc:sldMk cId="793967781" sldId="268"/>
        </pc:sldMkLst>
        <pc:spChg chg="mod">
          <ac:chgData name="Armaan Nakhuda" userId="e828e8a1aaec9ecb" providerId="LiveId" clId="{9525B78C-54DF-4630-8990-F57ECBD460F9}" dt="2023-11-03T07:28:11.257" v="30" actId="123"/>
          <ac:spMkLst>
            <pc:docMk/>
            <pc:sldMk cId="793967781" sldId="268"/>
            <ac:spMk id="3" creationId="{470FB100-FE32-41C1-FD3A-398DCD49C9B1}"/>
          </ac:spMkLst>
        </pc:spChg>
      </pc:sldChg>
      <pc:sldChg chg="modSp mod">
        <pc:chgData name="Armaan Nakhuda" userId="e828e8a1aaec9ecb" providerId="LiveId" clId="{9525B78C-54DF-4630-8990-F57ECBD460F9}" dt="2023-11-03T08:00:36.097" v="132" actId="207"/>
        <pc:sldMkLst>
          <pc:docMk/>
          <pc:sldMk cId="408289857" sldId="269"/>
        </pc:sldMkLst>
        <pc:spChg chg="mod">
          <ac:chgData name="Armaan Nakhuda" userId="e828e8a1aaec9ecb" providerId="LiveId" clId="{9525B78C-54DF-4630-8990-F57ECBD460F9}" dt="2023-11-03T08:00:36.097" v="132" actId="207"/>
          <ac:spMkLst>
            <pc:docMk/>
            <pc:sldMk cId="408289857" sldId="269"/>
            <ac:spMk id="343" creationId="{00000000-0000-0000-0000-000000000000}"/>
          </ac:spMkLst>
        </pc:spChg>
      </pc:sldChg>
      <pc:sldChg chg="addSp delSp modSp mod">
        <pc:chgData name="Armaan Nakhuda" userId="e828e8a1aaec9ecb" providerId="LiveId" clId="{9525B78C-54DF-4630-8990-F57ECBD460F9}" dt="2023-11-03T07:24:24.388" v="4" actId="14100"/>
        <pc:sldMkLst>
          <pc:docMk/>
          <pc:sldMk cId="1007371350" sldId="270"/>
        </pc:sldMkLst>
        <pc:picChg chg="add mod">
          <ac:chgData name="Armaan Nakhuda" userId="e828e8a1aaec9ecb" providerId="LiveId" clId="{9525B78C-54DF-4630-8990-F57ECBD460F9}" dt="2023-11-03T07:24:24.388" v="4" actId="14100"/>
          <ac:picMkLst>
            <pc:docMk/>
            <pc:sldMk cId="1007371350" sldId="270"/>
            <ac:picMk id="3" creationId="{96325D18-ACF1-1C47-2B24-54696814DD82}"/>
          </ac:picMkLst>
        </pc:picChg>
        <pc:picChg chg="del">
          <ac:chgData name="Armaan Nakhuda" userId="e828e8a1aaec9ecb" providerId="LiveId" clId="{9525B78C-54DF-4630-8990-F57ECBD460F9}" dt="2023-11-03T07:24:02.380" v="0" actId="478"/>
          <ac:picMkLst>
            <pc:docMk/>
            <pc:sldMk cId="1007371350" sldId="270"/>
            <ac:picMk id="5" creationId="{B83E6B31-220E-14FF-2ACE-84F8B508FB7D}"/>
          </ac:picMkLst>
        </pc:picChg>
      </pc:sldChg>
      <pc:sldChg chg="addSp delSp modSp mod">
        <pc:chgData name="Armaan Nakhuda" userId="e828e8a1aaec9ecb" providerId="LiveId" clId="{9525B78C-54DF-4630-8990-F57ECBD460F9}" dt="2023-11-03T07:25:02.987" v="9" actId="14100"/>
        <pc:sldMkLst>
          <pc:docMk/>
          <pc:sldMk cId="4282117651" sldId="271"/>
        </pc:sldMkLst>
        <pc:picChg chg="add mod">
          <ac:chgData name="Armaan Nakhuda" userId="e828e8a1aaec9ecb" providerId="LiveId" clId="{9525B78C-54DF-4630-8990-F57ECBD460F9}" dt="2023-11-03T07:25:02.987" v="9" actId="14100"/>
          <ac:picMkLst>
            <pc:docMk/>
            <pc:sldMk cId="4282117651" sldId="271"/>
            <ac:picMk id="3" creationId="{5610633A-A74D-C3D9-A0BD-F6C40FC5E704}"/>
          </ac:picMkLst>
        </pc:picChg>
        <pc:picChg chg="del">
          <ac:chgData name="Armaan Nakhuda" userId="e828e8a1aaec9ecb" providerId="LiveId" clId="{9525B78C-54DF-4630-8990-F57ECBD460F9}" dt="2023-11-03T07:24:42.776" v="5" actId="478"/>
          <ac:picMkLst>
            <pc:docMk/>
            <pc:sldMk cId="4282117651" sldId="271"/>
            <ac:picMk id="5" creationId="{0FD6AC11-EF43-7B3A-4B2C-7E57C77C688A}"/>
          </ac:picMkLst>
        </pc:picChg>
      </pc:sldChg>
      <pc:sldChg chg="modSp mod">
        <pc:chgData name="Armaan Nakhuda" userId="e828e8a1aaec9ecb" providerId="LiveId" clId="{9525B78C-54DF-4630-8990-F57ECBD460F9}" dt="2023-11-03T07:28:31.155" v="33" actId="123"/>
        <pc:sldMkLst>
          <pc:docMk/>
          <pc:sldMk cId="3541851086" sldId="272"/>
        </pc:sldMkLst>
        <pc:spChg chg="mod">
          <ac:chgData name="Armaan Nakhuda" userId="e828e8a1aaec9ecb" providerId="LiveId" clId="{9525B78C-54DF-4630-8990-F57ECBD460F9}" dt="2023-11-03T07:28:31.155" v="33" actId="123"/>
          <ac:spMkLst>
            <pc:docMk/>
            <pc:sldMk cId="3541851086" sldId="272"/>
            <ac:spMk id="8" creationId="{E0EF166D-BB8C-9D40-3FEE-996972012E3A}"/>
          </ac:spMkLst>
        </pc:spChg>
      </pc:sldChg>
      <pc:sldChg chg="addSp modSp mod">
        <pc:chgData name="Armaan Nakhuda" userId="e828e8a1aaec9ecb" providerId="LiveId" clId="{9525B78C-54DF-4630-8990-F57ECBD460F9}" dt="2023-11-03T08:05:51.478" v="328" actId="6549"/>
        <pc:sldMkLst>
          <pc:docMk/>
          <pc:sldMk cId="721824358" sldId="273"/>
        </pc:sldMkLst>
        <pc:spChg chg="add mod">
          <ac:chgData name="Armaan Nakhuda" userId="e828e8a1aaec9ecb" providerId="LiveId" clId="{9525B78C-54DF-4630-8990-F57ECBD460F9}" dt="2023-11-03T08:05:51.478" v="328" actId="6549"/>
          <ac:spMkLst>
            <pc:docMk/>
            <pc:sldMk cId="721824358" sldId="273"/>
            <ac:spMk id="2" creationId="{50729639-A0C9-6606-38CC-0EE48512926F}"/>
          </ac:spMkLst>
        </pc:spChg>
        <pc:spChg chg="mod">
          <ac:chgData name="Armaan Nakhuda" userId="e828e8a1aaec9ecb" providerId="LiveId" clId="{9525B78C-54DF-4630-8990-F57ECBD460F9}" dt="2023-11-03T08:02:17.171" v="148" actId="6549"/>
          <ac:spMkLst>
            <pc:docMk/>
            <pc:sldMk cId="721824358" sldId="273"/>
            <ac:spMk id="4" creationId="{4214E5F4-A0E6-4FF6-5048-2FF47B2403CA}"/>
          </ac:spMkLst>
        </pc:spChg>
      </pc:sldChg>
      <pc:sldChg chg="addSp modSp mod">
        <pc:chgData name="Armaan Nakhuda" userId="e828e8a1aaec9ecb" providerId="LiveId" clId="{9525B78C-54DF-4630-8990-F57ECBD460F9}" dt="2023-11-03T10:02:39.552" v="1154" actId="1076"/>
        <pc:sldMkLst>
          <pc:docMk/>
          <pc:sldMk cId="2918827021" sldId="274"/>
        </pc:sldMkLst>
        <pc:spChg chg="mod">
          <ac:chgData name="Armaan Nakhuda" userId="e828e8a1aaec9ecb" providerId="LiveId" clId="{9525B78C-54DF-4630-8990-F57ECBD460F9}" dt="2023-11-03T10:02:33.060" v="1152" actId="20577"/>
          <ac:spMkLst>
            <pc:docMk/>
            <pc:sldMk cId="2918827021" sldId="274"/>
            <ac:spMk id="2" creationId="{CBA9B46F-C24E-A9B7-5AC8-084D91097E28}"/>
          </ac:spMkLst>
        </pc:spChg>
        <pc:spChg chg="mod">
          <ac:chgData name="Armaan Nakhuda" userId="e828e8a1aaec9ecb" providerId="LiveId" clId="{9525B78C-54DF-4630-8990-F57ECBD460F9}" dt="2023-11-03T07:27:43.340" v="29" actId="123"/>
          <ac:spMkLst>
            <pc:docMk/>
            <pc:sldMk cId="2918827021" sldId="274"/>
            <ac:spMk id="3" creationId="{AD0BEB5F-BD88-CA06-EBCB-730EE9B9CD2E}"/>
          </ac:spMkLst>
        </pc:spChg>
        <pc:spChg chg="add mod">
          <ac:chgData name="Armaan Nakhuda" userId="e828e8a1aaec9ecb" providerId="LiveId" clId="{9525B78C-54DF-4630-8990-F57ECBD460F9}" dt="2023-11-03T10:02:39.552" v="1154" actId="1076"/>
          <ac:spMkLst>
            <pc:docMk/>
            <pc:sldMk cId="2918827021" sldId="274"/>
            <ac:spMk id="5" creationId="{485D7759-47BF-5A20-DD87-6AE71B78602A}"/>
          </ac:spMkLst>
        </pc:spChg>
      </pc:sldChg>
      <pc:sldChg chg="addSp delSp modSp mod">
        <pc:chgData name="Armaan Nakhuda" userId="e828e8a1aaec9ecb" providerId="LiveId" clId="{9525B78C-54DF-4630-8990-F57ECBD460F9}" dt="2023-11-03T10:02:03.265" v="1147" actId="1076"/>
        <pc:sldMkLst>
          <pc:docMk/>
          <pc:sldMk cId="2422299371" sldId="275"/>
        </pc:sldMkLst>
        <pc:spChg chg="mod">
          <ac:chgData name="Armaan Nakhuda" userId="e828e8a1aaec9ecb" providerId="LiveId" clId="{9525B78C-54DF-4630-8990-F57ECBD460F9}" dt="2023-11-03T07:28:19.315" v="32" actId="123"/>
          <ac:spMkLst>
            <pc:docMk/>
            <pc:sldMk cId="2422299371" sldId="275"/>
            <ac:spMk id="3" creationId="{7010D8DA-2655-F388-128A-36C031CD7A40}"/>
          </ac:spMkLst>
        </pc:spChg>
        <pc:spChg chg="add mod">
          <ac:chgData name="Armaan Nakhuda" userId="e828e8a1aaec9ecb" providerId="LiveId" clId="{9525B78C-54DF-4630-8990-F57ECBD460F9}" dt="2023-11-03T10:02:03.265" v="1147" actId="1076"/>
          <ac:spMkLst>
            <pc:docMk/>
            <pc:sldMk cId="2422299371" sldId="275"/>
            <ac:spMk id="4" creationId="{85D96003-2FC8-3E4D-89DA-9DE7944C6E77}"/>
          </ac:spMkLst>
        </pc:spChg>
        <pc:spChg chg="del mod">
          <ac:chgData name="Armaan Nakhuda" userId="e828e8a1aaec9ecb" providerId="LiveId" clId="{9525B78C-54DF-4630-8990-F57ECBD460F9}" dt="2023-11-03T10:01:56.295" v="1145" actId="478"/>
          <ac:spMkLst>
            <pc:docMk/>
            <pc:sldMk cId="2422299371" sldId="275"/>
            <ac:spMk id="5" creationId="{F701B702-03E6-D30F-E630-78AF44EF2268}"/>
          </ac:spMkLst>
        </pc:spChg>
      </pc:sldChg>
      <pc:sldChg chg="modSp mod">
        <pc:chgData name="Armaan Nakhuda" userId="e828e8a1aaec9ecb" providerId="LiveId" clId="{9525B78C-54DF-4630-8990-F57ECBD460F9}" dt="2023-11-03T08:07:22.592" v="337" actId="1076"/>
        <pc:sldMkLst>
          <pc:docMk/>
          <pc:sldMk cId="622009872" sldId="276"/>
        </pc:sldMkLst>
        <pc:spChg chg="mod">
          <ac:chgData name="Armaan Nakhuda" userId="e828e8a1aaec9ecb" providerId="LiveId" clId="{9525B78C-54DF-4630-8990-F57ECBD460F9}" dt="2023-11-03T07:28:36.344" v="34" actId="123"/>
          <ac:spMkLst>
            <pc:docMk/>
            <pc:sldMk cId="622009872" sldId="276"/>
            <ac:spMk id="13" creationId="{D4DA37F4-8986-E9AD-AB78-972195C59987}"/>
          </ac:spMkLst>
        </pc:spChg>
        <pc:spChg chg="mod">
          <ac:chgData name="Armaan Nakhuda" userId="e828e8a1aaec9ecb" providerId="LiveId" clId="{9525B78C-54DF-4630-8990-F57ECBD460F9}" dt="2023-11-03T08:07:22.592" v="337" actId="1076"/>
          <ac:spMkLst>
            <pc:docMk/>
            <pc:sldMk cId="622009872" sldId="276"/>
            <ac:spMk id="19" creationId="{3F325771-68C0-E755-EE46-5156E985FB77}"/>
          </ac:spMkLst>
        </pc:spChg>
        <pc:spChg chg="mod">
          <ac:chgData name="Armaan Nakhuda" userId="e828e8a1aaec9ecb" providerId="LiveId" clId="{9525B78C-54DF-4630-8990-F57ECBD460F9}" dt="2023-11-03T08:07:12.956" v="336" actId="1076"/>
          <ac:spMkLst>
            <pc:docMk/>
            <pc:sldMk cId="622009872" sldId="276"/>
            <ac:spMk id="21" creationId="{A3170CFA-8210-836E-C69B-909A44C5495C}"/>
          </ac:spMkLst>
        </pc:spChg>
      </pc:sldChg>
      <pc:sldChg chg="modSp mod">
        <pc:chgData name="Armaan Nakhuda" userId="e828e8a1aaec9ecb" providerId="LiveId" clId="{9525B78C-54DF-4630-8990-F57ECBD460F9}" dt="2023-11-03T07:28:40.538" v="35" actId="123"/>
        <pc:sldMkLst>
          <pc:docMk/>
          <pc:sldMk cId="3238620757" sldId="277"/>
        </pc:sldMkLst>
        <pc:spChg chg="mod">
          <ac:chgData name="Armaan Nakhuda" userId="e828e8a1aaec9ecb" providerId="LiveId" clId="{9525B78C-54DF-4630-8990-F57ECBD460F9}" dt="2023-11-03T07:28:40.538" v="35" actId="123"/>
          <ac:spMkLst>
            <pc:docMk/>
            <pc:sldMk cId="3238620757" sldId="277"/>
            <ac:spMk id="5" creationId="{5595F351-F658-0645-111D-11E535D871AE}"/>
          </ac:spMkLst>
        </pc:spChg>
      </pc:sldChg>
      <pc:sldChg chg="modSp mod">
        <pc:chgData name="Armaan Nakhuda" userId="e828e8a1aaec9ecb" providerId="LiveId" clId="{9525B78C-54DF-4630-8990-F57ECBD460F9}" dt="2023-11-03T07:28:44.783" v="36" actId="123"/>
        <pc:sldMkLst>
          <pc:docMk/>
          <pc:sldMk cId="3305405889" sldId="278"/>
        </pc:sldMkLst>
        <pc:spChg chg="mod">
          <ac:chgData name="Armaan Nakhuda" userId="e828e8a1aaec9ecb" providerId="LiveId" clId="{9525B78C-54DF-4630-8990-F57ECBD460F9}" dt="2023-11-03T07:28:44.783" v="36" actId="123"/>
          <ac:spMkLst>
            <pc:docMk/>
            <pc:sldMk cId="3305405889" sldId="278"/>
            <ac:spMk id="5" creationId="{B10F71F3-1732-BE27-4A23-F5527BA7FCC5}"/>
          </ac:spMkLst>
        </pc:spChg>
      </pc:sldChg>
      <pc:sldChg chg="modSp mod">
        <pc:chgData name="Armaan Nakhuda" userId="e828e8a1aaec9ecb" providerId="LiveId" clId="{9525B78C-54DF-4630-8990-F57ECBD460F9}" dt="2023-11-03T07:28:53.009" v="38" actId="123"/>
        <pc:sldMkLst>
          <pc:docMk/>
          <pc:sldMk cId="2710666702" sldId="279"/>
        </pc:sldMkLst>
        <pc:spChg chg="mod">
          <ac:chgData name="Armaan Nakhuda" userId="e828e8a1aaec9ecb" providerId="LiveId" clId="{9525B78C-54DF-4630-8990-F57ECBD460F9}" dt="2023-11-03T07:28:53.009" v="38" actId="123"/>
          <ac:spMkLst>
            <pc:docMk/>
            <pc:sldMk cId="2710666702" sldId="279"/>
            <ac:spMk id="5" creationId="{73F6ECD5-46B7-0B5F-D4F0-D00E58E5A099}"/>
          </ac:spMkLst>
        </pc:spChg>
      </pc:sldChg>
      <pc:sldChg chg="modSp mod">
        <pc:chgData name="Armaan Nakhuda" userId="e828e8a1aaec9ecb" providerId="LiveId" clId="{9525B78C-54DF-4630-8990-F57ECBD460F9}" dt="2023-11-03T07:28:56.643" v="40" actId="123"/>
        <pc:sldMkLst>
          <pc:docMk/>
          <pc:sldMk cId="3601444629" sldId="280"/>
        </pc:sldMkLst>
        <pc:spChg chg="mod">
          <ac:chgData name="Armaan Nakhuda" userId="e828e8a1aaec9ecb" providerId="LiveId" clId="{9525B78C-54DF-4630-8990-F57ECBD460F9}" dt="2023-11-03T07:28:56.643" v="40" actId="123"/>
          <ac:spMkLst>
            <pc:docMk/>
            <pc:sldMk cId="3601444629" sldId="280"/>
            <ac:spMk id="5" creationId="{488A5F4F-0484-3550-C7A2-7A6B5F60392D}"/>
          </ac:spMkLst>
        </pc:spChg>
      </pc:sldChg>
      <pc:sldChg chg="modSp mod">
        <pc:chgData name="Armaan Nakhuda" userId="e828e8a1aaec9ecb" providerId="LiveId" clId="{9525B78C-54DF-4630-8990-F57ECBD460F9}" dt="2023-11-03T08:06:55.808" v="335" actId="1076"/>
        <pc:sldMkLst>
          <pc:docMk/>
          <pc:sldMk cId="1237151685" sldId="281"/>
        </pc:sldMkLst>
        <pc:spChg chg="mod">
          <ac:chgData name="Armaan Nakhuda" userId="e828e8a1aaec9ecb" providerId="LiveId" clId="{9525B78C-54DF-4630-8990-F57ECBD460F9}" dt="2023-11-03T07:29:03.760" v="41" actId="123"/>
          <ac:spMkLst>
            <pc:docMk/>
            <pc:sldMk cId="1237151685" sldId="281"/>
            <ac:spMk id="5" creationId="{977D5F14-95FB-0372-B89A-8BC47E7A7294}"/>
          </ac:spMkLst>
        </pc:spChg>
        <pc:spChg chg="mod">
          <ac:chgData name="Armaan Nakhuda" userId="e828e8a1aaec9ecb" providerId="LiveId" clId="{9525B78C-54DF-4630-8990-F57ECBD460F9}" dt="2023-11-03T08:06:52.395" v="334" actId="1076"/>
          <ac:spMkLst>
            <pc:docMk/>
            <pc:sldMk cId="1237151685" sldId="281"/>
            <ac:spMk id="9" creationId="{3870F623-0023-662D-58B1-2920B1009420}"/>
          </ac:spMkLst>
        </pc:spChg>
        <pc:spChg chg="mod">
          <ac:chgData name="Armaan Nakhuda" userId="e828e8a1aaec9ecb" providerId="LiveId" clId="{9525B78C-54DF-4630-8990-F57ECBD460F9}" dt="2023-11-03T08:06:55.808" v="335" actId="1076"/>
          <ac:spMkLst>
            <pc:docMk/>
            <pc:sldMk cId="1237151685" sldId="281"/>
            <ac:spMk id="11" creationId="{1C3C33A9-8CC2-1997-6D76-C55B855AEEE0}"/>
          </ac:spMkLst>
        </pc:spChg>
      </pc:sldChg>
      <pc:sldChg chg="modSp mod">
        <pc:chgData name="Armaan Nakhuda" userId="e828e8a1aaec9ecb" providerId="LiveId" clId="{9525B78C-54DF-4630-8990-F57ECBD460F9}" dt="2023-11-03T08:06:45.318" v="333" actId="1076"/>
        <pc:sldMkLst>
          <pc:docMk/>
          <pc:sldMk cId="79832211" sldId="282"/>
        </pc:sldMkLst>
        <pc:spChg chg="mod">
          <ac:chgData name="Armaan Nakhuda" userId="e828e8a1aaec9ecb" providerId="LiveId" clId="{9525B78C-54DF-4630-8990-F57ECBD460F9}" dt="2023-11-03T07:29:07.478" v="42" actId="123"/>
          <ac:spMkLst>
            <pc:docMk/>
            <pc:sldMk cId="79832211" sldId="282"/>
            <ac:spMk id="3" creationId="{7BC7ABFB-BCE7-F09B-9E3D-6465A41786D2}"/>
          </ac:spMkLst>
        </pc:spChg>
        <pc:spChg chg="mod">
          <ac:chgData name="Armaan Nakhuda" userId="e828e8a1aaec9ecb" providerId="LiveId" clId="{9525B78C-54DF-4630-8990-F57ECBD460F9}" dt="2023-11-03T08:06:34.908" v="332" actId="1076"/>
          <ac:spMkLst>
            <pc:docMk/>
            <pc:sldMk cId="79832211" sldId="282"/>
            <ac:spMk id="7" creationId="{DA1E6964-B7D2-3144-3DB2-0C05E3B8660E}"/>
          </ac:spMkLst>
        </pc:spChg>
        <pc:spChg chg="mod">
          <ac:chgData name="Armaan Nakhuda" userId="e828e8a1aaec9ecb" providerId="LiveId" clId="{9525B78C-54DF-4630-8990-F57ECBD460F9}" dt="2023-11-03T08:06:45.318" v="333" actId="1076"/>
          <ac:spMkLst>
            <pc:docMk/>
            <pc:sldMk cId="79832211" sldId="282"/>
            <ac:spMk id="9" creationId="{88C46041-F2EF-5511-7222-C5638445020C}"/>
          </ac:spMkLst>
        </pc:spChg>
      </pc:sldChg>
      <pc:sldChg chg="modSp mod">
        <pc:chgData name="Armaan Nakhuda" userId="e828e8a1aaec9ecb" providerId="LiveId" clId="{9525B78C-54DF-4630-8990-F57ECBD460F9}" dt="2023-11-03T08:06:24.803" v="331" actId="1076"/>
        <pc:sldMkLst>
          <pc:docMk/>
          <pc:sldMk cId="246583813" sldId="283"/>
        </pc:sldMkLst>
        <pc:spChg chg="mod">
          <ac:chgData name="Armaan Nakhuda" userId="e828e8a1aaec9ecb" providerId="LiveId" clId="{9525B78C-54DF-4630-8990-F57ECBD460F9}" dt="2023-11-03T07:29:12.135" v="43" actId="123"/>
          <ac:spMkLst>
            <pc:docMk/>
            <pc:sldMk cId="246583813" sldId="283"/>
            <ac:spMk id="5" creationId="{701A4159-A865-5FB6-201E-B48514EB44D1}"/>
          </ac:spMkLst>
        </pc:spChg>
        <pc:spChg chg="mod">
          <ac:chgData name="Armaan Nakhuda" userId="e828e8a1aaec9ecb" providerId="LiveId" clId="{9525B78C-54DF-4630-8990-F57ECBD460F9}" dt="2023-11-03T08:06:24.803" v="331" actId="1076"/>
          <ac:spMkLst>
            <pc:docMk/>
            <pc:sldMk cId="246583813" sldId="283"/>
            <ac:spMk id="9" creationId="{1300C547-9E8A-48EC-2205-393B7728740F}"/>
          </ac:spMkLst>
        </pc:spChg>
        <pc:spChg chg="mod">
          <ac:chgData name="Armaan Nakhuda" userId="e828e8a1aaec9ecb" providerId="LiveId" clId="{9525B78C-54DF-4630-8990-F57ECBD460F9}" dt="2023-11-03T08:06:18.484" v="330" actId="1076"/>
          <ac:spMkLst>
            <pc:docMk/>
            <pc:sldMk cId="246583813" sldId="283"/>
            <ac:spMk id="11" creationId="{9BDFC749-05C9-C8BF-04FA-222BB8A9FBEE}"/>
          </ac:spMkLst>
        </pc:spChg>
      </pc:sldChg>
      <pc:sldChg chg="modSp new del mod">
        <pc:chgData name="Armaan Nakhuda" userId="e828e8a1aaec9ecb" providerId="LiveId" clId="{9525B78C-54DF-4630-8990-F57ECBD460F9}" dt="2023-11-03T08:37:40.794" v="756" actId="680"/>
        <pc:sldMkLst>
          <pc:docMk/>
          <pc:sldMk cId="3368080209" sldId="284"/>
        </pc:sldMkLst>
        <pc:spChg chg="mod">
          <ac:chgData name="Armaan Nakhuda" userId="e828e8a1aaec9ecb" providerId="LiveId" clId="{9525B78C-54DF-4630-8990-F57ECBD460F9}" dt="2023-11-03T08:37:40.304" v="755" actId="20577"/>
          <ac:spMkLst>
            <pc:docMk/>
            <pc:sldMk cId="3368080209" sldId="284"/>
            <ac:spMk id="2" creationId="{26FC9574-9D02-1E48-82B7-29DC0A72D1D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55317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17521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91541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28893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78212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18895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8612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4459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2" name="Google Shape;3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34773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4789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64518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7821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46711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38201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33306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457200" y="1451610"/>
            <a:ext cx="8229600" cy="329184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6" name="Google Shape;26;p6"/>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6"/>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5"/>
        <p:cNvGrpSpPr/>
        <p:nvPr/>
      </p:nvGrpSpPr>
      <p:grpSpPr>
        <a:xfrm>
          <a:off x="0" y="0"/>
          <a:ext cx="0" cy="0"/>
          <a:chOff x="0" y="0"/>
          <a:chExt cx="0" cy="0"/>
        </a:xfrm>
      </p:grpSpPr>
      <p:sp>
        <p:nvSpPr>
          <p:cNvPr id="76" name="Google Shape;76;p15"/>
          <p:cNvSpPr/>
          <p:nvPr/>
        </p:nvSpPr>
        <p:spPr>
          <a:xfrm rot="-10380000" flipH="1">
            <a:off x="3165753" y="831058"/>
            <a:ext cx="5257800" cy="30861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77" name="Google Shape;77;p15"/>
          <p:cNvSpPr/>
          <p:nvPr/>
        </p:nvSpPr>
        <p:spPr>
          <a:xfrm rot="-10380000" flipH="1">
            <a:off x="8004134" y="4019827"/>
            <a:ext cx="155448" cy="116586"/>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27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78" name="Google Shape;78;p15"/>
          <p:cNvSpPr txBox="1">
            <a:spLocks noGrp="1"/>
          </p:cNvSpPr>
          <p:nvPr>
            <p:ph type="title"/>
          </p:nvPr>
        </p:nvSpPr>
        <p:spPr>
          <a:xfrm>
            <a:off x="609600" y="882747"/>
            <a:ext cx="2212848" cy="1186966"/>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chemeClr val="dk2"/>
              </a:buClr>
              <a:buSzPts val="2000"/>
              <a:buFont typeface="Constantia"/>
              <a:buNone/>
              <a:defRPr sz="20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body" idx="1"/>
          </p:nvPr>
        </p:nvSpPr>
        <p:spPr>
          <a:xfrm>
            <a:off x="609600" y="2121589"/>
            <a:ext cx="2209800" cy="1634490"/>
          </a:xfrm>
          <a:prstGeom prst="rect">
            <a:avLst/>
          </a:prstGeom>
          <a:noFill/>
          <a:ln>
            <a:noFill/>
          </a:ln>
        </p:spPr>
        <p:txBody>
          <a:bodyPr spcFirstLastPara="1" wrap="square" lIns="64000" tIns="45700" rIns="45700" bIns="45700" anchor="t" anchorCtr="0">
            <a:normAutofit/>
          </a:bodyPr>
          <a:lstStyle>
            <a:lvl1pPr marL="457200" lvl="0" indent="-228600" algn="l">
              <a:lnSpc>
                <a:spcPct val="100000"/>
              </a:lnSpc>
              <a:spcBef>
                <a:spcPts val="250"/>
              </a:spcBef>
              <a:spcAft>
                <a:spcPts val="0"/>
              </a:spcAft>
              <a:buSzPts val="1235"/>
              <a:buFont typeface="Constantia"/>
              <a:buNone/>
              <a:defRPr sz="1300"/>
            </a:lvl1pPr>
            <a:lvl2pPr marL="914400" lvl="1" indent="-293369" algn="l">
              <a:lnSpc>
                <a:spcPct val="100000"/>
              </a:lnSpc>
              <a:spcBef>
                <a:spcPts val="240"/>
              </a:spcBef>
              <a:spcAft>
                <a:spcPts val="0"/>
              </a:spcAft>
              <a:buSzPts val="1020"/>
              <a:buChar char="⚫"/>
              <a:defRPr sz="1200"/>
            </a:lvl2pPr>
            <a:lvl3pPr marL="1371600" lvl="2" indent="-273050" algn="l">
              <a:lnSpc>
                <a:spcPct val="100000"/>
              </a:lnSpc>
              <a:spcBef>
                <a:spcPts val="200"/>
              </a:spcBef>
              <a:spcAft>
                <a:spcPts val="0"/>
              </a:spcAft>
              <a:buSzPts val="700"/>
              <a:buChar char="⚫"/>
              <a:defRPr sz="1000"/>
            </a:lvl3pPr>
            <a:lvl4pPr marL="1828800" lvl="3" indent="-265747" algn="l">
              <a:lnSpc>
                <a:spcPct val="100000"/>
              </a:lnSpc>
              <a:spcBef>
                <a:spcPts val="180"/>
              </a:spcBef>
              <a:spcAft>
                <a:spcPts val="0"/>
              </a:spcAft>
              <a:buSzPts val="585"/>
              <a:buChar char="⚫"/>
              <a:defRPr sz="900"/>
            </a:lvl4pPr>
            <a:lvl5pPr marL="2286000" lvl="4" indent="-265747" algn="l">
              <a:lnSpc>
                <a:spcPct val="100000"/>
              </a:lnSpc>
              <a:spcBef>
                <a:spcPts val="180"/>
              </a:spcBef>
              <a:spcAft>
                <a:spcPts val="0"/>
              </a:spcAft>
              <a:buSzPts val="585"/>
              <a:buChar char="⚫"/>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0" name="Google Shape;80;p15"/>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5"/>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5"/>
          <p:cNvSpPr txBox="1">
            <a:spLocks noGrp="1"/>
          </p:cNvSpPr>
          <p:nvPr>
            <p:ph type="sldNum" idx="12"/>
          </p:nvPr>
        </p:nvSpPr>
        <p:spPr>
          <a:xfrm>
            <a:off x="8077200" y="4767263"/>
            <a:ext cx="6096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
        <p:nvSpPr>
          <p:cNvPr id="83" name="Google Shape;83;p15"/>
          <p:cNvSpPr>
            <a:spLocks noGrp="1"/>
          </p:cNvSpPr>
          <p:nvPr>
            <p:ph type="pic" idx="2"/>
          </p:nvPr>
        </p:nvSpPr>
        <p:spPr>
          <a:xfrm rot="420000">
            <a:off x="3485793" y="899638"/>
            <a:ext cx="4617720" cy="2948940"/>
          </a:xfrm>
          <a:prstGeom prst="rect">
            <a:avLst/>
          </a:prstGeom>
          <a:solidFill>
            <a:schemeClr val="lt2"/>
          </a:solidFill>
          <a:ln w="9525" cap="rnd" cmpd="sng">
            <a:solidFill>
              <a:srgbClr val="C0C0C0"/>
            </a:solidFill>
            <a:prstDash val="solid"/>
            <a:round/>
            <a:headEnd type="none" w="sm" len="sm"/>
            <a:tailEnd type="none" w="sm" len="sm"/>
          </a:ln>
        </p:spPr>
      </p:sp>
      <p:sp>
        <p:nvSpPr>
          <p:cNvPr id="84" name="Google Shape;84;p15"/>
          <p:cNvSpPr/>
          <p:nvPr/>
        </p:nvSpPr>
        <p:spPr>
          <a:xfrm rot="10800000" flipH="1">
            <a:off x="-9525" y="4362450"/>
            <a:ext cx="9163050" cy="78105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8F3100">
                  <a:alpha val="44313"/>
                </a:srgbClr>
              </a:gs>
              <a:gs pos="100000">
                <a:srgbClr val="FF6100">
                  <a:alpha val="54509"/>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85" name="Google Shape;85;p15"/>
          <p:cNvSpPr/>
          <p:nvPr/>
        </p:nvSpPr>
        <p:spPr>
          <a:xfrm rot="10800000" flipH="1">
            <a:off x="4381500" y="4664869"/>
            <a:ext cx="4762500" cy="478631"/>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D55100">
                  <a:alpha val="29411"/>
                </a:srgbClr>
              </a:gs>
              <a:gs pos="80000">
                <a:srgbClr val="B93700">
                  <a:alpha val="44313"/>
                </a:srgbClr>
              </a:gs>
              <a:gs pos="100000">
                <a:srgbClr val="B93700">
                  <a:alpha val="44313"/>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6"/>
          <p:cNvSpPr txBox="1">
            <a:spLocks noGrp="1"/>
          </p:cNvSpPr>
          <p:nvPr>
            <p:ph type="body" idx="1"/>
          </p:nvPr>
        </p:nvSpPr>
        <p:spPr>
          <a:xfrm rot="5400000">
            <a:off x="2926080" y="-1017270"/>
            <a:ext cx="3291840" cy="822960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9" name="Google Shape;89;p16"/>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6"/>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6"/>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rot="5400000">
            <a:off x="5703689" y="1611512"/>
            <a:ext cx="3908822" cy="20574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7"/>
          <p:cNvSpPr txBox="1">
            <a:spLocks noGrp="1"/>
          </p:cNvSpPr>
          <p:nvPr>
            <p:ph type="body" idx="1"/>
          </p:nvPr>
        </p:nvSpPr>
        <p:spPr>
          <a:xfrm rot="5400000">
            <a:off x="1512689" y="-369688"/>
            <a:ext cx="3908822" cy="601980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5" name="Google Shape;95;p17"/>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7"/>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7"/>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
        <p:cNvGrpSpPr/>
        <p:nvPr/>
      </p:nvGrpSpPr>
      <p:grpSpPr>
        <a:xfrm>
          <a:off x="0" y="0"/>
          <a:ext cx="0" cy="0"/>
          <a:chOff x="0" y="0"/>
          <a:chExt cx="0" cy="0"/>
        </a:xfrm>
      </p:grpSpPr>
      <p:sp>
        <p:nvSpPr>
          <p:cNvPr id="105" name="Google Shape;105;p19"/>
          <p:cNvSpPr txBox="1">
            <a:spLocks noGrp="1"/>
          </p:cNvSpPr>
          <p:nvPr>
            <p:ph type="ctrTitle"/>
          </p:nvPr>
        </p:nvSpPr>
        <p:spPr>
          <a:xfrm>
            <a:off x="685800" y="1598613"/>
            <a:ext cx="7772400" cy="11017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9"/>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07" name="Google Shape;107;p19"/>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9"/>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19"/>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0"/>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13" name="Google Shape;113;p20"/>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20"/>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20"/>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722313" y="3305175"/>
            <a:ext cx="7772400" cy="102235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1"/>
          <p:cNvSpPr txBox="1">
            <a:spLocks noGrp="1"/>
          </p:cNvSpPr>
          <p:nvPr>
            <p:ph type="body" idx="1"/>
          </p:nvPr>
        </p:nvSpPr>
        <p:spPr>
          <a:xfrm>
            <a:off x="722313" y="2179638"/>
            <a:ext cx="7772400" cy="112553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119" name="Google Shape;119;p21"/>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21"/>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21"/>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22"/>
          <p:cNvSpPr txBox="1">
            <a:spLocks noGrp="1"/>
          </p:cNvSpPr>
          <p:nvPr>
            <p:ph type="body" idx="1"/>
          </p:nvPr>
        </p:nvSpPr>
        <p:spPr>
          <a:xfrm>
            <a:off x="457200" y="1200150"/>
            <a:ext cx="4038600" cy="3394075"/>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125" name="Google Shape;125;p22"/>
          <p:cNvSpPr txBox="1">
            <a:spLocks noGrp="1"/>
          </p:cNvSpPr>
          <p:nvPr>
            <p:ph type="body" idx="2"/>
          </p:nvPr>
        </p:nvSpPr>
        <p:spPr>
          <a:xfrm>
            <a:off x="4648200" y="1200150"/>
            <a:ext cx="4038600" cy="3394075"/>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126" name="Google Shape;126;p22"/>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22"/>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22"/>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23"/>
          <p:cNvSpPr txBox="1">
            <a:spLocks noGrp="1"/>
          </p:cNvSpPr>
          <p:nvPr>
            <p:ph type="body" idx="1"/>
          </p:nvPr>
        </p:nvSpPr>
        <p:spPr>
          <a:xfrm>
            <a:off x="457200" y="1150938"/>
            <a:ext cx="4040188" cy="4810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32" name="Google Shape;132;p23"/>
          <p:cNvSpPr txBox="1">
            <a:spLocks noGrp="1"/>
          </p:cNvSpPr>
          <p:nvPr>
            <p:ph type="body" idx="2"/>
          </p:nvPr>
        </p:nvSpPr>
        <p:spPr>
          <a:xfrm>
            <a:off x="457200" y="1631950"/>
            <a:ext cx="4040188" cy="2962275"/>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33" name="Google Shape;133;p23"/>
          <p:cNvSpPr txBox="1">
            <a:spLocks noGrp="1"/>
          </p:cNvSpPr>
          <p:nvPr>
            <p:ph type="body" idx="3"/>
          </p:nvPr>
        </p:nvSpPr>
        <p:spPr>
          <a:xfrm>
            <a:off x="4645025" y="1150938"/>
            <a:ext cx="4041775" cy="4810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34" name="Google Shape;134;p23"/>
          <p:cNvSpPr txBox="1">
            <a:spLocks noGrp="1"/>
          </p:cNvSpPr>
          <p:nvPr>
            <p:ph type="body" idx="4"/>
          </p:nvPr>
        </p:nvSpPr>
        <p:spPr>
          <a:xfrm>
            <a:off x="4645025" y="1631950"/>
            <a:ext cx="4041775" cy="2962275"/>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35" name="Google Shape;135;p23"/>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23"/>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23"/>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24"/>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24"/>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24"/>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3"/>
        <p:cNvGrpSpPr/>
        <p:nvPr/>
      </p:nvGrpSpPr>
      <p:grpSpPr>
        <a:xfrm>
          <a:off x="0" y="0"/>
          <a:ext cx="0" cy="0"/>
          <a:chOff x="0" y="0"/>
          <a:chExt cx="0" cy="0"/>
        </a:xfrm>
      </p:grpSpPr>
      <p:sp>
        <p:nvSpPr>
          <p:cNvPr id="144" name="Google Shape;144;p25"/>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25"/>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25"/>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new">
  <p:cSld name="new">
    <p:spTree>
      <p:nvGrpSpPr>
        <p:cNvPr id="1" name="Shape 29"/>
        <p:cNvGrpSpPr/>
        <p:nvPr/>
      </p:nvGrpSpPr>
      <p:grpSpPr>
        <a:xfrm>
          <a:off x="0" y="0"/>
          <a:ext cx="0" cy="0"/>
          <a:chOff x="0" y="0"/>
          <a:chExt cx="0" cy="0"/>
        </a:xfrm>
      </p:grpSpPr>
      <p:sp>
        <p:nvSpPr>
          <p:cNvPr id="30" name="Google Shape;30;p7"/>
          <p:cNvSpPr txBox="1">
            <a:spLocks noGrp="1"/>
          </p:cNvSpPr>
          <p:nvPr>
            <p:ph type="ctrTitle"/>
          </p:nvPr>
        </p:nvSpPr>
        <p:spPr>
          <a:xfrm>
            <a:off x="533400" y="1028700"/>
            <a:ext cx="7851648" cy="1371600"/>
          </a:xfrm>
          <a:prstGeom prst="rect">
            <a:avLst/>
          </a:prstGeom>
          <a:noFill/>
          <a:ln>
            <a:noFill/>
          </a:ln>
        </p:spPr>
        <p:txBody>
          <a:bodyPr spcFirstLastPara="1" wrap="square" lIns="0" tIns="0" rIns="18275" bIns="0" anchor="b" anchorCtr="0">
            <a:normAutofit/>
          </a:bodyPr>
          <a:lstStyle>
            <a:lvl1pPr lvl="0" algn="r">
              <a:lnSpc>
                <a:spcPct val="100000"/>
              </a:lnSpc>
              <a:spcBef>
                <a:spcPts val="0"/>
              </a:spcBef>
              <a:spcAft>
                <a:spcPts val="0"/>
              </a:spcAft>
              <a:buClr>
                <a:srgbClr val="FF8349"/>
              </a:buClr>
              <a:buSzPts val="5600"/>
              <a:buFont typeface="Constantia"/>
              <a:buNone/>
              <a:defRPr sz="5600" b="1">
                <a:solidFill>
                  <a:srgbClr val="FF8349"/>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7"/>
          <p:cNvSpPr txBox="1">
            <a:spLocks noGrp="1"/>
          </p:cNvSpPr>
          <p:nvPr>
            <p:ph type="subTitle" idx="1"/>
          </p:nvPr>
        </p:nvSpPr>
        <p:spPr>
          <a:xfrm>
            <a:off x="533400" y="2421402"/>
            <a:ext cx="7854696" cy="1314450"/>
          </a:xfrm>
          <a:prstGeom prst="rect">
            <a:avLst/>
          </a:prstGeom>
          <a:noFill/>
          <a:ln>
            <a:noFill/>
          </a:ln>
        </p:spPr>
        <p:txBody>
          <a:bodyPr spcFirstLastPara="1" wrap="square" lIns="0" tIns="45700" rIns="18275" bIns="45700" anchor="t" anchorCtr="0">
            <a:normAutofit/>
          </a:bodyPr>
          <a:lstStyle>
            <a:lvl1pPr marR="45720" lvl="0" algn="r">
              <a:lnSpc>
                <a:spcPct val="100000"/>
              </a:lnSpc>
              <a:spcBef>
                <a:spcPts val="520"/>
              </a:spcBef>
              <a:spcAft>
                <a:spcPts val="0"/>
              </a:spcAft>
              <a:buSzPts val="2470"/>
              <a:buNone/>
              <a:defRPr>
                <a:solidFill>
                  <a:schemeClr val="dk1"/>
                </a:solidFill>
              </a:defRPr>
            </a:lvl1pPr>
            <a:lvl2pPr lvl="1" algn="ctr">
              <a:lnSpc>
                <a:spcPct val="100000"/>
              </a:lnSpc>
              <a:spcBef>
                <a:spcPts val="360"/>
              </a:spcBef>
              <a:spcAft>
                <a:spcPts val="0"/>
              </a:spcAft>
              <a:buSzPts val="153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170"/>
              <a:buNone/>
              <a:defRPr/>
            </a:lvl4pPr>
            <a:lvl5pPr lvl="4" algn="ctr">
              <a:lnSpc>
                <a:spcPct val="100000"/>
              </a:lnSpc>
              <a:spcBef>
                <a:spcPts val="360"/>
              </a:spcBef>
              <a:spcAft>
                <a:spcPts val="0"/>
              </a:spcAft>
              <a:buSzPts val="117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457200" y="204788"/>
            <a:ext cx="3008313" cy="87153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26"/>
          <p:cNvSpPr txBox="1">
            <a:spLocks noGrp="1"/>
          </p:cNvSpPr>
          <p:nvPr>
            <p:ph type="body" idx="1"/>
          </p:nvPr>
        </p:nvSpPr>
        <p:spPr>
          <a:xfrm>
            <a:off x="3575050" y="204788"/>
            <a:ext cx="5111750" cy="4389437"/>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50" name="Google Shape;150;p26"/>
          <p:cNvSpPr txBox="1">
            <a:spLocks noGrp="1"/>
          </p:cNvSpPr>
          <p:nvPr>
            <p:ph type="body" idx="2"/>
          </p:nvPr>
        </p:nvSpPr>
        <p:spPr>
          <a:xfrm>
            <a:off x="457200" y="1076325"/>
            <a:ext cx="3008313" cy="35179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51" name="Google Shape;151;p26"/>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p26"/>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26"/>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1792288" y="3600450"/>
            <a:ext cx="5486400" cy="4254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27"/>
          <p:cNvSpPr>
            <a:spLocks noGrp="1"/>
          </p:cNvSpPr>
          <p:nvPr>
            <p:ph type="pic" idx="2"/>
          </p:nvPr>
        </p:nvSpPr>
        <p:spPr>
          <a:xfrm>
            <a:off x="1792288" y="460375"/>
            <a:ext cx="5486400" cy="3086100"/>
          </a:xfrm>
          <a:prstGeom prst="rect">
            <a:avLst/>
          </a:prstGeom>
          <a:noFill/>
          <a:ln>
            <a:noFill/>
          </a:ln>
        </p:spPr>
      </p:sp>
      <p:sp>
        <p:nvSpPr>
          <p:cNvPr id="157" name="Google Shape;157;p27"/>
          <p:cNvSpPr txBox="1">
            <a:spLocks noGrp="1"/>
          </p:cNvSpPr>
          <p:nvPr>
            <p:ph type="body" idx="1"/>
          </p:nvPr>
        </p:nvSpPr>
        <p:spPr>
          <a:xfrm>
            <a:off x="1792288" y="4025900"/>
            <a:ext cx="5486400" cy="6032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58" name="Google Shape;158;p27"/>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27"/>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27"/>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1"/>
        <p:cNvGrpSpPr/>
        <p:nvPr/>
      </p:nvGrpSpPr>
      <p:grpSpPr>
        <a:xfrm>
          <a:off x="0" y="0"/>
          <a:ext cx="0" cy="0"/>
          <a:chOff x="0" y="0"/>
          <a:chExt cx="0" cy="0"/>
        </a:xfrm>
      </p:grpSpPr>
      <p:sp>
        <p:nvSpPr>
          <p:cNvPr id="162" name="Google Shape;162;p28"/>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28"/>
          <p:cNvSpPr txBox="1">
            <a:spLocks noGrp="1"/>
          </p:cNvSpPr>
          <p:nvPr>
            <p:ph type="body" idx="1"/>
          </p:nvPr>
        </p:nvSpPr>
        <p:spPr>
          <a:xfrm rot="5400000">
            <a:off x="2874963" y="-1217612"/>
            <a:ext cx="3394075"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64" name="Google Shape;164;p28"/>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28"/>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28"/>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rot="5400000">
            <a:off x="5464175" y="1371600"/>
            <a:ext cx="4387850"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p29"/>
          <p:cNvSpPr txBox="1">
            <a:spLocks noGrp="1"/>
          </p:cNvSpPr>
          <p:nvPr>
            <p:ph type="body" idx="1"/>
          </p:nvPr>
        </p:nvSpPr>
        <p:spPr>
          <a:xfrm rot="5400000">
            <a:off x="1273175" y="-609600"/>
            <a:ext cx="4387850"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0" name="Google Shape;170;p29"/>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29"/>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29"/>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9"/>
        <p:cNvGrpSpPr/>
        <p:nvPr/>
      </p:nvGrpSpPr>
      <p:grpSpPr>
        <a:xfrm>
          <a:off x="0" y="0"/>
          <a:ext cx="0" cy="0"/>
          <a:chOff x="0" y="0"/>
          <a:chExt cx="0" cy="0"/>
        </a:xfrm>
      </p:grpSpPr>
      <p:sp>
        <p:nvSpPr>
          <p:cNvPr id="180" name="Google Shape;180;p31"/>
          <p:cNvSpPr txBox="1">
            <a:spLocks noGrp="1"/>
          </p:cNvSpPr>
          <p:nvPr>
            <p:ph type="ctrTitle"/>
          </p:nvPr>
        </p:nvSpPr>
        <p:spPr>
          <a:xfrm>
            <a:off x="685800" y="1598613"/>
            <a:ext cx="7772400" cy="11017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1" name="Google Shape;181;p31"/>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2" name="Google Shape;182;p31"/>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p31"/>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4" name="Google Shape;184;p31"/>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7" name="Google Shape;187;p32"/>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8" name="Google Shape;188;p32"/>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32"/>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0" name="Google Shape;190;p32"/>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1"/>
        <p:cNvGrpSpPr/>
        <p:nvPr/>
      </p:nvGrpSpPr>
      <p:grpSpPr>
        <a:xfrm>
          <a:off x="0" y="0"/>
          <a:ext cx="0" cy="0"/>
          <a:chOff x="0" y="0"/>
          <a:chExt cx="0" cy="0"/>
        </a:xfrm>
      </p:grpSpPr>
      <p:sp>
        <p:nvSpPr>
          <p:cNvPr id="192" name="Google Shape;192;p33"/>
          <p:cNvSpPr txBox="1">
            <a:spLocks noGrp="1"/>
          </p:cNvSpPr>
          <p:nvPr>
            <p:ph type="title"/>
          </p:nvPr>
        </p:nvSpPr>
        <p:spPr>
          <a:xfrm>
            <a:off x="722313" y="3305175"/>
            <a:ext cx="7772400" cy="102235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3" name="Google Shape;193;p33"/>
          <p:cNvSpPr txBox="1">
            <a:spLocks noGrp="1"/>
          </p:cNvSpPr>
          <p:nvPr>
            <p:ph type="body" idx="1"/>
          </p:nvPr>
        </p:nvSpPr>
        <p:spPr>
          <a:xfrm>
            <a:off x="722313" y="2179638"/>
            <a:ext cx="7772400" cy="112553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194" name="Google Shape;194;p33"/>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33"/>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6" name="Google Shape;196;p33"/>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97"/>
        <p:cNvGrpSpPr/>
        <p:nvPr/>
      </p:nvGrpSpPr>
      <p:grpSpPr>
        <a:xfrm>
          <a:off x="0" y="0"/>
          <a:ext cx="0" cy="0"/>
          <a:chOff x="0" y="0"/>
          <a:chExt cx="0" cy="0"/>
        </a:xfrm>
      </p:grpSpPr>
      <p:sp>
        <p:nvSpPr>
          <p:cNvPr id="198" name="Google Shape;198;p34"/>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4"/>
          <p:cNvSpPr txBox="1">
            <a:spLocks noGrp="1"/>
          </p:cNvSpPr>
          <p:nvPr>
            <p:ph type="body" idx="1"/>
          </p:nvPr>
        </p:nvSpPr>
        <p:spPr>
          <a:xfrm>
            <a:off x="457200" y="1200150"/>
            <a:ext cx="4038600" cy="3394075"/>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00" name="Google Shape;200;p34"/>
          <p:cNvSpPr txBox="1">
            <a:spLocks noGrp="1"/>
          </p:cNvSpPr>
          <p:nvPr>
            <p:ph type="body" idx="2"/>
          </p:nvPr>
        </p:nvSpPr>
        <p:spPr>
          <a:xfrm>
            <a:off x="4648200" y="1200150"/>
            <a:ext cx="4038600" cy="3394075"/>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01" name="Google Shape;201;p34"/>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34"/>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3" name="Google Shape;203;p34"/>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04"/>
        <p:cNvGrpSpPr/>
        <p:nvPr/>
      </p:nvGrpSpPr>
      <p:grpSpPr>
        <a:xfrm>
          <a:off x="0" y="0"/>
          <a:ext cx="0" cy="0"/>
          <a:chOff x="0" y="0"/>
          <a:chExt cx="0" cy="0"/>
        </a:xfrm>
      </p:grpSpPr>
      <p:sp>
        <p:nvSpPr>
          <p:cNvPr id="205" name="Google Shape;205;p35"/>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35"/>
          <p:cNvSpPr txBox="1">
            <a:spLocks noGrp="1"/>
          </p:cNvSpPr>
          <p:nvPr>
            <p:ph type="body" idx="1"/>
          </p:nvPr>
        </p:nvSpPr>
        <p:spPr>
          <a:xfrm>
            <a:off x="457200" y="1150938"/>
            <a:ext cx="4040188" cy="4810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207" name="Google Shape;207;p35"/>
          <p:cNvSpPr txBox="1">
            <a:spLocks noGrp="1"/>
          </p:cNvSpPr>
          <p:nvPr>
            <p:ph type="body" idx="2"/>
          </p:nvPr>
        </p:nvSpPr>
        <p:spPr>
          <a:xfrm>
            <a:off x="457200" y="1631950"/>
            <a:ext cx="4040188" cy="2962275"/>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208" name="Google Shape;208;p35"/>
          <p:cNvSpPr txBox="1">
            <a:spLocks noGrp="1"/>
          </p:cNvSpPr>
          <p:nvPr>
            <p:ph type="body" idx="3"/>
          </p:nvPr>
        </p:nvSpPr>
        <p:spPr>
          <a:xfrm>
            <a:off x="4645025" y="1150938"/>
            <a:ext cx="4041775" cy="4810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209" name="Google Shape;209;p35"/>
          <p:cNvSpPr txBox="1">
            <a:spLocks noGrp="1"/>
          </p:cNvSpPr>
          <p:nvPr>
            <p:ph type="body" idx="4"/>
          </p:nvPr>
        </p:nvSpPr>
        <p:spPr>
          <a:xfrm>
            <a:off x="4645025" y="1631950"/>
            <a:ext cx="4041775" cy="2962275"/>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210" name="Google Shape;210;p35"/>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1" name="Google Shape;211;p35"/>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35"/>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3"/>
        <p:cNvGrpSpPr/>
        <p:nvPr/>
      </p:nvGrpSpPr>
      <p:grpSpPr>
        <a:xfrm>
          <a:off x="0" y="0"/>
          <a:ext cx="0" cy="0"/>
          <a:chOff x="0" y="0"/>
          <a:chExt cx="0" cy="0"/>
        </a:xfrm>
      </p:grpSpPr>
      <p:sp>
        <p:nvSpPr>
          <p:cNvPr id="214" name="Google Shape;214;p36"/>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5" name="Google Shape;215;p36"/>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6" name="Google Shape;216;p36"/>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36"/>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8"/>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8"/>
        <p:cNvGrpSpPr/>
        <p:nvPr/>
      </p:nvGrpSpPr>
      <p:grpSpPr>
        <a:xfrm>
          <a:off x="0" y="0"/>
          <a:ext cx="0" cy="0"/>
          <a:chOff x="0" y="0"/>
          <a:chExt cx="0" cy="0"/>
        </a:xfrm>
      </p:grpSpPr>
      <p:sp>
        <p:nvSpPr>
          <p:cNvPr id="219" name="Google Shape;219;p37"/>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0" name="Google Shape;220;p37"/>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37"/>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22"/>
        <p:cNvGrpSpPr/>
        <p:nvPr/>
      </p:nvGrpSpPr>
      <p:grpSpPr>
        <a:xfrm>
          <a:off x="0" y="0"/>
          <a:ext cx="0" cy="0"/>
          <a:chOff x="0" y="0"/>
          <a:chExt cx="0" cy="0"/>
        </a:xfrm>
      </p:grpSpPr>
      <p:sp>
        <p:nvSpPr>
          <p:cNvPr id="223" name="Google Shape;223;p38"/>
          <p:cNvSpPr txBox="1">
            <a:spLocks noGrp="1"/>
          </p:cNvSpPr>
          <p:nvPr>
            <p:ph type="title"/>
          </p:nvPr>
        </p:nvSpPr>
        <p:spPr>
          <a:xfrm>
            <a:off x="457200" y="204788"/>
            <a:ext cx="3008313" cy="87153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4" name="Google Shape;224;p38"/>
          <p:cNvSpPr txBox="1">
            <a:spLocks noGrp="1"/>
          </p:cNvSpPr>
          <p:nvPr>
            <p:ph type="body" idx="1"/>
          </p:nvPr>
        </p:nvSpPr>
        <p:spPr>
          <a:xfrm>
            <a:off x="3575050" y="204788"/>
            <a:ext cx="5111750" cy="4389437"/>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225" name="Google Shape;225;p38"/>
          <p:cNvSpPr txBox="1">
            <a:spLocks noGrp="1"/>
          </p:cNvSpPr>
          <p:nvPr>
            <p:ph type="body" idx="2"/>
          </p:nvPr>
        </p:nvSpPr>
        <p:spPr>
          <a:xfrm>
            <a:off x="457200" y="1076325"/>
            <a:ext cx="3008313" cy="35179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226" name="Google Shape;226;p38"/>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38"/>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8" name="Google Shape;228;p38"/>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29"/>
        <p:cNvGrpSpPr/>
        <p:nvPr/>
      </p:nvGrpSpPr>
      <p:grpSpPr>
        <a:xfrm>
          <a:off x="0" y="0"/>
          <a:ext cx="0" cy="0"/>
          <a:chOff x="0" y="0"/>
          <a:chExt cx="0" cy="0"/>
        </a:xfrm>
      </p:grpSpPr>
      <p:sp>
        <p:nvSpPr>
          <p:cNvPr id="230" name="Google Shape;230;p39"/>
          <p:cNvSpPr txBox="1">
            <a:spLocks noGrp="1"/>
          </p:cNvSpPr>
          <p:nvPr>
            <p:ph type="title"/>
          </p:nvPr>
        </p:nvSpPr>
        <p:spPr>
          <a:xfrm>
            <a:off x="1792288" y="3600450"/>
            <a:ext cx="5486400" cy="4254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1" name="Google Shape;231;p39"/>
          <p:cNvSpPr>
            <a:spLocks noGrp="1"/>
          </p:cNvSpPr>
          <p:nvPr>
            <p:ph type="pic" idx="2"/>
          </p:nvPr>
        </p:nvSpPr>
        <p:spPr>
          <a:xfrm>
            <a:off x="1792288" y="460375"/>
            <a:ext cx="5486400" cy="3086100"/>
          </a:xfrm>
          <a:prstGeom prst="rect">
            <a:avLst/>
          </a:prstGeom>
          <a:noFill/>
          <a:ln>
            <a:noFill/>
          </a:ln>
        </p:spPr>
      </p:sp>
      <p:sp>
        <p:nvSpPr>
          <p:cNvPr id="232" name="Google Shape;232;p39"/>
          <p:cNvSpPr txBox="1">
            <a:spLocks noGrp="1"/>
          </p:cNvSpPr>
          <p:nvPr>
            <p:ph type="body" idx="1"/>
          </p:nvPr>
        </p:nvSpPr>
        <p:spPr>
          <a:xfrm>
            <a:off x="1792288" y="4025900"/>
            <a:ext cx="5486400" cy="6032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233" name="Google Shape;233;p39"/>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4" name="Google Shape;234;p39"/>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5" name="Google Shape;235;p39"/>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36"/>
        <p:cNvGrpSpPr/>
        <p:nvPr/>
      </p:nvGrpSpPr>
      <p:grpSpPr>
        <a:xfrm>
          <a:off x="0" y="0"/>
          <a:ext cx="0" cy="0"/>
          <a:chOff x="0" y="0"/>
          <a:chExt cx="0" cy="0"/>
        </a:xfrm>
      </p:grpSpPr>
      <p:sp>
        <p:nvSpPr>
          <p:cNvPr id="237" name="Google Shape;237;p40"/>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8" name="Google Shape;238;p40"/>
          <p:cNvSpPr txBox="1">
            <a:spLocks noGrp="1"/>
          </p:cNvSpPr>
          <p:nvPr>
            <p:ph type="body" idx="1"/>
          </p:nvPr>
        </p:nvSpPr>
        <p:spPr>
          <a:xfrm rot="5400000">
            <a:off x="2874963" y="-1217612"/>
            <a:ext cx="3394075"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39" name="Google Shape;239;p40"/>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0" name="Google Shape;240;p40"/>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1" name="Google Shape;241;p40"/>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2"/>
        <p:cNvGrpSpPr/>
        <p:nvPr/>
      </p:nvGrpSpPr>
      <p:grpSpPr>
        <a:xfrm>
          <a:off x="0" y="0"/>
          <a:ext cx="0" cy="0"/>
          <a:chOff x="0" y="0"/>
          <a:chExt cx="0" cy="0"/>
        </a:xfrm>
      </p:grpSpPr>
      <p:sp>
        <p:nvSpPr>
          <p:cNvPr id="243" name="Google Shape;243;p41"/>
          <p:cNvSpPr txBox="1">
            <a:spLocks noGrp="1"/>
          </p:cNvSpPr>
          <p:nvPr>
            <p:ph type="title"/>
          </p:nvPr>
        </p:nvSpPr>
        <p:spPr>
          <a:xfrm rot="5400000">
            <a:off x="5464175" y="1371600"/>
            <a:ext cx="4387850"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4" name="Google Shape;244;p41"/>
          <p:cNvSpPr txBox="1">
            <a:spLocks noGrp="1"/>
          </p:cNvSpPr>
          <p:nvPr>
            <p:ph type="body" idx="1"/>
          </p:nvPr>
        </p:nvSpPr>
        <p:spPr>
          <a:xfrm rot="5400000">
            <a:off x="1273175" y="-609600"/>
            <a:ext cx="4387850"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5" name="Google Shape;245;p41"/>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6" name="Google Shape;246;p41"/>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7" name="Google Shape;247;p41"/>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48"/>
        <p:cNvGrpSpPr/>
        <p:nvPr/>
      </p:nvGrpSpPr>
      <p:grpSpPr>
        <a:xfrm>
          <a:off x="0" y="0"/>
          <a:ext cx="0" cy="0"/>
          <a:chOff x="0" y="0"/>
          <a:chExt cx="0" cy="0"/>
        </a:xfrm>
      </p:grpSpPr>
      <p:sp>
        <p:nvSpPr>
          <p:cNvPr id="249" name="Google Shape;249;p42"/>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0" name="Google Shape;250;p42"/>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1" name="Google Shape;251;p42"/>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2" name="Google Shape;252;p42"/>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9"/>
        <p:cNvGrpSpPr/>
        <p:nvPr/>
      </p:nvGrpSpPr>
      <p:grpSpPr>
        <a:xfrm>
          <a:off x="0" y="0"/>
          <a:ext cx="0" cy="0"/>
          <a:chOff x="0" y="0"/>
          <a:chExt cx="0" cy="0"/>
        </a:xfrm>
      </p:grpSpPr>
      <p:sp>
        <p:nvSpPr>
          <p:cNvPr id="260" name="Google Shape;260;p44"/>
          <p:cNvSpPr txBox="1">
            <a:spLocks noGrp="1"/>
          </p:cNvSpPr>
          <p:nvPr>
            <p:ph type="ctrTitle"/>
          </p:nvPr>
        </p:nvSpPr>
        <p:spPr>
          <a:xfrm>
            <a:off x="685800" y="1598613"/>
            <a:ext cx="7772400" cy="11017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1" name="Google Shape;261;p44"/>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62" name="Google Shape;262;p44"/>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3" name="Google Shape;263;p44"/>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4" name="Google Shape;264;p44"/>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5"/>
        <p:cNvGrpSpPr/>
        <p:nvPr/>
      </p:nvGrpSpPr>
      <p:grpSpPr>
        <a:xfrm>
          <a:off x="0" y="0"/>
          <a:ext cx="0" cy="0"/>
          <a:chOff x="0" y="0"/>
          <a:chExt cx="0" cy="0"/>
        </a:xfrm>
      </p:grpSpPr>
      <p:sp>
        <p:nvSpPr>
          <p:cNvPr id="266" name="Google Shape;266;p45"/>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7" name="Google Shape;267;p45"/>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68" name="Google Shape;268;p45"/>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9" name="Google Shape;269;p45"/>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0" name="Google Shape;270;p45"/>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1"/>
        <p:cNvGrpSpPr/>
        <p:nvPr/>
      </p:nvGrpSpPr>
      <p:grpSpPr>
        <a:xfrm>
          <a:off x="0" y="0"/>
          <a:ext cx="0" cy="0"/>
          <a:chOff x="0" y="0"/>
          <a:chExt cx="0" cy="0"/>
        </a:xfrm>
      </p:grpSpPr>
      <p:sp>
        <p:nvSpPr>
          <p:cNvPr id="272" name="Google Shape;272;p46"/>
          <p:cNvSpPr txBox="1">
            <a:spLocks noGrp="1"/>
          </p:cNvSpPr>
          <p:nvPr>
            <p:ph type="title"/>
          </p:nvPr>
        </p:nvSpPr>
        <p:spPr>
          <a:xfrm>
            <a:off x="722313" y="3305175"/>
            <a:ext cx="7772400" cy="102235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3" name="Google Shape;273;p46"/>
          <p:cNvSpPr txBox="1">
            <a:spLocks noGrp="1"/>
          </p:cNvSpPr>
          <p:nvPr>
            <p:ph type="body" idx="1"/>
          </p:nvPr>
        </p:nvSpPr>
        <p:spPr>
          <a:xfrm>
            <a:off x="722313" y="2179638"/>
            <a:ext cx="7772400" cy="112553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74" name="Google Shape;274;p46"/>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5" name="Google Shape;275;p46"/>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6" name="Google Shape;276;p46"/>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7"/>
        <p:cNvGrpSpPr/>
        <p:nvPr/>
      </p:nvGrpSpPr>
      <p:grpSpPr>
        <a:xfrm>
          <a:off x="0" y="0"/>
          <a:ext cx="0" cy="0"/>
          <a:chOff x="0" y="0"/>
          <a:chExt cx="0" cy="0"/>
        </a:xfrm>
      </p:grpSpPr>
      <p:sp>
        <p:nvSpPr>
          <p:cNvPr id="278" name="Google Shape;278;p47"/>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9" name="Google Shape;279;p47"/>
          <p:cNvSpPr txBox="1">
            <a:spLocks noGrp="1"/>
          </p:cNvSpPr>
          <p:nvPr>
            <p:ph type="body" idx="1"/>
          </p:nvPr>
        </p:nvSpPr>
        <p:spPr>
          <a:xfrm>
            <a:off x="457200" y="1200150"/>
            <a:ext cx="4038600" cy="3394075"/>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80" name="Google Shape;280;p47"/>
          <p:cNvSpPr txBox="1">
            <a:spLocks noGrp="1"/>
          </p:cNvSpPr>
          <p:nvPr>
            <p:ph type="body" idx="2"/>
          </p:nvPr>
        </p:nvSpPr>
        <p:spPr>
          <a:xfrm>
            <a:off x="4648200" y="1200150"/>
            <a:ext cx="4038600" cy="3394075"/>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81" name="Google Shape;281;p47"/>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2" name="Google Shape;282;p47"/>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3" name="Google Shape;283;p47"/>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530352" y="987552"/>
            <a:ext cx="7772400" cy="1021842"/>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B77EE4"/>
              </a:buClr>
              <a:buSzPts val="5600"/>
              <a:buFont typeface="Constantia"/>
              <a:buNone/>
              <a:defRPr sz="5600" b="1" cap="none">
                <a:solidFill>
                  <a:srgbClr val="B77EE4"/>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9"/>
          <p:cNvSpPr txBox="1">
            <a:spLocks noGrp="1"/>
          </p:cNvSpPr>
          <p:nvPr>
            <p:ph type="body" idx="1"/>
          </p:nvPr>
        </p:nvSpPr>
        <p:spPr>
          <a:xfrm>
            <a:off x="530352" y="2028498"/>
            <a:ext cx="7772400" cy="1132284"/>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440"/>
              </a:spcBef>
              <a:spcAft>
                <a:spcPts val="0"/>
              </a:spcAft>
              <a:buSzPts val="2090"/>
              <a:buNone/>
              <a:defRPr sz="2200">
                <a:solidFill>
                  <a:schemeClr val="dk1"/>
                </a:solidFill>
              </a:defRPr>
            </a:lvl1pPr>
            <a:lvl2pPr marL="914400" lvl="1" indent="-228600" algn="l">
              <a:lnSpc>
                <a:spcPct val="100000"/>
              </a:lnSpc>
              <a:spcBef>
                <a:spcPts val="360"/>
              </a:spcBef>
              <a:spcAft>
                <a:spcPts val="0"/>
              </a:spcAft>
              <a:buSzPts val="1530"/>
              <a:buNone/>
              <a:defRPr sz="1800">
                <a:solidFill>
                  <a:srgbClr val="A38CBD"/>
                </a:solidFill>
              </a:defRPr>
            </a:lvl2pPr>
            <a:lvl3pPr marL="1371600" lvl="2" indent="-228600" algn="l">
              <a:lnSpc>
                <a:spcPct val="100000"/>
              </a:lnSpc>
              <a:spcBef>
                <a:spcPts val="320"/>
              </a:spcBef>
              <a:spcAft>
                <a:spcPts val="0"/>
              </a:spcAft>
              <a:buSzPts val="1120"/>
              <a:buNone/>
              <a:defRPr sz="1600">
                <a:solidFill>
                  <a:srgbClr val="A38CBD"/>
                </a:solidFill>
              </a:defRPr>
            </a:lvl3pPr>
            <a:lvl4pPr marL="1828800" lvl="3" indent="-228600" algn="l">
              <a:lnSpc>
                <a:spcPct val="100000"/>
              </a:lnSpc>
              <a:spcBef>
                <a:spcPts val="280"/>
              </a:spcBef>
              <a:spcAft>
                <a:spcPts val="0"/>
              </a:spcAft>
              <a:buSzPts val="910"/>
              <a:buNone/>
              <a:defRPr sz="1400">
                <a:solidFill>
                  <a:srgbClr val="A38CBD"/>
                </a:solidFill>
              </a:defRPr>
            </a:lvl4pPr>
            <a:lvl5pPr marL="2286000" lvl="4" indent="-228600" algn="l">
              <a:lnSpc>
                <a:spcPct val="100000"/>
              </a:lnSpc>
              <a:spcBef>
                <a:spcPts val="280"/>
              </a:spcBef>
              <a:spcAft>
                <a:spcPts val="0"/>
              </a:spcAft>
              <a:buSzPts val="910"/>
              <a:buNone/>
              <a:defRPr sz="1400">
                <a:solidFill>
                  <a:srgbClr val="A38CBD"/>
                </a:solidFill>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0" name="Google Shape;40;p9"/>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9"/>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9"/>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84"/>
        <p:cNvGrpSpPr/>
        <p:nvPr/>
      </p:nvGrpSpPr>
      <p:grpSpPr>
        <a:xfrm>
          <a:off x="0" y="0"/>
          <a:ext cx="0" cy="0"/>
          <a:chOff x="0" y="0"/>
          <a:chExt cx="0" cy="0"/>
        </a:xfrm>
      </p:grpSpPr>
      <p:sp>
        <p:nvSpPr>
          <p:cNvPr id="285" name="Google Shape;285;p48"/>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6" name="Google Shape;286;p48"/>
          <p:cNvSpPr txBox="1">
            <a:spLocks noGrp="1"/>
          </p:cNvSpPr>
          <p:nvPr>
            <p:ph type="body" idx="1"/>
          </p:nvPr>
        </p:nvSpPr>
        <p:spPr>
          <a:xfrm>
            <a:off x="457200" y="1150938"/>
            <a:ext cx="4040188" cy="4810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287" name="Google Shape;287;p48"/>
          <p:cNvSpPr txBox="1">
            <a:spLocks noGrp="1"/>
          </p:cNvSpPr>
          <p:nvPr>
            <p:ph type="body" idx="2"/>
          </p:nvPr>
        </p:nvSpPr>
        <p:spPr>
          <a:xfrm>
            <a:off x="457200" y="1631950"/>
            <a:ext cx="4040188" cy="2962275"/>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288" name="Google Shape;288;p48"/>
          <p:cNvSpPr txBox="1">
            <a:spLocks noGrp="1"/>
          </p:cNvSpPr>
          <p:nvPr>
            <p:ph type="body" idx="3"/>
          </p:nvPr>
        </p:nvSpPr>
        <p:spPr>
          <a:xfrm>
            <a:off x="4645025" y="1150938"/>
            <a:ext cx="4041775" cy="4810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289" name="Google Shape;289;p48"/>
          <p:cNvSpPr txBox="1">
            <a:spLocks noGrp="1"/>
          </p:cNvSpPr>
          <p:nvPr>
            <p:ph type="body" idx="4"/>
          </p:nvPr>
        </p:nvSpPr>
        <p:spPr>
          <a:xfrm>
            <a:off x="4645025" y="1631950"/>
            <a:ext cx="4041775" cy="2962275"/>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290" name="Google Shape;290;p48"/>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1" name="Google Shape;291;p48"/>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2" name="Google Shape;292;p48"/>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3"/>
        <p:cNvGrpSpPr/>
        <p:nvPr/>
      </p:nvGrpSpPr>
      <p:grpSpPr>
        <a:xfrm>
          <a:off x="0" y="0"/>
          <a:ext cx="0" cy="0"/>
          <a:chOff x="0" y="0"/>
          <a:chExt cx="0" cy="0"/>
        </a:xfrm>
      </p:grpSpPr>
      <p:sp>
        <p:nvSpPr>
          <p:cNvPr id="294" name="Google Shape;294;p49"/>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5" name="Google Shape;295;p49"/>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6" name="Google Shape;296;p49"/>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7" name="Google Shape;297;p49"/>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8"/>
        <p:cNvGrpSpPr/>
        <p:nvPr/>
      </p:nvGrpSpPr>
      <p:grpSpPr>
        <a:xfrm>
          <a:off x="0" y="0"/>
          <a:ext cx="0" cy="0"/>
          <a:chOff x="0" y="0"/>
          <a:chExt cx="0" cy="0"/>
        </a:xfrm>
      </p:grpSpPr>
      <p:sp>
        <p:nvSpPr>
          <p:cNvPr id="299" name="Google Shape;299;p50"/>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0" name="Google Shape;300;p50"/>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1" name="Google Shape;301;p50"/>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02"/>
        <p:cNvGrpSpPr/>
        <p:nvPr/>
      </p:nvGrpSpPr>
      <p:grpSpPr>
        <a:xfrm>
          <a:off x="0" y="0"/>
          <a:ext cx="0" cy="0"/>
          <a:chOff x="0" y="0"/>
          <a:chExt cx="0" cy="0"/>
        </a:xfrm>
      </p:grpSpPr>
      <p:sp>
        <p:nvSpPr>
          <p:cNvPr id="303" name="Google Shape;303;p51"/>
          <p:cNvSpPr txBox="1">
            <a:spLocks noGrp="1"/>
          </p:cNvSpPr>
          <p:nvPr>
            <p:ph type="title"/>
          </p:nvPr>
        </p:nvSpPr>
        <p:spPr>
          <a:xfrm>
            <a:off x="457200" y="204788"/>
            <a:ext cx="3008313" cy="87153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4" name="Google Shape;304;p51"/>
          <p:cNvSpPr txBox="1">
            <a:spLocks noGrp="1"/>
          </p:cNvSpPr>
          <p:nvPr>
            <p:ph type="body" idx="1"/>
          </p:nvPr>
        </p:nvSpPr>
        <p:spPr>
          <a:xfrm>
            <a:off x="3575050" y="204788"/>
            <a:ext cx="5111750" cy="4389437"/>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305" name="Google Shape;305;p51"/>
          <p:cNvSpPr txBox="1">
            <a:spLocks noGrp="1"/>
          </p:cNvSpPr>
          <p:nvPr>
            <p:ph type="body" idx="2"/>
          </p:nvPr>
        </p:nvSpPr>
        <p:spPr>
          <a:xfrm>
            <a:off x="457200" y="1076325"/>
            <a:ext cx="3008313" cy="35179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306" name="Google Shape;306;p51"/>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7" name="Google Shape;307;p51"/>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8" name="Google Shape;308;p51"/>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09"/>
        <p:cNvGrpSpPr/>
        <p:nvPr/>
      </p:nvGrpSpPr>
      <p:grpSpPr>
        <a:xfrm>
          <a:off x="0" y="0"/>
          <a:ext cx="0" cy="0"/>
          <a:chOff x="0" y="0"/>
          <a:chExt cx="0" cy="0"/>
        </a:xfrm>
      </p:grpSpPr>
      <p:sp>
        <p:nvSpPr>
          <p:cNvPr id="310" name="Google Shape;310;p52"/>
          <p:cNvSpPr txBox="1">
            <a:spLocks noGrp="1"/>
          </p:cNvSpPr>
          <p:nvPr>
            <p:ph type="title"/>
          </p:nvPr>
        </p:nvSpPr>
        <p:spPr>
          <a:xfrm>
            <a:off x="1792288" y="3600450"/>
            <a:ext cx="5486400" cy="4254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1" name="Google Shape;311;p52"/>
          <p:cNvSpPr>
            <a:spLocks noGrp="1"/>
          </p:cNvSpPr>
          <p:nvPr>
            <p:ph type="pic" idx="2"/>
          </p:nvPr>
        </p:nvSpPr>
        <p:spPr>
          <a:xfrm>
            <a:off x="1792288" y="460375"/>
            <a:ext cx="5486400" cy="3086100"/>
          </a:xfrm>
          <a:prstGeom prst="rect">
            <a:avLst/>
          </a:prstGeom>
          <a:noFill/>
          <a:ln>
            <a:noFill/>
          </a:ln>
        </p:spPr>
      </p:sp>
      <p:sp>
        <p:nvSpPr>
          <p:cNvPr id="312" name="Google Shape;312;p52"/>
          <p:cNvSpPr txBox="1">
            <a:spLocks noGrp="1"/>
          </p:cNvSpPr>
          <p:nvPr>
            <p:ph type="body" idx="1"/>
          </p:nvPr>
        </p:nvSpPr>
        <p:spPr>
          <a:xfrm>
            <a:off x="1792288" y="4025900"/>
            <a:ext cx="5486400" cy="6032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313" name="Google Shape;313;p52"/>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4" name="Google Shape;314;p52"/>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5" name="Google Shape;315;p52"/>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16"/>
        <p:cNvGrpSpPr/>
        <p:nvPr/>
      </p:nvGrpSpPr>
      <p:grpSpPr>
        <a:xfrm>
          <a:off x="0" y="0"/>
          <a:ext cx="0" cy="0"/>
          <a:chOff x="0" y="0"/>
          <a:chExt cx="0" cy="0"/>
        </a:xfrm>
      </p:grpSpPr>
      <p:sp>
        <p:nvSpPr>
          <p:cNvPr id="317" name="Google Shape;317;p53"/>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8" name="Google Shape;318;p53"/>
          <p:cNvSpPr txBox="1">
            <a:spLocks noGrp="1"/>
          </p:cNvSpPr>
          <p:nvPr>
            <p:ph type="body" idx="1"/>
          </p:nvPr>
        </p:nvSpPr>
        <p:spPr>
          <a:xfrm rot="5400000">
            <a:off x="2874963" y="-1217612"/>
            <a:ext cx="3394075"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19" name="Google Shape;319;p53"/>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0" name="Google Shape;320;p53"/>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1" name="Google Shape;321;p53"/>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22"/>
        <p:cNvGrpSpPr/>
        <p:nvPr/>
      </p:nvGrpSpPr>
      <p:grpSpPr>
        <a:xfrm>
          <a:off x="0" y="0"/>
          <a:ext cx="0" cy="0"/>
          <a:chOff x="0" y="0"/>
          <a:chExt cx="0" cy="0"/>
        </a:xfrm>
      </p:grpSpPr>
      <p:sp>
        <p:nvSpPr>
          <p:cNvPr id="323" name="Google Shape;323;p54"/>
          <p:cNvSpPr txBox="1">
            <a:spLocks noGrp="1"/>
          </p:cNvSpPr>
          <p:nvPr>
            <p:ph type="title"/>
          </p:nvPr>
        </p:nvSpPr>
        <p:spPr>
          <a:xfrm rot="5400000">
            <a:off x="5464175" y="1371600"/>
            <a:ext cx="4387850"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4" name="Google Shape;324;p54"/>
          <p:cNvSpPr txBox="1">
            <a:spLocks noGrp="1"/>
          </p:cNvSpPr>
          <p:nvPr>
            <p:ph type="body" idx="1"/>
          </p:nvPr>
        </p:nvSpPr>
        <p:spPr>
          <a:xfrm rot="5400000">
            <a:off x="1273175" y="-609600"/>
            <a:ext cx="4387850"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25" name="Google Shape;325;p54"/>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6" name="Google Shape;326;p54"/>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7" name="Google Shape;327;p54"/>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0"/>
          <p:cNvSpPr txBox="1">
            <a:spLocks noGrp="1"/>
          </p:cNvSpPr>
          <p:nvPr>
            <p:ph type="body" idx="1"/>
          </p:nvPr>
        </p:nvSpPr>
        <p:spPr>
          <a:xfrm>
            <a:off x="457200" y="1440064"/>
            <a:ext cx="4038600" cy="3326130"/>
          </a:xfrm>
          <a:prstGeom prst="rect">
            <a:avLst/>
          </a:prstGeom>
          <a:noFill/>
          <a:ln>
            <a:noFill/>
          </a:ln>
        </p:spPr>
        <p:txBody>
          <a:bodyPr spcFirstLastPara="1" wrap="square" lIns="91425" tIns="45700" rIns="91425" bIns="45700" anchor="t" anchorCtr="0">
            <a:normAutofit/>
          </a:bodyPr>
          <a:lstStyle>
            <a:lvl1pPr marL="457200" lvl="0" indent="-385445" algn="l">
              <a:lnSpc>
                <a:spcPct val="100000"/>
              </a:lnSpc>
              <a:spcBef>
                <a:spcPts val="520"/>
              </a:spcBef>
              <a:spcAft>
                <a:spcPts val="0"/>
              </a:spcAft>
              <a:buSzPts val="2470"/>
              <a:buChar char="⚫"/>
              <a:defRPr sz="2600"/>
            </a:lvl1pPr>
            <a:lvl2pPr marL="914400" lvl="1" indent="-358140" algn="l">
              <a:lnSpc>
                <a:spcPct val="100000"/>
              </a:lnSpc>
              <a:spcBef>
                <a:spcPts val="480"/>
              </a:spcBef>
              <a:spcAft>
                <a:spcPts val="0"/>
              </a:spcAft>
              <a:buSzPts val="2040"/>
              <a:buChar char="⚫"/>
              <a:defRPr sz="2400"/>
            </a:lvl2pPr>
            <a:lvl3pPr marL="1371600" lvl="2" indent="-317500" algn="l">
              <a:lnSpc>
                <a:spcPct val="100000"/>
              </a:lnSpc>
              <a:spcBef>
                <a:spcPts val="400"/>
              </a:spcBef>
              <a:spcAft>
                <a:spcPts val="0"/>
              </a:spcAft>
              <a:buSzPts val="1400"/>
              <a:buChar char="⚫"/>
              <a:defRPr sz="2000"/>
            </a:lvl3pPr>
            <a:lvl4pPr marL="1828800" lvl="3" indent="-302894" algn="l">
              <a:lnSpc>
                <a:spcPct val="100000"/>
              </a:lnSpc>
              <a:spcBef>
                <a:spcPts val="360"/>
              </a:spcBef>
              <a:spcAft>
                <a:spcPts val="0"/>
              </a:spcAft>
              <a:buSzPts val="1170"/>
              <a:buChar char="⚫"/>
              <a:defRPr sz="18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6" name="Google Shape;46;p10"/>
          <p:cNvSpPr txBox="1">
            <a:spLocks noGrp="1"/>
          </p:cNvSpPr>
          <p:nvPr>
            <p:ph type="body" idx="2"/>
          </p:nvPr>
        </p:nvSpPr>
        <p:spPr>
          <a:xfrm>
            <a:off x="4648200" y="1440064"/>
            <a:ext cx="4038600" cy="3326130"/>
          </a:xfrm>
          <a:prstGeom prst="rect">
            <a:avLst/>
          </a:prstGeom>
          <a:noFill/>
          <a:ln>
            <a:noFill/>
          </a:ln>
        </p:spPr>
        <p:txBody>
          <a:bodyPr spcFirstLastPara="1" wrap="square" lIns="91425" tIns="45700" rIns="91425" bIns="45700" anchor="t" anchorCtr="0">
            <a:normAutofit/>
          </a:bodyPr>
          <a:lstStyle>
            <a:lvl1pPr marL="457200" lvl="0" indent="-385445" algn="l">
              <a:lnSpc>
                <a:spcPct val="100000"/>
              </a:lnSpc>
              <a:spcBef>
                <a:spcPts val="520"/>
              </a:spcBef>
              <a:spcAft>
                <a:spcPts val="0"/>
              </a:spcAft>
              <a:buSzPts val="2470"/>
              <a:buChar char="⚫"/>
              <a:defRPr sz="2600"/>
            </a:lvl1pPr>
            <a:lvl2pPr marL="914400" lvl="1" indent="-358140" algn="l">
              <a:lnSpc>
                <a:spcPct val="100000"/>
              </a:lnSpc>
              <a:spcBef>
                <a:spcPts val="480"/>
              </a:spcBef>
              <a:spcAft>
                <a:spcPts val="0"/>
              </a:spcAft>
              <a:buSzPts val="2040"/>
              <a:buChar char="⚫"/>
              <a:defRPr sz="2400"/>
            </a:lvl2pPr>
            <a:lvl3pPr marL="1371600" lvl="2" indent="-317500" algn="l">
              <a:lnSpc>
                <a:spcPct val="100000"/>
              </a:lnSpc>
              <a:spcBef>
                <a:spcPts val="400"/>
              </a:spcBef>
              <a:spcAft>
                <a:spcPts val="0"/>
              </a:spcAft>
              <a:buSzPts val="1400"/>
              <a:buChar char="⚫"/>
              <a:defRPr sz="2000"/>
            </a:lvl3pPr>
            <a:lvl4pPr marL="1828800" lvl="3" indent="-302894" algn="l">
              <a:lnSpc>
                <a:spcPct val="100000"/>
              </a:lnSpc>
              <a:spcBef>
                <a:spcPts val="360"/>
              </a:spcBef>
              <a:spcAft>
                <a:spcPts val="0"/>
              </a:spcAft>
              <a:buSzPts val="1170"/>
              <a:buChar char="⚫"/>
              <a:defRPr sz="18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7" name="Google Shape;47;p10"/>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Constant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1"/>
          <p:cNvSpPr txBox="1">
            <a:spLocks noGrp="1"/>
          </p:cNvSpPr>
          <p:nvPr>
            <p:ph type="body" idx="1"/>
          </p:nvPr>
        </p:nvSpPr>
        <p:spPr>
          <a:xfrm>
            <a:off x="457200" y="1391436"/>
            <a:ext cx="4040188" cy="494514"/>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SzPts val="2280"/>
              <a:buNone/>
              <a:defRPr sz="2400" b="1" cap="none">
                <a:solidFill>
                  <a:schemeClr val="dk2"/>
                </a:solidFill>
              </a:defRPr>
            </a:lvl1pPr>
            <a:lvl2pPr marL="914400" lvl="1" indent="-228600" algn="l">
              <a:lnSpc>
                <a:spcPct val="100000"/>
              </a:lnSpc>
              <a:spcBef>
                <a:spcPts val="400"/>
              </a:spcBef>
              <a:spcAft>
                <a:spcPts val="0"/>
              </a:spcAft>
              <a:buSzPts val="1700"/>
              <a:buNone/>
              <a:defRPr sz="2000" b="1"/>
            </a:lvl2pPr>
            <a:lvl3pPr marL="1371600" lvl="2" indent="-228600" algn="l">
              <a:lnSpc>
                <a:spcPct val="100000"/>
              </a:lnSpc>
              <a:spcBef>
                <a:spcPts val="360"/>
              </a:spcBef>
              <a:spcAft>
                <a:spcPts val="0"/>
              </a:spcAft>
              <a:buSzPts val="1260"/>
              <a:buNone/>
              <a:defRPr sz="1800" b="1"/>
            </a:lvl3pPr>
            <a:lvl4pPr marL="1828800" lvl="3" indent="-228600" algn="l">
              <a:lnSpc>
                <a:spcPct val="100000"/>
              </a:lnSpc>
              <a:spcBef>
                <a:spcPts val="320"/>
              </a:spcBef>
              <a:spcAft>
                <a:spcPts val="0"/>
              </a:spcAft>
              <a:buSzPts val="1040"/>
              <a:buNone/>
              <a:defRPr sz="1600" b="1"/>
            </a:lvl4pPr>
            <a:lvl5pPr marL="2286000" lvl="4" indent="-228600" algn="l">
              <a:lnSpc>
                <a:spcPct val="100000"/>
              </a:lnSpc>
              <a:spcBef>
                <a:spcPts val="320"/>
              </a:spcBef>
              <a:spcAft>
                <a:spcPts val="0"/>
              </a:spcAft>
              <a:buSzPts val="104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3" name="Google Shape;53;p11"/>
          <p:cNvSpPr txBox="1">
            <a:spLocks noGrp="1"/>
          </p:cNvSpPr>
          <p:nvPr>
            <p:ph type="body" idx="2"/>
          </p:nvPr>
        </p:nvSpPr>
        <p:spPr>
          <a:xfrm>
            <a:off x="4645026" y="1394818"/>
            <a:ext cx="4041775" cy="491132"/>
          </a:xfrm>
          <a:prstGeom prst="rect">
            <a:avLst/>
          </a:prstGeom>
          <a:noFill/>
          <a:ln>
            <a:noFill/>
          </a:ln>
        </p:spPr>
        <p:txBody>
          <a:bodyPr spcFirstLastPara="1" wrap="square" lIns="45700" tIns="0" rIns="45700" bIns="0" anchor="ctr" anchorCtr="0">
            <a:normAutofit/>
          </a:bodyPr>
          <a:lstStyle>
            <a:lvl1pPr marL="457200" lvl="0" indent="-228600" algn="l">
              <a:lnSpc>
                <a:spcPct val="100000"/>
              </a:lnSpc>
              <a:spcBef>
                <a:spcPts val="480"/>
              </a:spcBef>
              <a:spcAft>
                <a:spcPts val="0"/>
              </a:spcAft>
              <a:buSzPts val="2280"/>
              <a:buNone/>
              <a:defRPr sz="2400" b="1" cap="none">
                <a:solidFill>
                  <a:schemeClr val="dk2"/>
                </a:solidFill>
              </a:defRPr>
            </a:lvl1pPr>
            <a:lvl2pPr marL="914400" lvl="1" indent="-228600" algn="l">
              <a:lnSpc>
                <a:spcPct val="100000"/>
              </a:lnSpc>
              <a:spcBef>
                <a:spcPts val="400"/>
              </a:spcBef>
              <a:spcAft>
                <a:spcPts val="0"/>
              </a:spcAft>
              <a:buSzPts val="1700"/>
              <a:buNone/>
              <a:defRPr sz="2000" b="1"/>
            </a:lvl2pPr>
            <a:lvl3pPr marL="1371600" lvl="2" indent="-228600" algn="l">
              <a:lnSpc>
                <a:spcPct val="100000"/>
              </a:lnSpc>
              <a:spcBef>
                <a:spcPts val="360"/>
              </a:spcBef>
              <a:spcAft>
                <a:spcPts val="0"/>
              </a:spcAft>
              <a:buSzPts val="1260"/>
              <a:buNone/>
              <a:defRPr sz="1800" b="1"/>
            </a:lvl3pPr>
            <a:lvl4pPr marL="1828800" lvl="3" indent="-228600" algn="l">
              <a:lnSpc>
                <a:spcPct val="100000"/>
              </a:lnSpc>
              <a:spcBef>
                <a:spcPts val="320"/>
              </a:spcBef>
              <a:spcAft>
                <a:spcPts val="0"/>
              </a:spcAft>
              <a:buSzPts val="1040"/>
              <a:buNone/>
              <a:defRPr sz="1600" b="1"/>
            </a:lvl4pPr>
            <a:lvl5pPr marL="2286000" lvl="4" indent="-228600" algn="l">
              <a:lnSpc>
                <a:spcPct val="100000"/>
              </a:lnSpc>
              <a:spcBef>
                <a:spcPts val="320"/>
              </a:spcBef>
              <a:spcAft>
                <a:spcPts val="0"/>
              </a:spcAft>
              <a:buSzPts val="104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4" name="Google Shape;54;p11"/>
          <p:cNvSpPr txBox="1">
            <a:spLocks noGrp="1"/>
          </p:cNvSpPr>
          <p:nvPr>
            <p:ph type="body" idx="3"/>
          </p:nvPr>
        </p:nvSpPr>
        <p:spPr>
          <a:xfrm>
            <a:off x="457200" y="1885950"/>
            <a:ext cx="4040188" cy="2884290"/>
          </a:xfrm>
          <a:prstGeom prst="rect">
            <a:avLst/>
          </a:prstGeom>
          <a:noFill/>
          <a:ln>
            <a:noFill/>
          </a:ln>
        </p:spPr>
        <p:txBody>
          <a:bodyPr spcFirstLastPara="1" wrap="square" lIns="91425" tIns="0" rIns="91425" bIns="45700" anchor="t" anchorCtr="0">
            <a:normAutofit/>
          </a:bodyPr>
          <a:lstStyle>
            <a:lvl1pPr marL="457200" lvl="0" indent="-361315" algn="l">
              <a:lnSpc>
                <a:spcPct val="100000"/>
              </a:lnSpc>
              <a:spcBef>
                <a:spcPts val="440"/>
              </a:spcBef>
              <a:spcAft>
                <a:spcPts val="0"/>
              </a:spcAft>
              <a:buSzPts val="2090"/>
              <a:buChar char="⚫"/>
              <a:defRPr sz="2200"/>
            </a:lvl1pPr>
            <a:lvl2pPr marL="914400" lvl="1" indent="-336550" algn="l">
              <a:lnSpc>
                <a:spcPct val="100000"/>
              </a:lnSpc>
              <a:spcBef>
                <a:spcPts val="400"/>
              </a:spcBef>
              <a:spcAft>
                <a:spcPts val="0"/>
              </a:spcAft>
              <a:buSzPts val="1700"/>
              <a:buChar char="⚫"/>
              <a:defRPr sz="2000"/>
            </a:lvl2pPr>
            <a:lvl3pPr marL="1371600" lvl="2" indent="-308610" algn="l">
              <a:lnSpc>
                <a:spcPct val="100000"/>
              </a:lnSpc>
              <a:spcBef>
                <a:spcPts val="360"/>
              </a:spcBef>
              <a:spcAft>
                <a:spcPts val="0"/>
              </a:spcAft>
              <a:buSzPts val="1260"/>
              <a:buChar char="⚫"/>
              <a:defRPr sz="1800"/>
            </a:lvl3pPr>
            <a:lvl4pPr marL="1828800" lvl="3" indent="-294639" algn="l">
              <a:lnSpc>
                <a:spcPct val="100000"/>
              </a:lnSpc>
              <a:spcBef>
                <a:spcPts val="320"/>
              </a:spcBef>
              <a:spcAft>
                <a:spcPts val="0"/>
              </a:spcAft>
              <a:buSzPts val="1040"/>
              <a:buChar char="⚫"/>
              <a:defRPr sz="1600"/>
            </a:lvl4pPr>
            <a:lvl5pPr marL="2286000" lvl="4" indent="-294639" algn="l">
              <a:lnSpc>
                <a:spcPct val="100000"/>
              </a:lnSpc>
              <a:spcBef>
                <a:spcPts val="320"/>
              </a:spcBef>
              <a:spcAft>
                <a:spcPts val="0"/>
              </a:spcAft>
              <a:buSzPts val="104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5" name="Google Shape;55;p11"/>
          <p:cNvSpPr txBox="1">
            <a:spLocks noGrp="1"/>
          </p:cNvSpPr>
          <p:nvPr>
            <p:ph type="body" idx="4"/>
          </p:nvPr>
        </p:nvSpPr>
        <p:spPr>
          <a:xfrm>
            <a:off x="4645026" y="1885950"/>
            <a:ext cx="4041775" cy="2884290"/>
          </a:xfrm>
          <a:prstGeom prst="rect">
            <a:avLst/>
          </a:prstGeom>
          <a:noFill/>
          <a:ln>
            <a:noFill/>
          </a:ln>
        </p:spPr>
        <p:txBody>
          <a:bodyPr spcFirstLastPara="1" wrap="square" lIns="91425" tIns="0" rIns="91425" bIns="45700" anchor="t" anchorCtr="0">
            <a:normAutofit/>
          </a:bodyPr>
          <a:lstStyle>
            <a:lvl1pPr marL="457200" lvl="0" indent="-361315" algn="l">
              <a:lnSpc>
                <a:spcPct val="100000"/>
              </a:lnSpc>
              <a:spcBef>
                <a:spcPts val="440"/>
              </a:spcBef>
              <a:spcAft>
                <a:spcPts val="0"/>
              </a:spcAft>
              <a:buSzPts val="2090"/>
              <a:buChar char="⚫"/>
              <a:defRPr sz="2200"/>
            </a:lvl1pPr>
            <a:lvl2pPr marL="914400" lvl="1" indent="-336550" algn="l">
              <a:lnSpc>
                <a:spcPct val="100000"/>
              </a:lnSpc>
              <a:spcBef>
                <a:spcPts val="400"/>
              </a:spcBef>
              <a:spcAft>
                <a:spcPts val="0"/>
              </a:spcAft>
              <a:buSzPts val="1700"/>
              <a:buChar char="⚫"/>
              <a:defRPr sz="2000"/>
            </a:lvl2pPr>
            <a:lvl3pPr marL="1371600" lvl="2" indent="-308610" algn="l">
              <a:lnSpc>
                <a:spcPct val="100000"/>
              </a:lnSpc>
              <a:spcBef>
                <a:spcPts val="360"/>
              </a:spcBef>
              <a:spcAft>
                <a:spcPts val="0"/>
              </a:spcAft>
              <a:buSzPts val="1260"/>
              <a:buChar char="⚫"/>
              <a:defRPr sz="1800"/>
            </a:lvl3pPr>
            <a:lvl4pPr marL="1828800" lvl="3" indent="-294639" algn="l">
              <a:lnSpc>
                <a:spcPct val="100000"/>
              </a:lnSpc>
              <a:spcBef>
                <a:spcPts val="320"/>
              </a:spcBef>
              <a:spcAft>
                <a:spcPts val="0"/>
              </a:spcAft>
              <a:buSzPts val="1040"/>
              <a:buChar char="⚫"/>
              <a:defRPr sz="1600"/>
            </a:lvl4pPr>
            <a:lvl5pPr marL="2286000" lvl="4" indent="-294639" algn="l">
              <a:lnSpc>
                <a:spcPct val="100000"/>
              </a:lnSpc>
              <a:spcBef>
                <a:spcPts val="320"/>
              </a:spcBef>
              <a:spcAft>
                <a:spcPts val="0"/>
              </a:spcAft>
              <a:buSzPts val="104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6" name="Google Shape;56;p11"/>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1"/>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1"/>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57200" y="528066"/>
            <a:ext cx="83058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Constantia"/>
              <a:buNone/>
              <a:defRPr sz="5000" b="0">
                <a:solidFill>
                  <a:schemeClr val="dk2"/>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2"/>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2"/>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2"/>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13"/>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685800" y="385764"/>
            <a:ext cx="2743200" cy="871538"/>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Clr>
                <a:schemeClr val="dk2"/>
              </a:buClr>
              <a:buSzPts val="2600"/>
              <a:buFont typeface="Constantia"/>
              <a:buNone/>
              <a:defRPr sz="2600" b="0">
                <a:solidFill>
                  <a:schemeClr val="dk2"/>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body" idx="1"/>
          </p:nvPr>
        </p:nvSpPr>
        <p:spPr>
          <a:xfrm>
            <a:off x="685800" y="1257300"/>
            <a:ext cx="2743200" cy="3429000"/>
          </a:xfrm>
          <a:prstGeom prst="rect">
            <a:avLst/>
          </a:prstGeom>
          <a:noFill/>
          <a:ln>
            <a:noFill/>
          </a:ln>
        </p:spPr>
        <p:txBody>
          <a:bodyPr spcFirstLastPara="1" wrap="square" lIns="18275" tIns="45700" rIns="18275" bIns="45700" anchor="t" anchorCtr="0">
            <a:normAutofit/>
          </a:bodyPr>
          <a:lstStyle>
            <a:lvl1pPr marL="457200" lvl="0" indent="-228600" algn="l">
              <a:lnSpc>
                <a:spcPct val="100000"/>
              </a:lnSpc>
              <a:spcBef>
                <a:spcPts val="280"/>
              </a:spcBef>
              <a:spcAft>
                <a:spcPts val="0"/>
              </a:spcAft>
              <a:buSzPts val="1330"/>
              <a:buNone/>
              <a:defRPr sz="1400"/>
            </a:lvl1pPr>
            <a:lvl2pPr marL="914400" lvl="1" indent="-228600" algn="l">
              <a:lnSpc>
                <a:spcPct val="100000"/>
              </a:lnSpc>
              <a:spcBef>
                <a:spcPts val="240"/>
              </a:spcBef>
              <a:spcAft>
                <a:spcPts val="0"/>
              </a:spcAft>
              <a:buSzPts val="1020"/>
              <a:buNone/>
              <a:defRPr sz="1200"/>
            </a:lvl2pPr>
            <a:lvl3pPr marL="1371600" lvl="2" indent="-228600" algn="l">
              <a:lnSpc>
                <a:spcPct val="100000"/>
              </a:lnSpc>
              <a:spcBef>
                <a:spcPts val="200"/>
              </a:spcBef>
              <a:spcAft>
                <a:spcPts val="0"/>
              </a:spcAft>
              <a:buSzPts val="700"/>
              <a:buNone/>
              <a:defRPr sz="1000"/>
            </a:lvl3pPr>
            <a:lvl4pPr marL="1828800" lvl="3" indent="-228600" algn="l">
              <a:lnSpc>
                <a:spcPct val="100000"/>
              </a:lnSpc>
              <a:spcBef>
                <a:spcPts val="180"/>
              </a:spcBef>
              <a:spcAft>
                <a:spcPts val="0"/>
              </a:spcAft>
              <a:buSzPts val="585"/>
              <a:buNone/>
              <a:defRPr sz="900"/>
            </a:lvl4pPr>
            <a:lvl5pPr marL="2286000" lvl="4" indent="-228600" algn="l">
              <a:lnSpc>
                <a:spcPct val="100000"/>
              </a:lnSpc>
              <a:spcBef>
                <a:spcPts val="180"/>
              </a:spcBef>
              <a:spcAft>
                <a:spcPts val="0"/>
              </a:spcAft>
              <a:buSzPts val="585"/>
              <a:buNone/>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1" name="Google Shape;71;p14"/>
          <p:cNvSpPr txBox="1">
            <a:spLocks noGrp="1"/>
          </p:cNvSpPr>
          <p:nvPr>
            <p:ph type="body" idx="2"/>
          </p:nvPr>
        </p:nvSpPr>
        <p:spPr>
          <a:xfrm>
            <a:off x="3575050" y="1257300"/>
            <a:ext cx="5111750" cy="3429000"/>
          </a:xfrm>
          <a:prstGeom prst="rect">
            <a:avLst/>
          </a:prstGeom>
          <a:noFill/>
          <a:ln>
            <a:noFill/>
          </a:ln>
        </p:spPr>
        <p:txBody>
          <a:bodyPr spcFirstLastPara="1" wrap="square" lIns="91425" tIns="0" rIns="91425" bIns="45700" anchor="t" anchorCtr="0">
            <a:normAutofit/>
          </a:bodyPr>
          <a:lstStyle>
            <a:lvl1pPr marL="457200" lvl="0" indent="-397510" algn="l">
              <a:lnSpc>
                <a:spcPct val="100000"/>
              </a:lnSpc>
              <a:spcBef>
                <a:spcPts val="560"/>
              </a:spcBef>
              <a:spcAft>
                <a:spcPts val="0"/>
              </a:spcAft>
              <a:buSzPts val="2660"/>
              <a:buChar char="⚫"/>
              <a:defRPr sz="2800"/>
            </a:lvl1pPr>
            <a:lvl2pPr marL="914400" lvl="1" indent="-368935" algn="l">
              <a:lnSpc>
                <a:spcPct val="100000"/>
              </a:lnSpc>
              <a:spcBef>
                <a:spcPts val="520"/>
              </a:spcBef>
              <a:spcAft>
                <a:spcPts val="0"/>
              </a:spcAft>
              <a:buSzPts val="2210"/>
              <a:buChar char="⚫"/>
              <a:defRPr sz="2600"/>
            </a:lvl2pPr>
            <a:lvl3pPr marL="1371600" lvl="2" indent="-335280" algn="l">
              <a:lnSpc>
                <a:spcPct val="100000"/>
              </a:lnSpc>
              <a:spcBef>
                <a:spcPts val="480"/>
              </a:spcBef>
              <a:spcAft>
                <a:spcPts val="0"/>
              </a:spcAft>
              <a:buSzPts val="1680"/>
              <a:buChar char="⚫"/>
              <a:defRPr sz="2400"/>
            </a:lvl3pPr>
            <a:lvl4pPr marL="1828800" lvl="3" indent="-311150" algn="l">
              <a:lnSpc>
                <a:spcPct val="100000"/>
              </a:lnSpc>
              <a:spcBef>
                <a:spcPts val="400"/>
              </a:spcBef>
              <a:spcAft>
                <a:spcPts val="0"/>
              </a:spcAft>
              <a:buSzPts val="1300"/>
              <a:buChar char="⚫"/>
              <a:defRPr sz="20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2" name="Google Shape;72;p14"/>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4"/>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4"/>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p:nvPr/>
        </p:nvSpPr>
        <p:spPr>
          <a:xfrm>
            <a:off x="-9525" y="-5358"/>
            <a:ext cx="9163050" cy="78105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solidFill>
            <a:srgbClr val="FF66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11" name="Google Shape;11;p5"/>
          <p:cNvSpPr/>
          <p:nvPr/>
        </p:nvSpPr>
        <p:spPr>
          <a:xfrm>
            <a:off x="4381500" y="-5357"/>
            <a:ext cx="4762500" cy="478631"/>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12" name="Google Shape;12;p5"/>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marR="0" lvl="0" algn="l" rtl="0">
              <a:lnSpc>
                <a:spcPct val="100000"/>
              </a:lnSpc>
              <a:spcBef>
                <a:spcPts val="0"/>
              </a:spcBef>
              <a:spcAft>
                <a:spcPts val="0"/>
              </a:spcAft>
              <a:buClr>
                <a:schemeClr val="dk2"/>
              </a:buClr>
              <a:buSzPts val="5000"/>
              <a:buFont typeface="Constantia"/>
              <a:buNone/>
              <a:defRPr sz="5000" b="0" i="0" u="none" strike="noStrike" cap="none">
                <a:solidFill>
                  <a:schemeClr val="dk2"/>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5"/>
          <p:cNvSpPr txBox="1">
            <a:spLocks noGrp="1"/>
          </p:cNvSpPr>
          <p:nvPr>
            <p:ph type="body" idx="1"/>
          </p:nvPr>
        </p:nvSpPr>
        <p:spPr>
          <a:xfrm>
            <a:off x="457200" y="1451610"/>
            <a:ext cx="8229600" cy="3291840"/>
          </a:xfrm>
          <a:prstGeom prst="rect">
            <a:avLst/>
          </a:prstGeom>
          <a:noFill/>
          <a:ln>
            <a:noFill/>
          </a:ln>
        </p:spPr>
        <p:txBody>
          <a:bodyPr spcFirstLastPara="1" wrap="square" lIns="91425" tIns="45700" rIns="91425" bIns="45700" anchor="t" anchorCtr="0">
            <a:normAutofit/>
          </a:bodyPr>
          <a:lstStyle>
            <a:lvl1pPr marL="457200" marR="0" lvl="0" indent="-385445" algn="l" rtl="0">
              <a:lnSpc>
                <a:spcPct val="100000"/>
              </a:lnSpc>
              <a:spcBef>
                <a:spcPts val="520"/>
              </a:spcBef>
              <a:spcAft>
                <a:spcPts val="0"/>
              </a:spcAft>
              <a:buClr>
                <a:schemeClr val="accent3"/>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lnSpc>
                <a:spcPct val="100000"/>
              </a:lnSpc>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lnSpc>
                <a:spcPct val="100000"/>
              </a:lnSpc>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lnSpc>
                <a:spcPct val="100000"/>
              </a:lnSpc>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lnSpc>
                <a:spcPct val="100000"/>
              </a:lnSpc>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lnSpc>
                <a:spcPct val="100000"/>
              </a:lnSpc>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lnSpc>
                <a:spcPct val="100000"/>
              </a:lnSpc>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lnSpc>
                <a:spcPct val="100000"/>
              </a:lnSpc>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14" name="Google Shape;14;p5"/>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6A2D98"/>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9pPr>
          </a:lstStyle>
          <a:p>
            <a:endParaRPr/>
          </a:p>
        </p:txBody>
      </p:sp>
      <p:sp>
        <p:nvSpPr>
          <p:cNvPr id="15" name="Google Shape;15;p5"/>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6A2D98"/>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9pPr>
          </a:lstStyle>
          <a:p>
            <a:endParaRPr/>
          </a:p>
        </p:txBody>
      </p:sp>
      <p:sp>
        <p:nvSpPr>
          <p:cNvPr id="16" name="Google Shape;16;p5"/>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grpSp>
        <p:nvGrpSpPr>
          <p:cNvPr id="17" name="Google Shape;17;p5"/>
          <p:cNvGrpSpPr/>
          <p:nvPr/>
        </p:nvGrpSpPr>
        <p:grpSpPr>
          <a:xfrm>
            <a:off x="-29294" y="-12085"/>
            <a:ext cx="9198255" cy="814700"/>
            <a:chOff x="-29322" y="-1971"/>
            <a:chExt cx="9198255" cy="1086266"/>
          </a:xfrm>
        </p:grpSpPr>
        <p:sp>
          <p:nvSpPr>
            <p:cNvPr id="18" name="Google Shape;18;p5"/>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DF65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19" name="Google Shape;19;p5"/>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grpSp>
      <p:sp>
        <p:nvSpPr>
          <p:cNvPr id="20" name="Google Shape;20;p5"/>
          <p:cNvSpPr/>
          <p:nvPr/>
        </p:nvSpPr>
        <p:spPr>
          <a:xfrm>
            <a:off x="0" y="4497169"/>
            <a:ext cx="9144000" cy="646331"/>
          </a:xfrm>
          <a:prstGeom prst="rect">
            <a:avLst/>
          </a:pr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3E1A5A"/>
                </a:solidFill>
                <a:latin typeface="Times New Roman"/>
                <a:ea typeface="Times New Roman"/>
                <a:cs typeface="Times New Roman"/>
                <a:sym typeface="Times New Roman"/>
              </a:rPr>
              <a:t>                                  </a:t>
            </a:r>
            <a:r>
              <a:rPr lang="en-US" sz="1000" b="1" i="0" u="none" strike="noStrike" cap="none">
                <a:solidFill>
                  <a:schemeClr val="lt1"/>
                </a:solidFill>
                <a:latin typeface="Times New Roman"/>
                <a:ea typeface="Times New Roman"/>
                <a:cs typeface="Times New Roman"/>
                <a:sym typeface="Times New Roman"/>
              </a:rPr>
              <a:t>Excelssior Education Society’s </a:t>
            </a:r>
            <a:endParaRPr sz="1100" b="1"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Times New Roman"/>
                <a:ea typeface="Times New Roman"/>
                <a:cs typeface="Times New Roman"/>
                <a:sym typeface="Times New Roman"/>
              </a:rPr>
              <a:t>       </a:t>
            </a:r>
            <a:r>
              <a:rPr lang="en-US" sz="1100" b="1" i="0" u="none" strike="noStrike" cap="none">
                <a:solidFill>
                  <a:schemeClr val="lt1"/>
                </a:solidFill>
                <a:latin typeface="Times New Roman"/>
                <a:ea typeface="Times New Roman"/>
                <a:cs typeface="Times New Roman"/>
                <a:sym typeface="Times New Roman"/>
              </a:rPr>
              <a:t>K.C.  COLLEGE  OF  ENGINEERING  &amp;  MANAGEMENT STUDIES &amp; RESEARCH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lt1"/>
                </a:solidFill>
                <a:latin typeface="Times New Roman"/>
                <a:ea typeface="Times New Roman"/>
                <a:cs typeface="Times New Roman"/>
                <a:sym typeface="Times New Roman"/>
              </a:rPr>
              <a:t>                                      (Affiliated to the University of Mumbai)</a:t>
            </a:r>
            <a:endParaRPr sz="1400" b="0" i="0" u="none" strike="noStrike" cap="none">
              <a:solidFill>
                <a:srgbClr val="000000"/>
              </a:solidFill>
              <a:latin typeface="Arial"/>
              <a:ea typeface="Arial"/>
              <a:cs typeface="Arial"/>
              <a:sym typeface="Arial"/>
            </a:endParaRPr>
          </a:p>
        </p:txBody>
      </p:sp>
      <p:sp>
        <p:nvSpPr>
          <p:cNvPr id="21" name="Google Shape;21;p5"/>
          <p:cNvSpPr/>
          <p:nvPr/>
        </p:nvSpPr>
        <p:spPr>
          <a:xfrm>
            <a:off x="6096000" y="4476750"/>
            <a:ext cx="3048000" cy="685800"/>
          </a:xfrm>
          <a:prstGeom prst="triangle">
            <a:avLst>
              <a:gd name="adj" fmla="val 100000"/>
            </a:avLst>
          </a:prstGeom>
          <a:solidFill>
            <a:srgbClr val="FF66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pic>
        <p:nvPicPr>
          <p:cNvPr id="22" name="Google Shape;22;p5" descr="college_logo.jpg"/>
          <p:cNvPicPr preferRelativeResize="0"/>
          <p:nvPr/>
        </p:nvPicPr>
        <p:blipFill rotWithShape="1">
          <a:blip r:embed="rId14">
            <a:alphaModFix/>
          </a:blip>
          <a:srcRect/>
          <a:stretch/>
        </p:blipFill>
        <p:spPr>
          <a:xfrm>
            <a:off x="8216630" y="4400550"/>
            <a:ext cx="927370" cy="838200"/>
          </a:xfrm>
          <a:prstGeom prst="ellipse">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0" name="Google Shape;100;p18"/>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1" name="Google Shape;101;p18"/>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2" name="Google Shape;102;p18"/>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3" name="Google Shape;103;p18"/>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5" name="Google Shape;175;p30"/>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76" name="Google Shape;176;p30"/>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77" name="Google Shape;177;p30"/>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78" name="Google Shape;178;p30"/>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3"/>
        <p:cNvGrpSpPr/>
        <p:nvPr/>
      </p:nvGrpSpPr>
      <p:grpSpPr>
        <a:xfrm>
          <a:off x="0" y="0"/>
          <a:ext cx="0" cy="0"/>
          <a:chOff x="0" y="0"/>
          <a:chExt cx="0" cy="0"/>
        </a:xfrm>
      </p:grpSpPr>
      <p:sp>
        <p:nvSpPr>
          <p:cNvPr id="254" name="Google Shape;254;p43"/>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55" name="Google Shape;255;p43"/>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56" name="Google Shape;256;p43"/>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57" name="Google Shape;257;p43"/>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58" name="Google Shape;258;p43"/>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8.xml"/><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s://www.openai.com/"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github.com/Armaan4477/TicTacToe" TargetMode="External"/><Relationship Id="rId5" Type="http://schemas.openxmlformats.org/officeDocument/2006/relationships/hyperlink" Target="https://www.youtube.com/" TargetMode="External"/><Relationship Id="rId4" Type="http://schemas.openxmlformats.org/officeDocument/2006/relationships/hyperlink" Target="https://www.geeksforgeeks.org/"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
          <p:cNvSpPr txBox="1">
            <a:spLocks noGrp="1"/>
          </p:cNvSpPr>
          <p:nvPr>
            <p:ph type="title"/>
          </p:nvPr>
        </p:nvSpPr>
        <p:spPr>
          <a:xfrm>
            <a:off x="428596" y="428610"/>
            <a:ext cx="8229600" cy="1928826"/>
          </a:xfrm>
          <a:prstGeom prst="rect">
            <a:avLst/>
          </a:prstGeom>
          <a:noFill/>
          <a:ln>
            <a:noFill/>
          </a:ln>
        </p:spPr>
        <p:txBody>
          <a:bodyPr spcFirstLastPara="1" wrap="square" lIns="0" tIns="45700" rIns="0" bIns="0" anchor="b" anchorCtr="0">
            <a:normAutofit/>
          </a:bodyPr>
          <a:lstStyle/>
          <a:p>
            <a:pPr marL="0" lvl="0" indent="0" algn="ctr" rtl="0">
              <a:lnSpc>
                <a:spcPct val="100000"/>
              </a:lnSpc>
              <a:spcBef>
                <a:spcPts val="0"/>
              </a:spcBef>
              <a:spcAft>
                <a:spcPts val="0"/>
              </a:spcAft>
              <a:buClr>
                <a:schemeClr val="dk2"/>
              </a:buClr>
              <a:buSzPts val="1800"/>
              <a:buFont typeface="Times New Roman"/>
              <a:buNone/>
            </a:pPr>
            <a:r>
              <a:rPr lang="en-US" sz="1800" dirty="0">
                <a:latin typeface="Times New Roman"/>
                <a:ea typeface="Times New Roman"/>
                <a:cs typeface="Times New Roman"/>
                <a:sym typeface="Times New Roman"/>
              </a:rPr>
              <a:t>EXCELSSIOR EDUCATION SOCIETY’S </a:t>
            </a:r>
            <a:br>
              <a:rPr lang="en-US" sz="4400" dirty="0"/>
            </a:br>
            <a:r>
              <a:rPr lang="en-US" sz="2800" dirty="0"/>
              <a:t>K. C. COLLEGE OF ENGINEERING AND MANAGEMENT STUDIES AND RESEARCH</a:t>
            </a:r>
            <a:br>
              <a:rPr lang="en-US" sz="4400" dirty="0"/>
            </a:br>
            <a:r>
              <a:rPr lang="en-US" sz="1600" dirty="0">
                <a:latin typeface="Times New Roman"/>
                <a:ea typeface="Times New Roman"/>
                <a:cs typeface="Times New Roman"/>
                <a:sym typeface="Times New Roman"/>
              </a:rPr>
              <a:t>(Affiliated to the University of Mumbai)</a:t>
            </a:r>
            <a:br>
              <a:rPr lang="en-US" sz="1600" dirty="0">
                <a:latin typeface="Times New Roman"/>
                <a:ea typeface="Times New Roman"/>
                <a:cs typeface="Times New Roman"/>
                <a:sym typeface="Times New Roman"/>
              </a:rPr>
            </a:br>
            <a:r>
              <a:rPr lang="en-US" sz="1600" dirty="0" err="1">
                <a:latin typeface="Times New Roman"/>
                <a:ea typeface="Times New Roman"/>
                <a:cs typeface="Times New Roman"/>
                <a:sym typeface="Times New Roman"/>
              </a:rPr>
              <a:t>Mith</a:t>
            </a:r>
            <a:r>
              <a:rPr lang="en-US" sz="1600" dirty="0">
                <a:latin typeface="Times New Roman"/>
                <a:ea typeface="Times New Roman"/>
                <a:cs typeface="Times New Roman"/>
                <a:sym typeface="Times New Roman"/>
              </a:rPr>
              <a:t> Bunder Road, Near Hume Pipe, </a:t>
            </a:r>
            <a:r>
              <a:rPr lang="en-US" sz="1600" dirty="0" err="1">
                <a:latin typeface="Times New Roman"/>
                <a:ea typeface="Times New Roman"/>
                <a:cs typeface="Times New Roman"/>
                <a:sym typeface="Times New Roman"/>
              </a:rPr>
              <a:t>Kopari</a:t>
            </a:r>
            <a:r>
              <a:rPr lang="en-US" sz="1600" dirty="0">
                <a:latin typeface="Times New Roman"/>
                <a:ea typeface="Times New Roman"/>
                <a:cs typeface="Times New Roman"/>
                <a:sym typeface="Times New Roman"/>
              </a:rPr>
              <a:t>, Thane(E)-400603</a:t>
            </a:r>
            <a:endParaRPr sz="4400" dirty="0">
              <a:latin typeface="Times New Roman"/>
              <a:ea typeface="Times New Roman"/>
              <a:cs typeface="Times New Roman"/>
              <a:sym typeface="Times New Roman"/>
            </a:endParaRPr>
          </a:p>
        </p:txBody>
      </p:sp>
      <p:pic>
        <p:nvPicPr>
          <p:cNvPr id="333" name="Google Shape;333;p1" descr="https://encrypted-tbn0.gstatic.com/images?q=tbn:ANd9GcTcpmXAV9L1EGCOPw5DbK86H0UXEjvRhomPS4wEb3LzgpCrME8sSQ"/>
          <p:cNvPicPr preferRelativeResize="0">
            <a:picLocks noGrp="1"/>
          </p:cNvPicPr>
          <p:nvPr>
            <p:ph type="body" idx="1"/>
          </p:nvPr>
        </p:nvPicPr>
        <p:blipFill rotWithShape="1">
          <a:blip r:embed="rId3">
            <a:alphaModFix/>
          </a:blip>
          <a:srcRect/>
          <a:stretch/>
        </p:blipFill>
        <p:spPr>
          <a:xfrm>
            <a:off x="1142976" y="3677094"/>
            <a:ext cx="1500198" cy="792045"/>
          </a:xfrm>
          <a:prstGeom prst="rect">
            <a:avLst/>
          </a:prstGeom>
          <a:noFill/>
          <a:ln>
            <a:noFill/>
          </a:ln>
        </p:spPr>
      </p:pic>
      <p:pic>
        <p:nvPicPr>
          <p:cNvPr id="334" name="Google Shape;334;p1" descr="http://www.dreamadmission.in/data/colleges/k.c.-college-of-engineering-and-management-studies-and-research-kopri-thane/logo/1439876107K.C.%20College%20of%20Engineering%20and%20Management%20Studies.jpg"/>
          <p:cNvPicPr preferRelativeResize="0"/>
          <p:nvPr/>
        </p:nvPicPr>
        <p:blipFill rotWithShape="1">
          <a:blip r:embed="rId4">
            <a:alphaModFix/>
          </a:blip>
          <a:srcRect/>
          <a:stretch/>
        </p:blipFill>
        <p:spPr>
          <a:xfrm>
            <a:off x="4071933" y="3643320"/>
            <a:ext cx="1192647" cy="843372"/>
          </a:xfrm>
          <a:prstGeom prst="rect">
            <a:avLst/>
          </a:prstGeom>
          <a:noFill/>
          <a:ln>
            <a:noFill/>
          </a:ln>
        </p:spPr>
      </p:pic>
      <p:pic>
        <p:nvPicPr>
          <p:cNvPr id="335" name="Google Shape;335;p1" descr="http://mu.ac.in/portal/wp-content/uploads/2014/03/unilogo1.jpg"/>
          <p:cNvPicPr preferRelativeResize="0"/>
          <p:nvPr/>
        </p:nvPicPr>
        <p:blipFill rotWithShape="1">
          <a:blip r:embed="rId5">
            <a:alphaModFix/>
          </a:blip>
          <a:srcRect/>
          <a:stretch/>
        </p:blipFill>
        <p:spPr>
          <a:xfrm>
            <a:off x="7000891" y="3643320"/>
            <a:ext cx="1143007" cy="857256"/>
          </a:xfrm>
          <a:prstGeom prst="rect">
            <a:avLst/>
          </a:prstGeom>
          <a:noFill/>
          <a:ln>
            <a:noFill/>
          </a:ln>
        </p:spPr>
      </p:pic>
      <p:pic>
        <p:nvPicPr>
          <p:cNvPr id="336" name="Google Shape;336;p1"/>
          <p:cNvPicPr preferRelativeResize="0"/>
          <p:nvPr/>
        </p:nvPicPr>
        <p:blipFill rotWithShape="1">
          <a:blip r:embed="rId6">
            <a:alphaModFix/>
          </a:blip>
          <a:srcRect/>
          <a:stretch/>
        </p:blipFill>
        <p:spPr>
          <a:xfrm>
            <a:off x="142844" y="928676"/>
            <a:ext cx="952493" cy="1229108"/>
          </a:xfrm>
          <a:prstGeom prst="rect">
            <a:avLst/>
          </a:prstGeom>
          <a:noFill/>
          <a:ln>
            <a:noFill/>
          </a:ln>
        </p:spPr>
      </p:pic>
      <p:sp>
        <p:nvSpPr>
          <p:cNvPr id="337" name="Google Shape;337;p1"/>
          <p:cNvSpPr txBox="1"/>
          <p:nvPr/>
        </p:nvSpPr>
        <p:spPr>
          <a:xfrm>
            <a:off x="1428728" y="2714626"/>
            <a:ext cx="6643800" cy="954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Times New Roman"/>
                <a:ea typeface="Times New Roman"/>
                <a:cs typeface="Times New Roman"/>
                <a:sym typeface="Times New Roman"/>
              </a:rPr>
              <a:t>Department of Computer Engineering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Times New Roman"/>
                <a:ea typeface="Times New Roman"/>
                <a:cs typeface="Times New Roman"/>
                <a:sym typeface="Times New Roman"/>
              </a:rPr>
              <a:t>Academic Year 20</a:t>
            </a:r>
            <a:r>
              <a:rPr lang="en-US" sz="2800" b="1" dirty="0">
                <a:solidFill>
                  <a:schemeClr val="dk1"/>
                </a:solidFill>
                <a:latin typeface="Times New Roman"/>
                <a:ea typeface="Times New Roman"/>
                <a:cs typeface="Times New Roman"/>
                <a:sym typeface="Times New Roman"/>
              </a:rPr>
              <a:t>23-24</a:t>
            </a:r>
            <a:r>
              <a:rPr lang="en-US" sz="2800" b="1" i="0" u="none" strike="noStrike" cap="none" dirty="0">
                <a:solidFill>
                  <a:schemeClr val="dk1"/>
                </a:solidFill>
                <a:latin typeface="Times New Roman"/>
                <a:ea typeface="Times New Roman"/>
                <a:cs typeface="Times New Roman"/>
                <a:sym typeface="Times New Roman"/>
              </a:rPr>
              <a:t>(Odd Semester)</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73011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endParaRPr sz="1600" dirty="0">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Flow-chart </a:t>
            </a:r>
            <a:endParaRPr sz="1600"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pic>
        <p:nvPicPr>
          <p:cNvPr id="3" name="Picture 2">
            <a:extLst>
              <a:ext uri="{FF2B5EF4-FFF2-40B4-BE49-F238E27FC236}">
                <a16:creationId xmlns:a16="http://schemas.microsoft.com/office/drawing/2014/main" id="{63BBC9DF-8078-3F50-928A-ECCC501DB21F}"/>
              </a:ext>
            </a:extLst>
          </p:cNvPr>
          <p:cNvPicPr>
            <a:picLocks noChangeAspect="1"/>
          </p:cNvPicPr>
          <p:nvPr/>
        </p:nvPicPr>
        <p:blipFill>
          <a:blip r:embed="rId3"/>
          <a:stretch>
            <a:fillRect/>
          </a:stretch>
        </p:blipFill>
        <p:spPr>
          <a:xfrm>
            <a:off x="1720427" y="485168"/>
            <a:ext cx="3554958" cy="4019908"/>
          </a:xfrm>
          <a:prstGeom prst="rect">
            <a:avLst/>
          </a:prstGeom>
        </p:spPr>
      </p:pic>
    </p:spTree>
    <p:extLst>
      <p:ext uri="{BB962C8B-B14F-4D97-AF65-F5344CB8AC3E}">
        <p14:creationId xmlns:p14="http://schemas.microsoft.com/office/powerpoint/2010/main" val="1023183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457200" y="65160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Requirement Hardware and Software</a:t>
            </a:r>
            <a:endParaRPr sz="1600" dirty="0">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200" b="1" dirty="0">
              <a:latin typeface="Times New Roman"/>
              <a:ea typeface="Times New Roman"/>
              <a:cs typeface="Times New Roman"/>
              <a:sym typeface="Times New Roman"/>
            </a:endParaRPr>
          </a:p>
          <a:p>
            <a:pPr marL="274320" lvl="0" indent="-201930" algn="l" rtl="0">
              <a:lnSpc>
                <a:spcPct val="100000"/>
              </a:lnSpc>
              <a:spcBef>
                <a:spcPts val="240"/>
              </a:spcBef>
              <a:spcAft>
                <a:spcPts val="0"/>
              </a:spcAft>
              <a:buSzPts val="1140"/>
              <a:buNone/>
            </a:pPr>
            <a:endParaRPr sz="12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CB2B2F82-EA43-F5B9-185B-9AF9B67C0E99}"/>
              </a:ext>
            </a:extLst>
          </p:cNvPr>
          <p:cNvSpPr txBox="1"/>
          <p:nvPr/>
        </p:nvSpPr>
        <p:spPr>
          <a:xfrm>
            <a:off x="277706" y="1119489"/>
            <a:ext cx="6773333" cy="3311676"/>
          </a:xfrm>
          <a:prstGeom prst="rect">
            <a:avLst/>
          </a:prstGeom>
          <a:noFill/>
        </p:spPr>
        <p:txBody>
          <a:bodyPr wrap="square">
            <a:spAutoFit/>
          </a:bodyPr>
          <a:lstStyle/>
          <a:p>
            <a:pPr>
              <a:lnSpc>
                <a:spcPct val="107000"/>
              </a:lnSpc>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Hardware :-</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Minimum Requirements: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Processor:- Dual core processor @2.4Ghz</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Ram:-  4GB Ram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Storage:- 2GB free space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a:lnSpc>
                <a:spcPct val="107000"/>
              </a:lnSpc>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Recommended Requirements: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Processor:- Quad core processor @2.8Ghz</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Ram:-  8GB Ram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Storage:- 4GB free space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D9604AB5-BC7E-ABE5-BFDE-549D359433F4}"/>
              </a:ext>
            </a:extLst>
          </p:cNvPr>
          <p:cNvSpPr txBox="1"/>
          <p:nvPr/>
        </p:nvSpPr>
        <p:spPr>
          <a:xfrm>
            <a:off x="4157903" y="1119489"/>
            <a:ext cx="2787430" cy="2133533"/>
          </a:xfrm>
          <a:prstGeom prst="rect">
            <a:avLst/>
          </a:prstGeom>
          <a:noFill/>
        </p:spPr>
        <p:txBody>
          <a:bodyPr wrap="none" rtlCol="0">
            <a:spAutoFit/>
          </a:bodyPr>
          <a:lstStyle/>
          <a:p>
            <a:pPr>
              <a:lnSpc>
                <a:spcPct val="107000"/>
              </a:lnSpc>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Software :-</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Minimum Requirements: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API: API Level 30- Android 11</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Recommended Requirements: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400"/>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API: API Level 34- Android 14</a:t>
            </a:r>
            <a:endParaRPr lang="en-IN" dirty="0"/>
          </a:p>
        </p:txBody>
      </p:sp>
    </p:spTree>
    <p:extLst>
      <p:ext uri="{BB962C8B-B14F-4D97-AF65-F5344CB8AC3E}">
        <p14:creationId xmlns:p14="http://schemas.microsoft.com/office/powerpoint/2010/main" val="572571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796463"/>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Feasibility Study</a:t>
            </a:r>
            <a:endParaRPr sz="1600"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470FB100-FE32-41C1-FD3A-398DCD49C9B1}"/>
              </a:ext>
            </a:extLst>
          </p:cNvPr>
          <p:cNvSpPr txBox="1"/>
          <p:nvPr/>
        </p:nvSpPr>
        <p:spPr>
          <a:xfrm>
            <a:off x="0" y="1392310"/>
            <a:ext cx="9144000" cy="2492990"/>
          </a:xfrm>
          <a:prstGeom prst="rect">
            <a:avLst/>
          </a:prstGeom>
          <a:noFill/>
        </p:spPr>
        <p:txBody>
          <a:bodyPr wrap="square">
            <a:spAutoFit/>
          </a:bodyPr>
          <a:lstStyle/>
          <a:p>
            <a:pPr marL="228600" indent="-228600" algn="just">
              <a:buFont typeface="+mj-lt"/>
              <a:buAutoNum type="arabicPeriod"/>
            </a:pPr>
            <a:r>
              <a:rPr lang="en-US" sz="1200" b="1" i="0" dirty="0">
                <a:effectLst/>
                <a:latin typeface="Times New Roman" panose="02020603050405020304" pitchFamily="18" charset="0"/>
                <a:cs typeface="Times New Roman" panose="02020603050405020304" pitchFamily="18" charset="0"/>
              </a:rPr>
              <a:t>Technical Feasibility:</a:t>
            </a:r>
            <a:endParaRPr lang="en-US" sz="1200" b="0" i="0" dirty="0">
              <a:effectLst/>
              <a:latin typeface="Times New Roman" panose="02020603050405020304" pitchFamily="18" charset="0"/>
              <a:cs typeface="Times New Roman" panose="02020603050405020304" pitchFamily="18" charset="0"/>
            </a:endParaRPr>
          </a:p>
          <a:p>
            <a:pPr marL="228600" indent="-228600" algn="just">
              <a:buFont typeface="+mj-lt"/>
              <a:buAutoNum type="alphaLcParenR"/>
            </a:pPr>
            <a:r>
              <a:rPr lang="en-US" sz="1200" b="0" i="0" dirty="0">
                <a:effectLst/>
                <a:latin typeface="Times New Roman" panose="02020603050405020304" pitchFamily="18" charset="0"/>
                <a:cs typeface="Times New Roman" panose="02020603050405020304" pitchFamily="18" charset="0"/>
              </a:rPr>
              <a:t>The project can be technically implemented with readily available development tools and expertise.</a:t>
            </a:r>
          </a:p>
          <a:p>
            <a:pPr marL="228600" indent="-228600" algn="just">
              <a:buFont typeface="+mj-lt"/>
              <a:buAutoNum type="alphaLcParenR"/>
            </a:pPr>
            <a:r>
              <a:rPr lang="en-US" sz="1200" b="0" i="0" dirty="0">
                <a:effectLst/>
                <a:latin typeface="Times New Roman" panose="02020603050405020304" pitchFamily="18" charset="0"/>
                <a:cs typeface="Times New Roman" panose="02020603050405020304" pitchFamily="18" charset="0"/>
              </a:rPr>
              <a:t>Animation and AI algorithms for 1-player mode can be effectively integrated.</a:t>
            </a:r>
          </a:p>
          <a:p>
            <a:pPr algn="just"/>
            <a:r>
              <a:rPr lang="en-US" sz="1200" b="1" i="0" dirty="0">
                <a:effectLst/>
                <a:latin typeface="Times New Roman" panose="02020603050405020304" pitchFamily="18" charset="0"/>
                <a:cs typeface="Times New Roman" panose="02020603050405020304" pitchFamily="18" charset="0"/>
              </a:rPr>
              <a:t>2.   Economic Feasibility:</a:t>
            </a:r>
            <a:endParaRPr lang="en-US" sz="1200" b="0" i="0" dirty="0">
              <a:effectLst/>
              <a:latin typeface="Times New Roman" panose="02020603050405020304" pitchFamily="18" charset="0"/>
              <a:cs typeface="Times New Roman" panose="02020603050405020304" pitchFamily="18" charset="0"/>
            </a:endParaRPr>
          </a:p>
          <a:p>
            <a:pPr marL="228600" indent="-228600" algn="just">
              <a:buFont typeface="+mj-lt"/>
              <a:buAutoNum type="alphaLcParenR"/>
            </a:pPr>
            <a:r>
              <a:rPr lang="en-US" sz="1200" b="0" i="0" dirty="0">
                <a:effectLst/>
                <a:latin typeface="Times New Roman" panose="02020603050405020304" pitchFamily="18" charset="0"/>
                <a:cs typeface="Times New Roman" panose="02020603050405020304" pitchFamily="18" charset="0"/>
              </a:rPr>
              <a:t>Development costs are manageable within the allocated budget.</a:t>
            </a:r>
          </a:p>
          <a:p>
            <a:pPr marL="228600" indent="-228600" algn="just">
              <a:buFont typeface="+mj-lt"/>
              <a:buAutoNum type="alphaLcParenR"/>
            </a:pPr>
            <a:r>
              <a:rPr lang="en-US" sz="1200" b="0" i="0" dirty="0">
                <a:effectLst/>
                <a:latin typeface="Times New Roman" panose="02020603050405020304" pitchFamily="18" charset="0"/>
                <a:cs typeface="Times New Roman" panose="02020603050405020304" pitchFamily="18" charset="0"/>
              </a:rPr>
              <a:t>Revenue projections suggest a positive ROI within a reasonable timeframe.</a:t>
            </a:r>
          </a:p>
          <a:p>
            <a:pPr algn="just"/>
            <a:r>
              <a:rPr lang="en-US" sz="1200" b="1" i="0" dirty="0">
                <a:effectLst/>
                <a:latin typeface="Times New Roman" panose="02020603050405020304" pitchFamily="18" charset="0"/>
                <a:cs typeface="Times New Roman" panose="02020603050405020304" pitchFamily="18" charset="0"/>
              </a:rPr>
              <a:t>3.   Operational Feasibility:</a:t>
            </a:r>
            <a:endParaRPr lang="en-US" sz="1200" b="0" i="0" dirty="0">
              <a:effectLst/>
              <a:latin typeface="Times New Roman" panose="02020603050405020304" pitchFamily="18" charset="0"/>
              <a:cs typeface="Times New Roman" panose="02020603050405020304" pitchFamily="18" charset="0"/>
            </a:endParaRPr>
          </a:p>
          <a:p>
            <a:pPr marL="228600" indent="-228600" algn="just">
              <a:buFont typeface="+mj-lt"/>
              <a:buAutoNum type="alphaLcParenR"/>
            </a:pPr>
            <a:r>
              <a:rPr lang="en-US" sz="1200" b="0" i="0" dirty="0">
                <a:effectLst/>
                <a:latin typeface="Times New Roman" panose="02020603050405020304" pitchFamily="18" charset="0"/>
                <a:cs typeface="Times New Roman" panose="02020603050405020304" pitchFamily="18" charset="0"/>
              </a:rPr>
              <a:t>The project aligns with the organization's capabilities and resources.</a:t>
            </a:r>
          </a:p>
          <a:p>
            <a:pPr marL="228600" indent="-228600" algn="just">
              <a:buFont typeface="+mj-lt"/>
              <a:buAutoNum type="alphaLcParenR"/>
            </a:pPr>
            <a:r>
              <a:rPr lang="en-US" sz="1200" b="0" i="0" dirty="0">
                <a:effectLst/>
                <a:latin typeface="Times New Roman" panose="02020603050405020304" pitchFamily="18" charset="0"/>
                <a:cs typeface="Times New Roman" panose="02020603050405020304" pitchFamily="18" charset="0"/>
              </a:rPr>
              <a:t>Integration into existing operations is feasible.</a:t>
            </a:r>
          </a:p>
          <a:p>
            <a:pPr algn="just"/>
            <a:r>
              <a:rPr lang="en-US" sz="1200" b="1" i="0" dirty="0">
                <a:effectLst/>
                <a:latin typeface="Times New Roman" panose="02020603050405020304" pitchFamily="18" charset="0"/>
                <a:cs typeface="Times New Roman" panose="02020603050405020304" pitchFamily="18" charset="0"/>
              </a:rPr>
              <a:t>4.   Legal and Regulatory Feasibility:</a:t>
            </a:r>
            <a:endParaRPr lang="en-US" sz="1200" b="0" i="0" dirty="0">
              <a:effectLst/>
              <a:latin typeface="Times New Roman" panose="02020603050405020304" pitchFamily="18" charset="0"/>
              <a:cs typeface="Times New Roman" panose="02020603050405020304" pitchFamily="18" charset="0"/>
            </a:endParaRPr>
          </a:p>
          <a:p>
            <a:pPr marL="228600" indent="-228600" algn="just">
              <a:buFont typeface="+mj-lt"/>
              <a:buAutoNum type="alphaLcParenR"/>
            </a:pPr>
            <a:r>
              <a:rPr lang="en-US" sz="1200" b="0" i="0" dirty="0">
                <a:effectLst/>
                <a:latin typeface="Times New Roman" panose="02020603050405020304" pitchFamily="18" charset="0"/>
                <a:cs typeface="Times New Roman" panose="02020603050405020304" pitchFamily="18" charset="0"/>
              </a:rPr>
              <a:t>No significant legal barriers are foreseen, and compliance with app store guidelines is ensured.</a:t>
            </a:r>
          </a:p>
          <a:p>
            <a:pPr algn="just"/>
            <a:r>
              <a:rPr lang="en-US" sz="1200" b="1" i="0" dirty="0">
                <a:effectLst/>
                <a:latin typeface="Times New Roman" panose="02020603050405020304" pitchFamily="18" charset="0"/>
                <a:cs typeface="Times New Roman" panose="02020603050405020304" pitchFamily="18" charset="0"/>
              </a:rPr>
              <a:t>5.   Scheduling and Time Feasibility:</a:t>
            </a:r>
            <a:endParaRPr lang="en-US" sz="1200" b="0" i="0" dirty="0">
              <a:effectLst/>
              <a:latin typeface="Times New Roman" panose="02020603050405020304" pitchFamily="18" charset="0"/>
              <a:cs typeface="Times New Roman" panose="02020603050405020304" pitchFamily="18" charset="0"/>
            </a:endParaRPr>
          </a:p>
          <a:p>
            <a:pPr marL="228600" indent="-228600" algn="just">
              <a:buFont typeface="+mj-lt"/>
              <a:buAutoNum type="alphaLcParenR"/>
            </a:pPr>
            <a:r>
              <a:rPr lang="en-US" sz="1200" b="0" i="0" dirty="0">
                <a:effectLst/>
                <a:latin typeface="Times New Roman" panose="02020603050405020304" pitchFamily="18" charset="0"/>
                <a:cs typeface="Times New Roman" panose="02020603050405020304" pitchFamily="18" charset="0"/>
              </a:rPr>
              <a:t>Project timelines allow for timely development and deployment.</a:t>
            </a:r>
          </a:p>
        </p:txBody>
      </p:sp>
    </p:spTree>
    <p:extLst>
      <p:ext uri="{BB962C8B-B14F-4D97-AF65-F5344CB8AC3E}">
        <p14:creationId xmlns:p14="http://schemas.microsoft.com/office/powerpoint/2010/main" val="793967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769215"/>
            <a:ext cx="9144000" cy="3754294"/>
          </a:xfrm>
          <a:prstGeom prst="rect">
            <a:avLst/>
          </a:prstGeom>
          <a:noFill/>
          <a:ln>
            <a:noFill/>
          </a:ln>
        </p:spPr>
        <p:txBody>
          <a:bodyPr spcFirstLastPara="1" wrap="square" lIns="91425" tIns="45700" rIns="91425" bIns="45700" anchor="t" anchorCtr="0">
            <a:noAutofit/>
          </a:bodyPr>
          <a:lstStyle/>
          <a:p>
            <a:pPr marL="274320" lvl="0" indent="-274320" algn="just" rtl="0">
              <a:lnSpc>
                <a:spcPct val="100000"/>
              </a:lnSpc>
              <a:spcBef>
                <a:spcPts val="240"/>
              </a:spcBef>
              <a:spcAft>
                <a:spcPts val="0"/>
              </a:spcAft>
              <a:buSzPts val="1140"/>
              <a:buChar char="⚫"/>
            </a:pPr>
            <a:r>
              <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rPr>
              <a:t>Proposed Methodology</a:t>
            </a:r>
            <a:endParaRPr sz="1600" dirty="0">
              <a:solidFill>
                <a:schemeClr val="tx1"/>
              </a:solidFill>
              <a:latin typeface="Times New Roman" panose="02020603050405020304" pitchFamily="18" charset="0"/>
              <a:cs typeface="Times New Roman" panose="02020603050405020304" pitchFamily="18" charset="0"/>
            </a:endParaRPr>
          </a:p>
          <a:p>
            <a:pPr marL="274320" lvl="0" indent="-201930" algn="just" rtl="0">
              <a:lnSpc>
                <a:spcPct val="100000"/>
              </a:lnSpc>
              <a:spcBef>
                <a:spcPts val="240"/>
              </a:spcBef>
              <a:spcAft>
                <a:spcPts val="0"/>
              </a:spcAft>
              <a:buSzPts val="1140"/>
              <a:buNone/>
            </a:pPr>
            <a:endParaRPr sz="1200" b="1"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348615" indent="-228600" algn="just">
              <a:buClrTx/>
              <a:buFont typeface="+mj-lt"/>
              <a:buAutoNum type="arabicPeriod"/>
            </a:pPr>
            <a:r>
              <a:rPr lang="en-US" sz="1200" b="1" i="0" dirty="0">
                <a:solidFill>
                  <a:srgbClr val="000000"/>
                </a:solidFill>
                <a:effectLst/>
                <a:latin typeface="Times New Roman" panose="02020603050405020304" pitchFamily="18" charset="0"/>
                <a:cs typeface="Times New Roman" panose="02020603050405020304" pitchFamily="18" charset="0"/>
              </a:rPr>
              <a:t>Project Initiation:</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marL="685800" lvl="1" indent="-228600" algn="just">
              <a:buFont typeface="+mj-lt"/>
              <a:buAutoNum type="alphaLcParenR"/>
            </a:pPr>
            <a:r>
              <a:rPr lang="en-US" sz="1200" b="0" i="0" dirty="0">
                <a:solidFill>
                  <a:srgbClr val="000000"/>
                </a:solidFill>
                <a:effectLst/>
                <a:latin typeface="Times New Roman" panose="02020603050405020304" pitchFamily="18" charset="0"/>
                <a:cs typeface="Times New Roman" panose="02020603050405020304" pitchFamily="18" charset="0"/>
              </a:rPr>
              <a:t>Define the objectives and scope of the mobile Tic Tac Toe game project.</a:t>
            </a:r>
          </a:p>
          <a:p>
            <a:pPr marL="685800" lvl="1" indent="-228600" algn="just">
              <a:buFont typeface="+mj-lt"/>
              <a:buAutoNum type="alphaLcParenR"/>
            </a:pPr>
            <a:r>
              <a:rPr lang="en-US" sz="1200" b="0" i="0" dirty="0">
                <a:solidFill>
                  <a:srgbClr val="000000"/>
                </a:solidFill>
                <a:effectLst/>
                <a:latin typeface="Times New Roman" panose="02020603050405020304" pitchFamily="18" charset="0"/>
                <a:cs typeface="Times New Roman" panose="02020603050405020304" pitchFamily="18" charset="0"/>
              </a:rPr>
              <a:t>Identify stakeholders and establish communication channels.</a:t>
            </a:r>
          </a:p>
          <a:p>
            <a:pPr marL="742950" lvl="1" indent="-285750" algn="just">
              <a:buFont typeface="+mj-lt"/>
              <a:buAutoNum type="alphaLcParenR"/>
            </a:pPr>
            <a:r>
              <a:rPr lang="en-US" sz="1200" b="0" i="0" dirty="0">
                <a:solidFill>
                  <a:srgbClr val="000000"/>
                </a:solidFill>
                <a:effectLst/>
                <a:latin typeface="Times New Roman" panose="02020603050405020304" pitchFamily="18" charset="0"/>
                <a:cs typeface="Times New Roman" panose="02020603050405020304" pitchFamily="18" charset="0"/>
              </a:rPr>
              <a:t>Assess project feasibility, including resource availability and timeline constraints.</a:t>
            </a:r>
          </a:p>
          <a:p>
            <a:pPr marL="348615" indent="-228600" algn="just">
              <a:buClrTx/>
              <a:buFont typeface="+mj-lt"/>
              <a:buAutoNum type="arabicPeriod"/>
            </a:pPr>
            <a:r>
              <a:rPr lang="en-US" sz="1200" b="1" i="0" dirty="0">
                <a:solidFill>
                  <a:srgbClr val="000000"/>
                </a:solidFill>
                <a:effectLst/>
                <a:latin typeface="Times New Roman" panose="02020603050405020304" pitchFamily="18" charset="0"/>
                <a:cs typeface="Times New Roman" panose="02020603050405020304" pitchFamily="18" charset="0"/>
              </a:rPr>
              <a:t>Planning and Design:</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lphaLcParenR"/>
            </a:pPr>
            <a:r>
              <a:rPr lang="en-US" sz="1200" b="0" i="0" dirty="0">
                <a:solidFill>
                  <a:srgbClr val="000000"/>
                </a:solidFill>
                <a:effectLst/>
                <a:latin typeface="Times New Roman" panose="02020603050405020304" pitchFamily="18" charset="0"/>
                <a:cs typeface="Times New Roman" panose="02020603050405020304" pitchFamily="18" charset="0"/>
              </a:rPr>
              <a:t>Develop a detailed project plan with milestones and deliverables.</a:t>
            </a:r>
          </a:p>
          <a:p>
            <a:pPr marL="742950" lvl="1" indent="-285750" algn="just">
              <a:buFont typeface="+mj-lt"/>
              <a:buAutoNum type="alphaLcParenR"/>
            </a:pPr>
            <a:r>
              <a:rPr lang="en-US" sz="1200" b="0" i="0" dirty="0">
                <a:solidFill>
                  <a:srgbClr val="000000"/>
                </a:solidFill>
                <a:effectLst/>
                <a:latin typeface="Times New Roman" panose="02020603050405020304" pitchFamily="18" charset="0"/>
                <a:cs typeface="Times New Roman" panose="02020603050405020304" pitchFamily="18" charset="0"/>
              </a:rPr>
              <a:t>Choose the technology stack for mobile app development.</a:t>
            </a:r>
          </a:p>
          <a:p>
            <a:pPr marL="742950" lvl="1" indent="-285750" algn="just">
              <a:buFont typeface="+mj-lt"/>
              <a:buAutoNum type="alphaLcParenR"/>
            </a:pPr>
            <a:r>
              <a:rPr lang="en-US" sz="1200" b="0" i="0" dirty="0">
                <a:solidFill>
                  <a:srgbClr val="000000"/>
                </a:solidFill>
                <a:effectLst/>
                <a:latin typeface="Times New Roman" panose="02020603050405020304" pitchFamily="18" charset="0"/>
                <a:cs typeface="Times New Roman" panose="02020603050405020304" pitchFamily="18" charset="0"/>
              </a:rPr>
              <a:t>Create the game design, including the user interface (UI) and basic animations.</a:t>
            </a:r>
          </a:p>
          <a:p>
            <a:pPr algn="just">
              <a:buClrTx/>
              <a:buFont typeface="+mj-lt"/>
              <a:buAutoNum type="arabicPeriod"/>
            </a:pPr>
            <a:r>
              <a:rPr lang="en-US" sz="1200" b="1" i="0" dirty="0">
                <a:solidFill>
                  <a:srgbClr val="000000"/>
                </a:solidFill>
                <a:effectLst/>
                <a:latin typeface="Times New Roman" panose="02020603050405020304" pitchFamily="18" charset="0"/>
                <a:cs typeface="Times New Roman" panose="02020603050405020304" pitchFamily="18" charset="0"/>
              </a:rPr>
              <a:t>Development:</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lphaLcParenR"/>
            </a:pPr>
            <a:r>
              <a:rPr lang="en-US" sz="1200" b="0" i="0" dirty="0">
                <a:solidFill>
                  <a:srgbClr val="000000"/>
                </a:solidFill>
                <a:effectLst/>
                <a:latin typeface="Times New Roman" panose="02020603050405020304" pitchFamily="18" charset="0"/>
                <a:cs typeface="Times New Roman" panose="02020603050405020304" pitchFamily="18" charset="0"/>
              </a:rPr>
              <a:t>Build the mobile app, implementing game logic, UI, and animations.</a:t>
            </a:r>
          </a:p>
          <a:p>
            <a:pPr marL="742950" lvl="1" indent="-285750" algn="just">
              <a:buFont typeface="+mj-lt"/>
              <a:buAutoNum type="alphaLcParenR"/>
            </a:pPr>
            <a:r>
              <a:rPr lang="en-US" sz="1200" b="0" i="0" dirty="0">
                <a:solidFill>
                  <a:srgbClr val="000000"/>
                </a:solidFill>
                <a:effectLst/>
                <a:latin typeface="Times New Roman" panose="02020603050405020304" pitchFamily="18" charset="0"/>
                <a:cs typeface="Times New Roman" panose="02020603050405020304" pitchFamily="18" charset="0"/>
              </a:rPr>
              <a:t>Code 1-player mode, incorporating AI algorithms for the opponent.</a:t>
            </a:r>
          </a:p>
          <a:p>
            <a:pPr marL="742950" lvl="1" indent="-285750" algn="just">
              <a:buFont typeface="+mj-lt"/>
              <a:buAutoNum type="alphaLcParenR"/>
            </a:pPr>
            <a:r>
              <a:rPr lang="en-US" sz="1200" b="0" i="0" dirty="0">
                <a:solidFill>
                  <a:srgbClr val="000000"/>
                </a:solidFill>
                <a:effectLst/>
                <a:latin typeface="Times New Roman" panose="02020603050405020304" pitchFamily="18" charset="0"/>
                <a:cs typeface="Times New Roman" panose="02020603050405020304" pitchFamily="18" charset="0"/>
              </a:rPr>
              <a:t>Implement 2-player mode for local multiplayer.</a:t>
            </a:r>
          </a:p>
          <a:p>
            <a:pPr marL="274320" lvl="0" indent="-177800" algn="just" rtl="0">
              <a:lnSpc>
                <a:spcPct val="100000"/>
              </a:lnSpc>
              <a:spcBef>
                <a:spcPts val="320"/>
              </a:spcBef>
              <a:spcAft>
                <a:spcPts val="0"/>
              </a:spcAft>
              <a:buSzPts val="1520"/>
              <a:buNone/>
            </a:pPr>
            <a:endParaRPr sz="1200" b="1"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None/>
            </a:pPr>
            <a:endParaRPr sz="1200" b="1"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Font typeface="Arial"/>
              <a:buNone/>
            </a:pPr>
            <a:endParaRPr sz="1200" b="1"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408289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10D8DA-2655-F388-128A-36C031CD7A40}"/>
              </a:ext>
            </a:extLst>
          </p:cNvPr>
          <p:cNvSpPr txBox="1"/>
          <p:nvPr/>
        </p:nvSpPr>
        <p:spPr>
          <a:xfrm>
            <a:off x="0" y="1295686"/>
            <a:ext cx="9144000" cy="3046988"/>
          </a:xfrm>
          <a:prstGeom prst="rect">
            <a:avLst/>
          </a:prstGeom>
          <a:noFill/>
        </p:spPr>
        <p:txBody>
          <a:bodyPr wrap="square">
            <a:spAutoFit/>
          </a:bodyPr>
          <a:lstStyle/>
          <a:p>
            <a:pPr algn="just"/>
            <a:r>
              <a:rPr lang="en-US" sz="1200" b="1" i="0" dirty="0">
                <a:solidFill>
                  <a:srgbClr val="000000"/>
                </a:solidFill>
                <a:effectLst/>
                <a:latin typeface="Times New Roman" panose="02020603050405020304" pitchFamily="18" charset="0"/>
                <a:cs typeface="Times New Roman" panose="02020603050405020304" pitchFamily="18" charset="0"/>
              </a:rPr>
              <a:t>4.     Testing and Quality Assurance:</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marL="685800" lvl="1" indent="-228600" algn="just">
              <a:buFont typeface="+mj-lt"/>
              <a:buAutoNum type="alphaLcParenR"/>
            </a:pPr>
            <a:r>
              <a:rPr lang="en-US" sz="1200" b="0" i="0" dirty="0">
                <a:solidFill>
                  <a:srgbClr val="000000"/>
                </a:solidFill>
                <a:effectLst/>
                <a:latin typeface="Times New Roman" panose="02020603050405020304" pitchFamily="18" charset="0"/>
                <a:cs typeface="Times New Roman" panose="02020603050405020304" pitchFamily="18" charset="0"/>
              </a:rPr>
              <a:t>Conduct rigorous testing, including functionality, user-friendliness, and performance.</a:t>
            </a:r>
          </a:p>
          <a:p>
            <a:pPr marL="685800" lvl="1" indent="-228600" algn="just">
              <a:buFont typeface="+mj-lt"/>
              <a:buAutoNum type="alphaLcParenR"/>
            </a:pPr>
            <a:r>
              <a:rPr lang="en-US" sz="1200" b="0" i="0" dirty="0">
                <a:solidFill>
                  <a:srgbClr val="000000"/>
                </a:solidFill>
                <a:effectLst/>
                <a:latin typeface="Times New Roman" panose="02020603050405020304" pitchFamily="18" charset="0"/>
                <a:cs typeface="Times New Roman" panose="02020603050405020304" pitchFamily="18" charset="0"/>
              </a:rPr>
              <a:t>Address and resolve any identified issues or bugs.</a:t>
            </a:r>
          </a:p>
          <a:p>
            <a:pPr algn="just"/>
            <a:r>
              <a:rPr lang="en-US" sz="1200" b="1" i="0" dirty="0">
                <a:solidFill>
                  <a:srgbClr val="000000"/>
                </a:solidFill>
                <a:effectLst/>
                <a:latin typeface="Times New Roman" panose="02020603050405020304" pitchFamily="18" charset="0"/>
                <a:cs typeface="Times New Roman" panose="02020603050405020304" pitchFamily="18" charset="0"/>
              </a:rPr>
              <a:t>5.     User Testing:</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lphaLcParenR"/>
            </a:pPr>
            <a:r>
              <a:rPr lang="en-US" sz="1200" b="0" i="0" dirty="0">
                <a:solidFill>
                  <a:srgbClr val="000000"/>
                </a:solidFill>
                <a:effectLst/>
                <a:latin typeface="Times New Roman" panose="02020603050405020304" pitchFamily="18" charset="0"/>
                <a:cs typeface="Times New Roman" panose="02020603050405020304" pitchFamily="18" charset="0"/>
              </a:rPr>
              <a:t>Conduct user testing with a small group to gather feedback.</a:t>
            </a:r>
          </a:p>
          <a:p>
            <a:pPr marL="742950" lvl="1" indent="-285750" algn="just">
              <a:buFont typeface="+mj-lt"/>
              <a:buAutoNum type="alphaLcParenR"/>
            </a:pPr>
            <a:r>
              <a:rPr lang="en-US" sz="1200" b="0" i="0" dirty="0">
                <a:solidFill>
                  <a:srgbClr val="000000"/>
                </a:solidFill>
                <a:effectLst/>
                <a:latin typeface="Times New Roman" panose="02020603050405020304" pitchFamily="18" charset="0"/>
                <a:cs typeface="Times New Roman" panose="02020603050405020304" pitchFamily="18" charset="0"/>
              </a:rPr>
              <a:t>Make improvements based on user suggestions and usability testing.</a:t>
            </a:r>
          </a:p>
          <a:p>
            <a:pPr algn="just"/>
            <a:r>
              <a:rPr lang="en-US" sz="1200" b="1" i="0" dirty="0">
                <a:solidFill>
                  <a:srgbClr val="000000"/>
                </a:solidFill>
                <a:effectLst/>
                <a:latin typeface="Times New Roman" panose="02020603050405020304" pitchFamily="18" charset="0"/>
                <a:cs typeface="Times New Roman" panose="02020603050405020304" pitchFamily="18" charset="0"/>
              </a:rPr>
              <a:t>6.     Deployment and Distribution:</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marL="685800" lvl="1" indent="-228600" algn="just">
              <a:buFont typeface="+mj-lt"/>
              <a:buAutoNum type="alphaLcParenR"/>
            </a:pPr>
            <a:r>
              <a:rPr lang="en-US" sz="1200" b="0" i="0" dirty="0">
                <a:solidFill>
                  <a:srgbClr val="000000"/>
                </a:solidFill>
                <a:effectLst/>
                <a:latin typeface="Times New Roman" panose="02020603050405020304" pitchFamily="18" charset="0"/>
                <a:cs typeface="Times New Roman" panose="02020603050405020304" pitchFamily="18" charset="0"/>
              </a:rPr>
              <a:t>Deploy the app to app stores (e.g., Apple App Store, Google Play Store).</a:t>
            </a:r>
          </a:p>
          <a:p>
            <a:pPr marL="742950" lvl="1" indent="-285750" algn="just">
              <a:buFont typeface="+mj-lt"/>
              <a:buAutoNum type="alphaLcParenR"/>
            </a:pPr>
            <a:r>
              <a:rPr lang="en-US" sz="1200" b="0" i="0" dirty="0">
                <a:solidFill>
                  <a:srgbClr val="000000"/>
                </a:solidFill>
                <a:effectLst/>
                <a:latin typeface="Times New Roman" panose="02020603050405020304" pitchFamily="18" charset="0"/>
                <a:cs typeface="Times New Roman" panose="02020603050405020304" pitchFamily="18" charset="0"/>
              </a:rPr>
              <a:t>Ensure compatibility with various devices, screen sizes, and OS versions.</a:t>
            </a:r>
          </a:p>
          <a:p>
            <a:pPr algn="just"/>
            <a:r>
              <a:rPr lang="en-US" sz="1200" b="1" i="0" dirty="0">
                <a:solidFill>
                  <a:srgbClr val="000000"/>
                </a:solidFill>
                <a:effectLst/>
                <a:latin typeface="Times New Roman" panose="02020603050405020304" pitchFamily="18" charset="0"/>
                <a:cs typeface="Times New Roman" panose="02020603050405020304" pitchFamily="18" charset="0"/>
              </a:rPr>
              <a:t>7.     Documentation and User Guides:</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lphaLcParenR"/>
            </a:pPr>
            <a:r>
              <a:rPr lang="en-US" sz="1200" b="0" i="0" dirty="0">
                <a:solidFill>
                  <a:srgbClr val="000000"/>
                </a:solidFill>
                <a:effectLst/>
                <a:latin typeface="Times New Roman" panose="02020603050405020304" pitchFamily="18" charset="0"/>
                <a:cs typeface="Times New Roman" panose="02020603050405020304" pitchFamily="18" charset="0"/>
              </a:rPr>
              <a:t>Prepare documentation for the app's architecture, design decisions, and user instructions.</a:t>
            </a:r>
          </a:p>
          <a:p>
            <a:pPr marL="742950" lvl="1" indent="-285750" algn="just">
              <a:buFont typeface="+mj-lt"/>
              <a:buAutoNum type="alphaLcParenR"/>
            </a:pPr>
            <a:r>
              <a:rPr lang="en-US" sz="1200" b="0" i="0" dirty="0">
                <a:solidFill>
                  <a:srgbClr val="000000"/>
                </a:solidFill>
                <a:effectLst/>
                <a:latin typeface="Times New Roman" panose="02020603050405020304" pitchFamily="18" charset="0"/>
                <a:cs typeface="Times New Roman" panose="02020603050405020304" pitchFamily="18" charset="0"/>
              </a:rPr>
              <a:t>Include in-app help and instructions for playing the game.</a:t>
            </a:r>
          </a:p>
          <a:p>
            <a:pPr algn="just"/>
            <a:r>
              <a:rPr lang="en-US" sz="1200" b="1" i="0" dirty="0">
                <a:solidFill>
                  <a:srgbClr val="000000"/>
                </a:solidFill>
                <a:effectLst/>
                <a:latin typeface="Times New Roman" panose="02020603050405020304" pitchFamily="18" charset="0"/>
                <a:cs typeface="Times New Roman" panose="02020603050405020304" pitchFamily="18" charset="0"/>
              </a:rPr>
              <a:t>8.     Project Closure:</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lphaLcParenR"/>
            </a:pPr>
            <a:r>
              <a:rPr lang="en-US" sz="1200" b="0" i="0" dirty="0">
                <a:solidFill>
                  <a:srgbClr val="000000"/>
                </a:solidFill>
                <a:effectLst/>
                <a:latin typeface="Times New Roman" panose="02020603050405020304" pitchFamily="18" charset="0"/>
                <a:cs typeface="Times New Roman" panose="02020603050405020304" pitchFamily="18" charset="0"/>
              </a:rPr>
              <a:t>Verify that all project deliverables are complete and meet required standards.</a:t>
            </a:r>
          </a:p>
          <a:p>
            <a:pPr marL="742950" lvl="1" indent="-285750" algn="just">
              <a:buFont typeface="+mj-lt"/>
              <a:buAutoNum type="alphaLcParenR"/>
            </a:pPr>
            <a:r>
              <a:rPr lang="en-US" sz="1200" b="0" i="0" dirty="0">
                <a:solidFill>
                  <a:srgbClr val="000000"/>
                </a:solidFill>
                <a:effectLst/>
                <a:latin typeface="Times New Roman" panose="02020603050405020304" pitchFamily="18" charset="0"/>
                <a:cs typeface="Times New Roman" panose="02020603050405020304" pitchFamily="18" charset="0"/>
              </a:rPr>
              <a:t>Archive project data and records.</a:t>
            </a:r>
          </a:p>
          <a:p>
            <a:pPr marL="742950" lvl="1" indent="-285750" algn="just">
              <a:buFont typeface="+mj-lt"/>
              <a:buAutoNum type="alphaLcParenR"/>
            </a:pPr>
            <a:r>
              <a:rPr lang="en-US" sz="1200" b="0" i="0" dirty="0">
                <a:solidFill>
                  <a:srgbClr val="000000"/>
                </a:solidFill>
                <a:effectLst/>
                <a:latin typeface="Times New Roman" panose="02020603050405020304" pitchFamily="18" charset="0"/>
                <a:cs typeface="Times New Roman" panose="02020603050405020304" pitchFamily="18" charset="0"/>
              </a:rPr>
              <a:t>Obtain formal approval from stakeholders for project closure.</a:t>
            </a:r>
          </a:p>
        </p:txBody>
      </p:sp>
      <p:sp>
        <p:nvSpPr>
          <p:cNvPr id="4" name="TextBox 3">
            <a:extLst>
              <a:ext uri="{FF2B5EF4-FFF2-40B4-BE49-F238E27FC236}">
                <a16:creationId xmlns:a16="http://schemas.microsoft.com/office/drawing/2014/main" id="{85D96003-2FC8-3E4D-89DA-9DE7944C6E77}"/>
              </a:ext>
            </a:extLst>
          </p:cNvPr>
          <p:cNvSpPr txBox="1"/>
          <p:nvPr/>
        </p:nvSpPr>
        <p:spPr>
          <a:xfrm>
            <a:off x="-6772" y="800826"/>
            <a:ext cx="4578772" cy="307777"/>
          </a:xfrm>
          <a:prstGeom prst="rect">
            <a:avLst/>
          </a:prstGeom>
          <a:noFill/>
        </p:spPr>
        <p:txBody>
          <a:bodyPr wrap="square">
            <a:spAutoFit/>
          </a:bodyPr>
          <a:lstStyle/>
          <a:p>
            <a:pPr marL="274320" lvl="0" indent="-274320" algn="just" rtl="0">
              <a:lnSpc>
                <a:spcPct val="100000"/>
              </a:lnSpc>
              <a:spcBef>
                <a:spcPts val="240"/>
              </a:spcBef>
              <a:spcAft>
                <a:spcPts val="0"/>
              </a:spcAft>
              <a:buSzPts val="1140"/>
              <a:buChar char="⚫"/>
            </a:pPr>
            <a:r>
              <a:rPr lang="en-US" sz="1400" b="1" dirty="0">
                <a:solidFill>
                  <a:schemeClr val="tx1"/>
                </a:solidFill>
                <a:latin typeface="Times New Roman" panose="02020603050405020304" pitchFamily="18" charset="0"/>
                <a:ea typeface="Times New Roman"/>
                <a:cs typeface="Times New Roman" panose="02020603050405020304" pitchFamily="18" charset="0"/>
                <a:sym typeface="Times New Roman"/>
              </a:rPr>
              <a:t>Proposed Methodology</a:t>
            </a:r>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2299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783264"/>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Detail Design DFD Diagram</a:t>
            </a:r>
            <a:endParaRPr sz="1600" dirty="0">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2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96325D18-ACF1-1C47-2B24-54696814DD82}"/>
              </a:ext>
            </a:extLst>
          </p:cNvPr>
          <p:cNvPicPr>
            <a:picLocks noChangeAspect="1"/>
          </p:cNvPicPr>
          <p:nvPr/>
        </p:nvPicPr>
        <p:blipFill>
          <a:blip r:embed="rId3"/>
          <a:stretch>
            <a:fillRect/>
          </a:stretch>
        </p:blipFill>
        <p:spPr>
          <a:xfrm>
            <a:off x="2850355" y="374650"/>
            <a:ext cx="1118395" cy="4150738"/>
          </a:xfrm>
          <a:prstGeom prst="rect">
            <a:avLst/>
          </a:prstGeom>
        </p:spPr>
      </p:pic>
    </p:spTree>
    <p:extLst>
      <p:ext uri="{BB962C8B-B14F-4D97-AF65-F5344CB8AC3E}">
        <p14:creationId xmlns:p14="http://schemas.microsoft.com/office/powerpoint/2010/main" val="1007371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770139"/>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200" b="1" dirty="0">
                <a:latin typeface="Times New Roman"/>
                <a:ea typeface="Times New Roman"/>
                <a:cs typeface="Times New Roman"/>
                <a:sym typeface="Times New Roman"/>
              </a:rPr>
              <a:t>Activity Diagram</a:t>
            </a:r>
            <a:endParaRPr dirty="0"/>
          </a:p>
          <a:p>
            <a:pPr marL="274320" lvl="0" indent="-201930" algn="l" rtl="0">
              <a:lnSpc>
                <a:spcPct val="100000"/>
              </a:lnSpc>
              <a:spcBef>
                <a:spcPts val="240"/>
              </a:spcBef>
              <a:spcAft>
                <a:spcPts val="0"/>
              </a:spcAft>
              <a:buSzPts val="1140"/>
              <a:buNone/>
            </a:pPr>
            <a:endParaRPr sz="12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5610633A-A74D-C3D9-A0BD-F6C40FC5E704}"/>
              </a:ext>
            </a:extLst>
          </p:cNvPr>
          <p:cNvPicPr>
            <a:picLocks noChangeAspect="1"/>
          </p:cNvPicPr>
          <p:nvPr/>
        </p:nvPicPr>
        <p:blipFill>
          <a:blip r:embed="rId3"/>
          <a:stretch>
            <a:fillRect/>
          </a:stretch>
        </p:blipFill>
        <p:spPr>
          <a:xfrm>
            <a:off x="1650609" y="439706"/>
            <a:ext cx="3665806" cy="4098809"/>
          </a:xfrm>
          <a:prstGeom prst="rect">
            <a:avLst/>
          </a:prstGeom>
        </p:spPr>
      </p:pic>
    </p:spTree>
    <p:extLst>
      <p:ext uri="{BB962C8B-B14F-4D97-AF65-F5344CB8AC3E}">
        <p14:creationId xmlns:p14="http://schemas.microsoft.com/office/powerpoint/2010/main" val="4282117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746741"/>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a:ea typeface="Times New Roman"/>
                <a:cs typeface="Times New Roman"/>
                <a:sym typeface="Times New Roman"/>
              </a:rPr>
              <a:t>Implementation Details/ Screenshots of GUI</a:t>
            </a:r>
            <a:endParaRPr sz="1600" dirty="0"/>
          </a:p>
          <a:p>
            <a:pPr marL="274320" lvl="0" indent="-201930" algn="l" rtl="0">
              <a:lnSpc>
                <a:spcPct val="100000"/>
              </a:lnSpc>
              <a:spcBef>
                <a:spcPts val="240"/>
              </a:spcBef>
              <a:spcAft>
                <a:spcPts val="0"/>
              </a:spcAft>
              <a:buSzPts val="1140"/>
              <a:buNone/>
            </a:pPr>
            <a:endParaRPr lang="en-IN" sz="1600" b="1" dirty="0">
              <a:latin typeface="Times New Roman"/>
              <a:ea typeface="Times New Roman"/>
              <a:cs typeface="Times New Roman"/>
              <a:sym typeface="Times New Roman"/>
            </a:endParaRPr>
          </a:p>
          <a:p>
            <a:pPr marL="274320" lvl="0" indent="-201930" algn="l" rtl="0">
              <a:lnSpc>
                <a:spcPct val="100000"/>
              </a:lnSpc>
              <a:spcBef>
                <a:spcPts val="240"/>
              </a:spcBef>
              <a:spcAft>
                <a:spcPts val="0"/>
              </a:spcAft>
              <a:buSzPts val="114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r>
              <a:rPr lang="en-US" sz="1600" b="1" dirty="0">
                <a:solidFill>
                  <a:srgbClr val="000000"/>
                </a:solidFill>
                <a:latin typeface="Times New Roman"/>
                <a:ea typeface="Times New Roman"/>
                <a:cs typeface="Times New Roman"/>
                <a:sym typeface="Times New Roman"/>
              </a:rPr>
              <a:t>Loading screen:</a:t>
            </a:r>
          </a:p>
          <a:p>
            <a:pPr marL="274320" lvl="0" indent="-177800" algn="l" rtl="0">
              <a:lnSpc>
                <a:spcPct val="100000"/>
              </a:lnSpc>
              <a:spcBef>
                <a:spcPts val="320"/>
              </a:spcBef>
              <a:spcAft>
                <a:spcPts val="0"/>
              </a:spcAft>
              <a:buSzPts val="1520"/>
              <a:buNone/>
            </a:pPr>
            <a:r>
              <a:rPr lang="en-US" sz="1600" b="1" dirty="0">
                <a:latin typeface="Times New Roman"/>
                <a:ea typeface="Times New Roman"/>
                <a:cs typeface="Times New Roman"/>
                <a:sym typeface="Times New Roman"/>
              </a:rPr>
              <a:t> </a:t>
            </a:r>
          </a:p>
          <a:p>
            <a:pPr marL="274320" lvl="0" indent="-177800" algn="l" rtl="0">
              <a:lnSpc>
                <a:spcPct val="100000"/>
              </a:lnSpc>
              <a:spcBef>
                <a:spcPts val="320"/>
              </a:spcBef>
              <a:spcAft>
                <a:spcPts val="0"/>
              </a:spcAft>
              <a:buSzPts val="1520"/>
              <a:buNone/>
            </a:pPr>
            <a:endParaRPr lang="en-US"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lang="en-US"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lang="en-US"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r>
              <a:rPr lang="en-US" sz="1600" b="1" dirty="0">
                <a:latin typeface="Times New Roman"/>
                <a:ea typeface="Times New Roman"/>
                <a:cs typeface="Times New Roman"/>
                <a:sym typeface="Times New Roman"/>
              </a:rPr>
              <a:t> </a:t>
            </a:r>
            <a:endParaRPr sz="1600" b="1" dirty="0">
              <a:latin typeface="Times New Roman"/>
              <a:ea typeface="Times New Roman"/>
              <a:cs typeface="Times New Roman"/>
              <a:sym typeface="Times New Roman"/>
            </a:endParaRPr>
          </a:p>
        </p:txBody>
      </p:sp>
      <p:pic>
        <p:nvPicPr>
          <p:cNvPr id="6" name="Picture 5">
            <a:extLst>
              <a:ext uri="{FF2B5EF4-FFF2-40B4-BE49-F238E27FC236}">
                <a16:creationId xmlns:a16="http://schemas.microsoft.com/office/drawing/2014/main" id="{E96C944B-E968-2073-EACC-DAE53C11E12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022"/>
          <a:stretch/>
        </p:blipFill>
        <p:spPr>
          <a:xfrm>
            <a:off x="1979352" y="1565737"/>
            <a:ext cx="1197188" cy="2553410"/>
          </a:xfrm>
          <a:prstGeom prst="rect">
            <a:avLst/>
          </a:prstGeom>
        </p:spPr>
      </p:pic>
      <p:sp>
        <p:nvSpPr>
          <p:cNvPr id="8" name="TextBox 7">
            <a:extLst>
              <a:ext uri="{FF2B5EF4-FFF2-40B4-BE49-F238E27FC236}">
                <a16:creationId xmlns:a16="http://schemas.microsoft.com/office/drawing/2014/main" id="{E0EF166D-BB8C-9D40-3FEE-996972012E3A}"/>
              </a:ext>
            </a:extLst>
          </p:cNvPr>
          <p:cNvSpPr txBox="1"/>
          <p:nvPr/>
        </p:nvSpPr>
        <p:spPr>
          <a:xfrm>
            <a:off x="4367646" y="1565737"/>
            <a:ext cx="4776354" cy="1931298"/>
          </a:xfrm>
          <a:prstGeom prst="rect">
            <a:avLst/>
          </a:prstGeom>
          <a:noFill/>
        </p:spPr>
        <p:txBody>
          <a:bodyPr wrap="square">
            <a:spAutoFit/>
          </a:bodyPr>
          <a:lstStyle/>
          <a:p>
            <a:pPr marL="382270" lvl="0" indent="-285750" algn="just" rtl="0">
              <a:lnSpc>
                <a:spcPct val="100000"/>
              </a:lnSpc>
              <a:spcBef>
                <a:spcPts val="320"/>
              </a:spcBef>
              <a:spcAft>
                <a:spcPts val="0"/>
              </a:spcAft>
              <a:buSzPts val="1520"/>
              <a:buFont typeface="Arial" panose="020B0604020202020204" pitchFamily="34" charset="0"/>
              <a:buChar char="•"/>
            </a:pPr>
            <a:r>
              <a:rPr lang="en-US" sz="1400" b="1" dirty="0">
                <a:latin typeface="Times New Roman"/>
                <a:ea typeface="Times New Roman"/>
                <a:cs typeface="Times New Roman"/>
                <a:sym typeface="Times New Roman"/>
              </a:rPr>
              <a:t>The first Screen shown to the user when the application is opened, it consists of the Application logo and a Spinning progress bar</a:t>
            </a:r>
          </a:p>
          <a:p>
            <a:pPr marL="382270" lvl="0" indent="-285750" algn="just" rtl="0">
              <a:lnSpc>
                <a:spcPct val="100000"/>
              </a:lnSpc>
              <a:spcBef>
                <a:spcPts val="320"/>
              </a:spcBef>
              <a:spcAft>
                <a:spcPts val="0"/>
              </a:spcAft>
              <a:buSzPts val="1520"/>
              <a:buFont typeface="Arial" panose="020B0604020202020204" pitchFamily="34" charset="0"/>
              <a:buChar char="•"/>
            </a:pPr>
            <a:r>
              <a:rPr lang="en-US" sz="1400" b="1" dirty="0">
                <a:latin typeface="Times New Roman"/>
                <a:ea typeface="Times New Roman"/>
                <a:cs typeface="Times New Roman"/>
                <a:sym typeface="Times New Roman"/>
              </a:rPr>
              <a:t>This screen is shown for a duration of 3 seconds after which the thread has completed and hands over the progress to the Game options Screen.</a:t>
            </a:r>
          </a:p>
          <a:p>
            <a:pPr marL="96520" lvl="0" algn="just" rtl="0">
              <a:lnSpc>
                <a:spcPct val="100000"/>
              </a:lnSpc>
              <a:spcBef>
                <a:spcPts val="320"/>
              </a:spcBef>
              <a:spcAft>
                <a:spcPts val="0"/>
              </a:spcAft>
              <a:buSzPts val="1520"/>
            </a:pPr>
            <a:endParaRPr lang="en-US" sz="1400" b="1" dirty="0">
              <a:latin typeface="Times New Roman"/>
              <a:ea typeface="Times New Roman"/>
              <a:cs typeface="Times New Roman"/>
              <a:sym typeface="Times New Roman"/>
            </a:endParaRPr>
          </a:p>
          <a:p>
            <a:pPr marL="382270" lvl="0" indent="-285750" algn="just" rtl="0">
              <a:lnSpc>
                <a:spcPct val="100000"/>
              </a:lnSpc>
              <a:spcBef>
                <a:spcPts val="320"/>
              </a:spcBef>
              <a:spcAft>
                <a:spcPts val="0"/>
              </a:spcAft>
              <a:buSzPts val="1520"/>
              <a:buFont typeface="Arial" panose="020B0604020202020204" pitchFamily="34" charset="0"/>
              <a:buChar char="•"/>
            </a:pPr>
            <a:endParaRPr lang="en-US" sz="1400" b="1" dirty="0">
              <a:latin typeface="Times New Roman"/>
              <a:ea typeface="Times New Roman"/>
              <a:cs typeface="Times New Roman"/>
              <a:sym typeface="Times New Roman"/>
            </a:endParaRPr>
          </a:p>
        </p:txBody>
      </p:sp>
      <p:sp>
        <p:nvSpPr>
          <p:cNvPr id="10" name="TextBox 9">
            <a:extLst>
              <a:ext uri="{FF2B5EF4-FFF2-40B4-BE49-F238E27FC236}">
                <a16:creationId xmlns:a16="http://schemas.microsoft.com/office/drawing/2014/main" id="{8E679F7A-F4A4-6AA8-6CB8-06E9305F7044}"/>
              </a:ext>
            </a:extLst>
          </p:cNvPr>
          <p:cNvSpPr txBox="1"/>
          <p:nvPr/>
        </p:nvSpPr>
        <p:spPr>
          <a:xfrm>
            <a:off x="2159579" y="4088982"/>
            <a:ext cx="4596244" cy="307777"/>
          </a:xfrm>
          <a:prstGeom prst="rect">
            <a:avLst/>
          </a:prstGeom>
          <a:noFill/>
        </p:spPr>
        <p:txBody>
          <a:bodyPr wrap="square">
            <a:spAutoFit/>
          </a:bodyPr>
          <a:lstStyle/>
          <a:p>
            <a:r>
              <a:rPr lang="en-US" b="1" dirty="0">
                <a:latin typeface="Times New Roman"/>
                <a:ea typeface="Times New Roman"/>
                <a:cs typeface="Times New Roman"/>
                <a:sym typeface="Times New Roman"/>
              </a:rPr>
              <a:t>Figure 1</a:t>
            </a:r>
            <a:endParaRPr lang="en-IN" dirty="0"/>
          </a:p>
        </p:txBody>
      </p:sp>
    </p:spTree>
    <p:extLst>
      <p:ext uri="{BB962C8B-B14F-4D97-AF65-F5344CB8AC3E}">
        <p14:creationId xmlns:p14="http://schemas.microsoft.com/office/powerpoint/2010/main" val="3541851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23619211">
            <a:extLst>
              <a:ext uri="{FF2B5EF4-FFF2-40B4-BE49-F238E27FC236}">
                <a16:creationId xmlns:a16="http://schemas.microsoft.com/office/drawing/2014/main" id="{9D9CDF0E-F709-378D-9719-E578F7AF17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08" y="1300841"/>
            <a:ext cx="1279853" cy="284199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1462482868">
            <a:extLst>
              <a:ext uri="{FF2B5EF4-FFF2-40B4-BE49-F238E27FC236}">
                <a16:creationId xmlns:a16="http://schemas.microsoft.com/office/drawing/2014/main" id="{E2C3FB3C-108A-A12F-F788-B32C043B11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3648" y="1299855"/>
            <a:ext cx="1279853" cy="282524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1">
            <a:extLst>
              <a:ext uri="{FF2B5EF4-FFF2-40B4-BE49-F238E27FC236}">
                <a16:creationId xmlns:a16="http://schemas.microsoft.com/office/drawing/2014/main" id="{8D81BFE0-E2B0-6454-599C-AF0137C74850}"/>
              </a:ext>
            </a:extLst>
          </p:cNvPr>
          <p:cNvSpPr>
            <a:spLocks noChangeArrowheads="1"/>
          </p:cNvSpPr>
          <p:nvPr/>
        </p:nvSpPr>
        <p:spPr bwMode="auto">
          <a:xfrm>
            <a:off x="471054" y="-72043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Game Options Screen:</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12">
            <a:extLst>
              <a:ext uri="{FF2B5EF4-FFF2-40B4-BE49-F238E27FC236}">
                <a16:creationId xmlns:a16="http://schemas.microsoft.com/office/drawing/2014/main" id="{DF7B4F90-5A18-C0E7-B20D-2452A39DA8BE}"/>
              </a:ext>
            </a:extLst>
          </p:cNvPr>
          <p:cNvSpPr>
            <a:spLocks noChangeArrowheads="1"/>
          </p:cNvSpPr>
          <p:nvPr/>
        </p:nvSpPr>
        <p:spPr bwMode="auto">
          <a:xfrm>
            <a:off x="471054" y="350866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13">
            <a:extLst>
              <a:ext uri="{FF2B5EF4-FFF2-40B4-BE49-F238E27FC236}">
                <a16:creationId xmlns:a16="http://schemas.microsoft.com/office/drawing/2014/main" id="{7C1D8060-D23D-80DB-6BA8-2DF0B4DDF1A8}"/>
              </a:ext>
            </a:extLst>
          </p:cNvPr>
          <p:cNvSpPr>
            <a:spLocks noChangeArrowheads="1"/>
          </p:cNvSpPr>
          <p:nvPr/>
        </p:nvSpPr>
        <p:spPr bwMode="auto">
          <a:xfrm>
            <a:off x="471054" y="725833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321707944">
            <a:extLst>
              <a:ext uri="{FF2B5EF4-FFF2-40B4-BE49-F238E27FC236}">
                <a16:creationId xmlns:a16="http://schemas.microsoft.com/office/drawing/2014/main" id="{3A28D4E9-3056-683C-7D74-C5D88F7940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3300" y="1292936"/>
            <a:ext cx="1279853" cy="284317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D4DA37F4-8986-E9AD-AB78-972195C59987}"/>
              </a:ext>
            </a:extLst>
          </p:cNvPr>
          <p:cNvSpPr txBox="1"/>
          <p:nvPr/>
        </p:nvSpPr>
        <p:spPr>
          <a:xfrm>
            <a:off x="4143154" y="538726"/>
            <a:ext cx="4812452" cy="3754874"/>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Figure 2,3,4- This is the Game options screen that comes up after the loading screen has ended.</a:t>
            </a:r>
            <a:endParaRPr kumimoji="0" lang="en-US" altLang="en-US"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Figure 2,3,4- From the top it has a toggle button consisting of  2 options, 1 player mode and 2 player mode.</a:t>
            </a:r>
            <a:endParaRPr kumimoji="0" lang="en-US" altLang="en-US"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Depending on the mode chosen by the user the following options below it change:</a:t>
            </a:r>
            <a:endParaRPr kumimoji="0" lang="en-US" altLang="en-US"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Figure 2,3-For 1 player mode, A second toggle button is visible, which has 2 options for the difficulty of the AI the user will play against, it has easy or hard mode to choose from.</a:t>
            </a:r>
            <a:endParaRPr kumimoji="0" lang="en-US" altLang="en-US"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Following which the text field for the name of player 1 is present.</a:t>
            </a:r>
            <a:endParaRPr kumimoji="0" lang="en-US" altLang="en-US"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Note: Player 2 name text field is hidden as it will default to BOT.</a:t>
            </a:r>
            <a:endParaRPr kumimoji="0" lang="en-US" altLang="en-US"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Figure 4- For 2 player mode, there are only 2 text fields visible for player 1 name and player 2 name.</a:t>
            </a:r>
            <a:endParaRPr kumimoji="0" lang="en-US" altLang="en-US"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Figure 2,3,4- After these options, there are consistent options of Start Game and the Credits button.</a:t>
            </a:r>
            <a:endParaRPr lang="en-IN" dirty="0"/>
          </a:p>
        </p:txBody>
      </p:sp>
      <p:sp>
        <p:nvSpPr>
          <p:cNvPr id="15" name="TextBox 14">
            <a:extLst>
              <a:ext uri="{FF2B5EF4-FFF2-40B4-BE49-F238E27FC236}">
                <a16:creationId xmlns:a16="http://schemas.microsoft.com/office/drawing/2014/main" id="{B1505A2F-58FB-8953-A8A6-86535A4D9330}"/>
              </a:ext>
            </a:extLst>
          </p:cNvPr>
          <p:cNvSpPr txBox="1"/>
          <p:nvPr/>
        </p:nvSpPr>
        <p:spPr>
          <a:xfrm>
            <a:off x="1483648" y="543925"/>
            <a:ext cx="4812452" cy="338554"/>
          </a:xfrm>
          <a:prstGeom prst="rect">
            <a:avLst/>
          </a:prstGeom>
          <a:noFill/>
        </p:spPr>
        <p:txBody>
          <a:bodyPr wrap="square">
            <a:spAutoFit/>
          </a:bodyPr>
          <a:lstStyle/>
          <a:p>
            <a:r>
              <a:rPr lang="en-US" sz="1600">
                <a:effectLst/>
                <a:latin typeface="Times New Roman" panose="02020603050405020304" pitchFamily="18" charset="0"/>
                <a:ea typeface="Calibri" panose="020F0502020204030204" pitchFamily="34" charset="0"/>
              </a:rPr>
              <a:t>Game Options Screen:</a:t>
            </a:r>
            <a:endParaRPr lang="en-IN" sz="1600" dirty="0"/>
          </a:p>
        </p:txBody>
      </p:sp>
      <p:sp>
        <p:nvSpPr>
          <p:cNvPr id="17" name="TextBox 16">
            <a:extLst>
              <a:ext uri="{FF2B5EF4-FFF2-40B4-BE49-F238E27FC236}">
                <a16:creationId xmlns:a16="http://schemas.microsoft.com/office/drawing/2014/main" id="{B28E9B47-2828-432B-4F62-0F9B4E22C535}"/>
              </a:ext>
            </a:extLst>
          </p:cNvPr>
          <p:cNvSpPr txBox="1"/>
          <p:nvPr/>
        </p:nvSpPr>
        <p:spPr>
          <a:xfrm>
            <a:off x="269037" y="4125543"/>
            <a:ext cx="4810990" cy="307777"/>
          </a:xfrm>
          <a:prstGeom prst="rect">
            <a:avLst/>
          </a:prstGeom>
          <a:noFill/>
        </p:spPr>
        <p:txBody>
          <a:bodyPr wrap="square">
            <a:spAutoFit/>
          </a:bodyPr>
          <a:lstStyle/>
          <a:p>
            <a:r>
              <a:rPr lang="en-US" b="1" dirty="0">
                <a:latin typeface="Times New Roman"/>
                <a:ea typeface="Times New Roman"/>
                <a:cs typeface="Times New Roman"/>
                <a:sym typeface="Times New Roman"/>
              </a:rPr>
              <a:t>Figure 2</a:t>
            </a:r>
            <a:endParaRPr lang="en-IN" dirty="0"/>
          </a:p>
        </p:txBody>
      </p:sp>
      <p:sp>
        <p:nvSpPr>
          <p:cNvPr id="19" name="TextBox 18">
            <a:extLst>
              <a:ext uri="{FF2B5EF4-FFF2-40B4-BE49-F238E27FC236}">
                <a16:creationId xmlns:a16="http://schemas.microsoft.com/office/drawing/2014/main" id="{3F325771-68C0-E755-EE46-5156E985FB77}"/>
              </a:ext>
            </a:extLst>
          </p:cNvPr>
          <p:cNvSpPr txBox="1"/>
          <p:nvPr/>
        </p:nvSpPr>
        <p:spPr>
          <a:xfrm>
            <a:off x="1738390" y="4119800"/>
            <a:ext cx="4810990" cy="307777"/>
          </a:xfrm>
          <a:prstGeom prst="rect">
            <a:avLst/>
          </a:prstGeom>
          <a:noFill/>
        </p:spPr>
        <p:txBody>
          <a:bodyPr wrap="square">
            <a:spAutoFit/>
          </a:bodyPr>
          <a:lstStyle/>
          <a:p>
            <a:r>
              <a:rPr lang="en-US" b="1" dirty="0">
                <a:latin typeface="Times New Roman"/>
                <a:ea typeface="Times New Roman"/>
                <a:cs typeface="Times New Roman"/>
                <a:sym typeface="Times New Roman"/>
              </a:rPr>
              <a:t>Figure 3</a:t>
            </a:r>
            <a:endParaRPr lang="en-IN" dirty="0"/>
          </a:p>
        </p:txBody>
      </p:sp>
      <p:sp>
        <p:nvSpPr>
          <p:cNvPr id="21" name="TextBox 20">
            <a:extLst>
              <a:ext uri="{FF2B5EF4-FFF2-40B4-BE49-F238E27FC236}">
                <a16:creationId xmlns:a16="http://schemas.microsoft.com/office/drawing/2014/main" id="{A3170CFA-8210-836E-C69B-909A44C5495C}"/>
              </a:ext>
            </a:extLst>
          </p:cNvPr>
          <p:cNvSpPr txBox="1"/>
          <p:nvPr/>
        </p:nvSpPr>
        <p:spPr>
          <a:xfrm>
            <a:off x="3137930" y="4116661"/>
            <a:ext cx="4810990" cy="307777"/>
          </a:xfrm>
          <a:prstGeom prst="rect">
            <a:avLst/>
          </a:prstGeom>
          <a:noFill/>
        </p:spPr>
        <p:txBody>
          <a:bodyPr wrap="square">
            <a:spAutoFit/>
          </a:bodyPr>
          <a:lstStyle/>
          <a:p>
            <a:r>
              <a:rPr lang="en-US" b="1" dirty="0">
                <a:latin typeface="Times New Roman"/>
                <a:ea typeface="Times New Roman"/>
                <a:cs typeface="Times New Roman"/>
                <a:sym typeface="Times New Roman"/>
              </a:rPr>
              <a:t>Figure 4</a:t>
            </a:r>
            <a:endParaRPr lang="en-IN" dirty="0"/>
          </a:p>
        </p:txBody>
      </p:sp>
    </p:spTree>
    <p:extLst>
      <p:ext uri="{BB962C8B-B14F-4D97-AF65-F5344CB8AC3E}">
        <p14:creationId xmlns:p14="http://schemas.microsoft.com/office/powerpoint/2010/main" val="622009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95F351-F658-0645-111D-11E535D871AE}"/>
              </a:ext>
            </a:extLst>
          </p:cNvPr>
          <p:cNvSpPr txBox="1"/>
          <p:nvPr/>
        </p:nvSpPr>
        <p:spPr>
          <a:xfrm>
            <a:off x="3727451" y="865089"/>
            <a:ext cx="4820496" cy="1694566"/>
          </a:xfrm>
          <a:prstGeom prst="rect">
            <a:avLst/>
          </a:prstGeom>
          <a:noFill/>
        </p:spPr>
        <p:txBody>
          <a:bodyPr wrap="square">
            <a:spAutoFit/>
          </a:bodyPr>
          <a:lstStyle/>
          <a:p>
            <a:pPr marL="342900" lvl="0" indent="-342900" algn="just">
              <a:lnSpc>
                <a:spcPct val="107000"/>
              </a:lnSpc>
              <a:buFont typeface="Symbol" panose="05050102010706020507" pitchFamily="18" charset="2"/>
              <a:buChar char=""/>
            </a:pPr>
            <a:r>
              <a:rPr lang="en-US" kern="100" dirty="0">
                <a:latin typeface="Times New Roman" panose="02020603050405020304" pitchFamily="18" charset="0"/>
                <a:ea typeface="Calibri" panose="020F0502020204030204" pitchFamily="34" charset="0"/>
                <a:cs typeface="Arial" panose="020B0604020202020204" pitchFamily="34" charset="0"/>
              </a:rPr>
              <a:t>T</a:t>
            </a:r>
            <a:r>
              <a:rPr lang="en-US" sz="1400" kern="100" dirty="0">
                <a:effectLst/>
                <a:latin typeface="Times New Roman" panose="02020603050405020304" pitchFamily="18" charset="0"/>
                <a:ea typeface="Calibri" panose="020F0502020204030204" pitchFamily="34" charset="0"/>
                <a:cs typeface="Arial" panose="020B0604020202020204" pitchFamily="34" charset="0"/>
              </a:rPr>
              <a:t>his is a screenshot of the session in progress having orange as the default button color, depending on X and O clicking on it, will change to Read or Blue respectively.</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Symbol" panose="05050102010706020507" pitchFamily="18" charset="2"/>
              <a:buChar char=""/>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X is player 1 (as shown as the color of the box around the player’s name)</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Symbol" panose="05050102010706020507" pitchFamily="18" charset="2"/>
              <a:buChar char=""/>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O is BOT (as shown as the color of the box around the player’s name)</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019975DD-C6F9-D86A-3A43-DE4DEFE517C8}"/>
              </a:ext>
            </a:extLst>
          </p:cNvPr>
          <p:cNvSpPr txBox="1"/>
          <p:nvPr/>
        </p:nvSpPr>
        <p:spPr>
          <a:xfrm>
            <a:off x="751840" y="557312"/>
            <a:ext cx="4578772" cy="338554"/>
          </a:xfrm>
          <a:prstGeom prst="rect">
            <a:avLst/>
          </a:prstGeom>
          <a:noFill/>
        </p:spPr>
        <p:txBody>
          <a:bodyPr wrap="square">
            <a:spAutoFit/>
          </a:bodyPr>
          <a:lstStyle/>
          <a:p>
            <a:r>
              <a:rPr lang="en-US" sz="1600" dirty="0">
                <a:effectLst/>
                <a:latin typeface="Times New Roman" panose="02020603050405020304" pitchFamily="18" charset="0"/>
                <a:ea typeface="Calibri" panose="020F0502020204030204" pitchFamily="34" charset="0"/>
              </a:rPr>
              <a:t>1 Player Game: </a:t>
            </a:r>
            <a:endParaRPr lang="en-IN" sz="1600" dirty="0"/>
          </a:p>
        </p:txBody>
      </p:sp>
      <p:pic>
        <p:nvPicPr>
          <p:cNvPr id="8" name="Picture 7">
            <a:extLst>
              <a:ext uri="{FF2B5EF4-FFF2-40B4-BE49-F238E27FC236}">
                <a16:creationId xmlns:a16="http://schemas.microsoft.com/office/drawing/2014/main" id="{1199B841-A111-2EE6-DADD-116606D20AC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777" y="865089"/>
            <a:ext cx="1329690" cy="2954254"/>
          </a:xfrm>
          <a:prstGeom prst="rect">
            <a:avLst/>
          </a:prstGeom>
          <a:noFill/>
          <a:ln>
            <a:noFill/>
          </a:ln>
        </p:spPr>
      </p:pic>
      <p:sp>
        <p:nvSpPr>
          <p:cNvPr id="10" name="TextBox 9">
            <a:extLst>
              <a:ext uri="{FF2B5EF4-FFF2-40B4-BE49-F238E27FC236}">
                <a16:creationId xmlns:a16="http://schemas.microsoft.com/office/drawing/2014/main" id="{2D571D5A-6409-13D5-2A53-BDCBEEBAC90F}"/>
              </a:ext>
            </a:extLst>
          </p:cNvPr>
          <p:cNvSpPr txBox="1"/>
          <p:nvPr/>
        </p:nvSpPr>
        <p:spPr>
          <a:xfrm>
            <a:off x="1118755" y="3819343"/>
            <a:ext cx="4578926" cy="307777"/>
          </a:xfrm>
          <a:prstGeom prst="rect">
            <a:avLst/>
          </a:prstGeom>
          <a:noFill/>
        </p:spPr>
        <p:txBody>
          <a:bodyPr wrap="square">
            <a:spAutoFit/>
          </a:bodyPr>
          <a:lstStyle/>
          <a:p>
            <a:r>
              <a:rPr lang="en-US" b="1" dirty="0">
                <a:latin typeface="Times New Roman"/>
                <a:ea typeface="Times New Roman"/>
                <a:cs typeface="Times New Roman"/>
                <a:sym typeface="Times New Roman"/>
              </a:rPr>
              <a:t>Figure 5</a:t>
            </a:r>
            <a:endParaRPr lang="en-IN" dirty="0"/>
          </a:p>
        </p:txBody>
      </p:sp>
    </p:spTree>
    <p:extLst>
      <p:ext uri="{BB962C8B-B14F-4D97-AF65-F5344CB8AC3E}">
        <p14:creationId xmlns:p14="http://schemas.microsoft.com/office/powerpoint/2010/main" val="3238620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
          <p:cNvSpPr txBox="1">
            <a:spLocks noGrp="1"/>
          </p:cNvSpPr>
          <p:nvPr>
            <p:ph type="title"/>
          </p:nvPr>
        </p:nvSpPr>
        <p:spPr>
          <a:xfrm>
            <a:off x="428596" y="500048"/>
            <a:ext cx="8229600" cy="544103"/>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dirty="0">
                <a:solidFill>
                  <a:schemeClr val="tx1"/>
                </a:solidFill>
                <a:latin typeface="Times New Roman"/>
                <a:ea typeface="Times New Roman"/>
                <a:cs typeface="Times New Roman"/>
                <a:sym typeface="Times New Roman"/>
              </a:rPr>
              <a:t>Index</a:t>
            </a:r>
            <a:endParaRPr sz="4000" dirty="0">
              <a:solidFill>
                <a:schemeClr val="tx1"/>
              </a:solidFill>
            </a:endParaRPr>
          </a:p>
        </p:txBody>
      </p:sp>
      <p:sp>
        <p:nvSpPr>
          <p:cNvPr id="343" name="Google Shape;343;p2"/>
          <p:cNvSpPr txBox="1">
            <a:spLocks noGrp="1"/>
          </p:cNvSpPr>
          <p:nvPr>
            <p:ph type="body" idx="1"/>
          </p:nvPr>
        </p:nvSpPr>
        <p:spPr>
          <a:xfrm>
            <a:off x="428596" y="1071552"/>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Introduction to Topic</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Need of Project</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Problem Statement</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Literature survey In Tabular Format</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Algorithm for Project Development</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Block Diagram</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Flow-chart </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Requirement Hardware and Software</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Feasibility Study</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Proposed Methodology</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Detail Design DFD Diagram</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Activity Diagram</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Screenshots of GUI</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References</a:t>
            </a:r>
            <a:endParaRPr sz="1200" dirty="0">
              <a:solidFill>
                <a:schemeClr val="tx1"/>
              </a:solidFill>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274320" lvl="0" indent="-201930" algn="l" rtl="0">
              <a:lnSpc>
                <a:spcPct val="100000"/>
              </a:lnSpc>
              <a:spcBef>
                <a:spcPts val="240"/>
              </a:spcBef>
              <a:spcAft>
                <a:spcPts val="0"/>
              </a:spcAft>
              <a:buSzPts val="1140"/>
              <a:buNone/>
            </a:pP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78CB4B-8A6C-7559-BCB5-1084516ADA71}"/>
              </a:ext>
            </a:extLst>
          </p:cNvPr>
          <p:cNvSpPr txBox="1"/>
          <p:nvPr/>
        </p:nvSpPr>
        <p:spPr>
          <a:xfrm>
            <a:off x="887308" y="724785"/>
            <a:ext cx="4578772" cy="342786"/>
          </a:xfrm>
          <a:prstGeom prst="rect">
            <a:avLst/>
          </a:prstGeom>
          <a:noFill/>
        </p:spPr>
        <p:txBody>
          <a:bodyPr wrap="square">
            <a:spAutoFit/>
          </a:bodyPr>
          <a:lstStyle/>
          <a:p>
            <a:pPr>
              <a:lnSpc>
                <a:spcPct val="107000"/>
              </a:lnSpc>
              <a:spcAft>
                <a:spcPts val="800"/>
              </a:spcAft>
            </a:pPr>
            <a:r>
              <a:rPr lang="en-US" sz="1600" kern="100" dirty="0">
                <a:effectLst/>
                <a:latin typeface="Times New Roman" panose="02020603050405020304" pitchFamily="18" charset="0"/>
                <a:ea typeface="Calibri" panose="020F0502020204030204" pitchFamily="34" charset="0"/>
                <a:cs typeface="Arial" panose="020B0604020202020204" pitchFamily="34" charset="0"/>
              </a:rPr>
              <a:t>Winning Animations in 1 player mode:</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B10F71F3-1732-BE27-4A23-F5527BA7FCC5}"/>
              </a:ext>
            </a:extLst>
          </p:cNvPr>
          <p:cNvSpPr txBox="1"/>
          <p:nvPr/>
        </p:nvSpPr>
        <p:spPr>
          <a:xfrm>
            <a:off x="4436534" y="1036281"/>
            <a:ext cx="4578772" cy="1105624"/>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Figure 6-Shows</a:t>
            </a:r>
            <a:r>
              <a:rPr lang="en-IN" sz="1400" kern="100" dirty="0">
                <a:effectLst/>
                <a:latin typeface="Times New Roman" panose="02020603050405020304" pitchFamily="18" charset="0"/>
                <a:ea typeface="Calibri" panose="020F0502020204030204" pitchFamily="34" charset="0"/>
                <a:cs typeface="Arial" panose="020B0604020202020204" pitchFamily="34" charset="0"/>
              </a:rPr>
              <a:t> the animation and the toast that is displayed to the user when the user wins the round.</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Arial" panose="020B0604020202020204" pitchFamily="34" charset="0"/>
              </a:rPr>
              <a:t>Figure 7-Shows the animation and toast that is displayed to the user when the BOT wins the round.</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767E11CD-DCBB-A3B5-B0FE-EAC499F80F2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3171" y="1247824"/>
            <a:ext cx="1270061" cy="2822525"/>
          </a:xfrm>
          <a:prstGeom prst="rect">
            <a:avLst/>
          </a:prstGeom>
          <a:noFill/>
          <a:ln>
            <a:noFill/>
          </a:ln>
        </p:spPr>
      </p:pic>
      <p:pic>
        <p:nvPicPr>
          <p:cNvPr id="7" name="Picture 6">
            <a:extLst>
              <a:ext uri="{FF2B5EF4-FFF2-40B4-BE49-F238E27FC236}">
                <a16:creationId xmlns:a16="http://schemas.microsoft.com/office/drawing/2014/main" id="{8E317C19-8E18-F841-24DA-DE6239F3A8A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3175" y="1247824"/>
            <a:ext cx="1270231" cy="2822525"/>
          </a:xfrm>
          <a:prstGeom prst="rect">
            <a:avLst/>
          </a:prstGeom>
          <a:noFill/>
          <a:ln>
            <a:noFill/>
          </a:ln>
        </p:spPr>
      </p:pic>
      <p:sp>
        <p:nvSpPr>
          <p:cNvPr id="9" name="TextBox 8">
            <a:extLst>
              <a:ext uri="{FF2B5EF4-FFF2-40B4-BE49-F238E27FC236}">
                <a16:creationId xmlns:a16="http://schemas.microsoft.com/office/drawing/2014/main" id="{FCFB7B80-4013-A84E-9564-582B646D6D11}"/>
              </a:ext>
            </a:extLst>
          </p:cNvPr>
          <p:cNvSpPr txBox="1"/>
          <p:nvPr/>
        </p:nvSpPr>
        <p:spPr>
          <a:xfrm>
            <a:off x="647700" y="4070349"/>
            <a:ext cx="4578926" cy="307777"/>
          </a:xfrm>
          <a:prstGeom prst="rect">
            <a:avLst/>
          </a:prstGeom>
          <a:noFill/>
        </p:spPr>
        <p:txBody>
          <a:bodyPr wrap="square">
            <a:spAutoFit/>
          </a:bodyPr>
          <a:lstStyle/>
          <a:p>
            <a:r>
              <a:rPr lang="en-US" b="1" dirty="0">
                <a:latin typeface="Times New Roman"/>
                <a:ea typeface="Times New Roman"/>
                <a:cs typeface="Times New Roman"/>
                <a:sym typeface="Times New Roman"/>
              </a:rPr>
              <a:t>Figure 6</a:t>
            </a:r>
            <a:endParaRPr lang="en-IN" dirty="0"/>
          </a:p>
        </p:txBody>
      </p:sp>
      <p:sp>
        <p:nvSpPr>
          <p:cNvPr id="11" name="TextBox 10">
            <a:extLst>
              <a:ext uri="{FF2B5EF4-FFF2-40B4-BE49-F238E27FC236}">
                <a16:creationId xmlns:a16="http://schemas.microsoft.com/office/drawing/2014/main" id="{34A9568C-358C-DA1A-F651-35F3714DD3F9}"/>
              </a:ext>
            </a:extLst>
          </p:cNvPr>
          <p:cNvSpPr txBox="1"/>
          <p:nvPr/>
        </p:nvSpPr>
        <p:spPr>
          <a:xfrm>
            <a:off x="2809010" y="4085350"/>
            <a:ext cx="4578926" cy="307777"/>
          </a:xfrm>
          <a:prstGeom prst="rect">
            <a:avLst/>
          </a:prstGeom>
          <a:noFill/>
        </p:spPr>
        <p:txBody>
          <a:bodyPr wrap="square">
            <a:spAutoFit/>
          </a:bodyPr>
          <a:lstStyle/>
          <a:p>
            <a:r>
              <a:rPr lang="en-US" b="1" dirty="0">
                <a:latin typeface="Times New Roman"/>
                <a:ea typeface="Times New Roman"/>
                <a:cs typeface="Times New Roman"/>
                <a:sym typeface="Times New Roman"/>
              </a:rPr>
              <a:t>Figure 7</a:t>
            </a:r>
            <a:endParaRPr lang="en-IN" dirty="0"/>
          </a:p>
        </p:txBody>
      </p:sp>
    </p:spTree>
    <p:extLst>
      <p:ext uri="{BB962C8B-B14F-4D97-AF65-F5344CB8AC3E}">
        <p14:creationId xmlns:p14="http://schemas.microsoft.com/office/powerpoint/2010/main" val="3305405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283AE8-1984-A023-6961-9E0F91B89F9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0174" y="1000760"/>
            <a:ext cx="1078653" cy="2396546"/>
          </a:xfrm>
          <a:prstGeom prst="rect">
            <a:avLst/>
          </a:prstGeom>
          <a:noFill/>
          <a:ln>
            <a:noFill/>
          </a:ln>
        </p:spPr>
      </p:pic>
      <p:pic>
        <p:nvPicPr>
          <p:cNvPr id="3" name="Picture 2">
            <a:extLst>
              <a:ext uri="{FF2B5EF4-FFF2-40B4-BE49-F238E27FC236}">
                <a16:creationId xmlns:a16="http://schemas.microsoft.com/office/drawing/2014/main" id="{51C61268-7EEB-B50A-6DFD-460B537BC84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4145" y="1000760"/>
            <a:ext cx="1078653" cy="2396546"/>
          </a:xfrm>
          <a:prstGeom prst="rect">
            <a:avLst/>
          </a:prstGeom>
          <a:noFill/>
          <a:ln>
            <a:noFill/>
          </a:ln>
        </p:spPr>
      </p:pic>
      <p:sp>
        <p:nvSpPr>
          <p:cNvPr id="5" name="TextBox 4">
            <a:extLst>
              <a:ext uri="{FF2B5EF4-FFF2-40B4-BE49-F238E27FC236}">
                <a16:creationId xmlns:a16="http://schemas.microsoft.com/office/drawing/2014/main" id="{73F6ECD5-46B7-0B5F-D4F0-D00E58E5A099}"/>
              </a:ext>
            </a:extLst>
          </p:cNvPr>
          <p:cNvSpPr txBox="1"/>
          <p:nvPr/>
        </p:nvSpPr>
        <p:spPr>
          <a:xfrm>
            <a:off x="4273974" y="1000760"/>
            <a:ext cx="4578772" cy="1105624"/>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Figure 8- </a:t>
            </a:r>
            <a:r>
              <a:rPr lang="en-IN" sz="1400" kern="100" dirty="0">
                <a:effectLst/>
                <a:latin typeface="Times New Roman" panose="02020603050405020304" pitchFamily="18" charset="0"/>
                <a:ea typeface="Calibri" panose="020F0502020204030204" pitchFamily="34" charset="0"/>
                <a:cs typeface="Arial" panose="020B0604020202020204" pitchFamily="34" charset="0"/>
              </a:rPr>
              <a:t>Shows the animation and the toast that is displayed to the user when then user wins the game.</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Figure 9- </a:t>
            </a:r>
            <a:r>
              <a:rPr lang="en-IN" sz="1400" kern="100" dirty="0">
                <a:effectLst/>
                <a:latin typeface="Times New Roman" panose="02020603050405020304" pitchFamily="18" charset="0"/>
                <a:ea typeface="Calibri" panose="020F0502020204030204" pitchFamily="34" charset="0"/>
                <a:cs typeface="Arial" panose="020B0604020202020204" pitchFamily="34" charset="0"/>
              </a:rPr>
              <a:t>Shows the animation and toast that is displayed to the user when the BOT wins the game.</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4C48FF80-F2E7-50D4-D733-E271841F93CA}"/>
              </a:ext>
            </a:extLst>
          </p:cNvPr>
          <p:cNvSpPr txBox="1"/>
          <p:nvPr/>
        </p:nvSpPr>
        <p:spPr>
          <a:xfrm>
            <a:off x="730828" y="3397306"/>
            <a:ext cx="4578926" cy="307777"/>
          </a:xfrm>
          <a:prstGeom prst="rect">
            <a:avLst/>
          </a:prstGeom>
          <a:noFill/>
        </p:spPr>
        <p:txBody>
          <a:bodyPr wrap="square">
            <a:spAutoFit/>
          </a:bodyPr>
          <a:lstStyle/>
          <a:p>
            <a:r>
              <a:rPr lang="en-US" b="1" dirty="0">
                <a:latin typeface="Times New Roman"/>
                <a:ea typeface="Times New Roman"/>
                <a:cs typeface="Times New Roman"/>
                <a:sym typeface="Times New Roman"/>
              </a:rPr>
              <a:t>Figure 8</a:t>
            </a:r>
            <a:endParaRPr lang="en-IN" dirty="0"/>
          </a:p>
        </p:txBody>
      </p:sp>
      <p:sp>
        <p:nvSpPr>
          <p:cNvPr id="9" name="TextBox 8">
            <a:extLst>
              <a:ext uri="{FF2B5EF4-FFF2-40B4-BE49-F238E27FC236}">
                <a16:creationId xmlns:a16="http://schemas.microsoft.com/office/drawing/2014/main" id="{D17E8CF1-DE9C-2BC9-23D0-6D3D3A9911A6}"/>
              </a:ext>
            </a:extLst>
          </p:cNvPr>
          <p:cNvSpPr txBox="1"/>
          <p:nvPr/>
        </p:nvSpPr>
        <p:spPr>
          <a:xfrm>
            <a:off x="2434937" y="3397305"/>
            <a:ext cx="4578926" cy="307777"/>
          </a:xfrm>
          <a:prstGeom prst="rect">
            <a:avLst/>
          </a:prstGeom>
          <a:noFill/>
        </p:spPr>
        <p:txBody>
          <a:bodyPr wrap="square">
            <a:spAutoFit/>
          </a:bodyPr>
          <a:lstStyle/>
          <a:p>
            <a:r>
              <a:rPr lang="en-US" b="1" dirty="0">
                <a:latin typeface="Times New Roman"/>
                <a:ea typeface="Times New Roman"/>
                <a:cs typeface="Times New Roman"/>
                <a:sym typeface="Times New Roman"/>
              </a:rPr>
              <a:t>Figure 9</a:t>
            </a:r>
            <a:endParaRPr lang="en-IN" dirty="0"/>
          </a:p>
        </p:txBody>
      </p:sp>
    </p:spTree>
    <p:extLst>
      <p:ext uri="{BB962C8B-B14F-4D97-AF65-F5344CB8AC3E}">
        <p14:creationId xmlns:p14="http://schemas.microsoft.com/office/powerpoint/2010/main" val="2710666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01805E-3590-0934-2EC5-17B88EC0C724}"/>
              </a:ext>
            </a:extLst>
          </p:cNvPr>
          <p:cNvSpPr txBox="1"/>
          <p:nvPr/>
        </p:nvSpPr>
        <p:spPr>
          <a:xfrm>
            <a:off x="1097281" y="557312"/>
            <a:ext cx="4578772" cy="338554"/>
          </a:xfrm>
          <a:prstGeom prst="rect">
            <a:avLst/>
          </a:prstGeom>
          <a:noFill/>
        </p:spPr>
        <p:txBody>
          <a:bodyPr wrap="square">
            <a:spAutoFit/>
          </a:bodyPr>
          <a:lstStyle/>
          <a:p>
            <a:r>
              <a:rPr lang="en-US" sz="1600" dirty="0">
                <a:effectLst/>
                <a:latin typeface="Times New Roman" panose="02020603050405020304" pitchFamily="18" charset="0"/>
                <a:ea typeface="Calibri" panose="020F0502020204030204" pitchFamily="34" charset="0"/>
              </a:rPr>
              <a:t>2 Player Game:</a:t>
            </a:r>
            <a:endParaRPr lang="en-IN" sz="1600" dirty="0"/>
          </a:p>
        </p:txBody>
      </p:sp>
      <p:sp>
        <p:nvSpPr>
          <p:cNvPr id="5" name="TextBox 4">
            <a:extLst>
              <a:ext uri="{FF2B5EF4-FFF2-40B4-BE49-F238E27FC236}">
                <a16:creationId xmlns:a16="http://schemas.microsoft.com/office/drawing/2014/main" id="{488A5F4F-0484-3550-C7A2-7A6B5F60392D}"/>
              </a:ext>
            </a:extLst>
          </p:cNvPr>
          <p:cNvSpPr txBox="1"/>
          <p:nvPr/>
        </p:nvSpPr>
        <p:spPr>
          <a:xfrm>
            <a:off x="4409440" y="711200"/>
            <a:ext cx="4578772" cy="1899751"/>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Figure 10-Is is a screenshot of the session in progress having orange as the default button color, depending on X and O clicking on it, will change to Read or Blue respectively.</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X is Player 1 (as shown as the color of the box around the player’s name)</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O is Player 2 (as shown as the color of the box around the player’s name)</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AA220D4B-61D9-1390-3300-E760919D78E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9350" y="1076960"/>
            <a:ext cx="1258657" cy="2796434"/>
          </a:xfrm>
          <a:prstGeom prst="rect">
            <a:avLst/>
          </a:prstGeom>
          <a:noFill/>
          <a:ln>
            <a:noFill/>
          </a:ln>
        </p:spPr>
      </p:pic>
      <p:sp>
        <p:nvSpPr>
          <p:cNvPr id="8" name="TextBox 7">
            <a:extLst>
              <a:ext uri="{FF2B5EF4-FFF2-40B4-BE49-F238E27FC236}">
                <a16:creationId xmlns:a16="http://schemas.microsoft.com/office/drawing/2014/main" id="{002C8BD4-10F3-D91F-24FB-8E3B91F3FF06}"/>
              </a:ext>
            </a:extLst>
          </p:cNvPr>
          <p:cNvSpPr txBox="1"/>
          <p:nvPr/>
        </p:nvSpPr>
        <p:spPr>
          <a:xfrm>
            <a:off x="1326574" y="3874443"/>
            <a:ext cx="4578926" cy="307777"/>
          </a:xfrm>
          <a:prstGeom prst="rect">
            <a:avLst/>
          </a:prstGeom>
          <a:noFill/>
        </p:spPr>
        <p:txBody>
          <a:bodyPr wrap="square">
            <a:spAutoFit/>
          </a:bodyPr>
          <a:lstStyle/>
          <a:p>
            <a:r>
              <a:rPr lang="en-US" b="1" dirty="0">
                <a:latin typeface="Times New Roman"/>
                <a:ea typeface="Times New Roman"/>
                <a:cs typeface="Times New Roman"/>
                <a:sym typeface="Times New Roman"/>
              </a:rPr>
              <a:t>Figure 10</a:t>
            </a:r>
            <a:endParaRPr lang="en-IN" dirty="0"/>
          </a:p>
        </p:txBody>
      </p:sp>
    </p:spTree>
    <p:extLst>
      <p:ext uri="{BB962C8B-B14F-4D97-AF65-F5344CB8AC3E}">
        <p14:creationId xmlns:p14="http://schemas.microsoft.com/office/powerpoint/2010/main" val="3601444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131E91-21DA-F98E-FB8D-A24CE5C897F0}"/>
              </a:ext>
            </a:extLst>
          </p:cNvPr>
          <p:cNvSpPr txBox="1"/>
          <p:nvPr/>
        </p:nvSpPr>
        <p:spPr>
          <a:xfrm>
            <a:off x="1016001" y="629959"/>
            <a:ext cx="4578772" cy="342786"/>
          </a:xfrm>
          <a:prstGeom prst="rect">
            <a:avLst/>
          </a:prstGeom>
          <a:noFill/>
        </p:spPr>
        <p:txBody>
          <a:bodyPr wrap="square">
            <a:spAutoFit/>
          </a:bodyPr>
          <a:lstStyle/>
          <a:p>
            <a:pPr>
              <a:lnSpc>
                <a:spcPct val="107000"/>
              </a:lnSpc>
              <a:spcAft>
                <a:spcPts val="800"/>
              </a:spcAft>
            </a:pPr>
            <a:r>
              <a:rPr lang="en-US" sz="1600" kern="100" dirty="0">
                <a:effectLst/>
                <a:latin typeface="Times New Roman" panose="02020603050405020304" pitchFamily="18" charset="0"/>
                <a:ea typeface="Calibri" panose="020F0502020204030204" pitchFamily="34" charset="0"/>
                <a:cs typeface="Arial" panose="020B0604020202020204" pitchFamily="34" charset="0"/>
              </a:rPr>
              <a:t>Winning Animations in 2 player mode:</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977D5F14-95FB-0372-B89A-8BC47E7A7294}"/>
              </a:ext>
            </a:extLst>
          </p:cNvPr>
          <p:cNvSpPr txBox="1"/>
          <p:nvPr/>
        </p:nvSpPr>
        <p:spPr>
          <a:xfrm>
            <a:off x="4450081" y="941455"/>
            <a:ext cx="4578772" cy="1105624"/>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Figure 11- </a:t>
            </a:r>
            <a:r>
              <a:rPr lang="en-IN" sz="1400" kern="100" dirty="0">
                <a:effectLst/>
                <a:latin typeface="Times New Roman" panose="02020603050405020304" pitchFamily="18" charset="0"/>
                <a:ea typeface="Calibri" panose="020F0502020204030204" pitchFamily="34" charset="0"/>
                <a:cs typeface="Arial" panose="020B0604020202020204" pitchFamily="34" charset="0"/>
              </a:rPr>
              <a:t>Shows the animation and the toast that is displayed to the user when Player 1 wins the round.</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Figure 1</a:t>
            </a:r>
            <a:r>
              <a:rPr lang="en-US" kern="100" dirty="0">
                <a:latin typeface="Times New Roman" panose="02020603050405020304" pitchFamily="18" charset="0"/>
                <a:ea typeface="Calibri" panose="020F0502020204030204" pitchFamily="34" charset="0"/>
                <a:cs typeface="Arial" panose="020B0604020202020204" pitchFamily="34" charset="0"/>
              </a:rPr>
              <a:t>2</a:t>
            </a:r>
            <a:r>
              <a:rPr lang="en-US" sz="1400" kern="100" dirty="0">
                <a:effectLst/>
                <a:latin typeface="Times New Roman" panose="02020603050405020304" pitchFamily="18" charset="0"/>
                <a:ea typeface="Calibri" panose="020F0502020204030204" pitchFamily="34" charset="0"/>
                <a:cs typeface="Arial" panose="020B0604020202020204" pitchFamily="34" charset="0"/>
              </a:rPr>
              <a:t>- </a:t>
            </a:r>
            <a:r>
              <a:rPr lang="en-IN" sz="1400" kern="100" dirty="0">
                <a:effectLst/>
                <a:latin typeface="Times New Roman" panose="02020603050405020304" pitchFamily="18" charset="0"/>
                <a:ea typeface="Calibri" panose="020F0502020204030204" pitchFamily="34" charset="0"/>
                <a:cs typeface="Arial" panose="020B0604020202020204" pitchFamily="34" charset="0"/>
              </a:rPr>
              <a:t>Shows the animation and the toast that is displayed to the user when Player 2 wins the round.</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6A28B8E6-2E48-4F53-4862-0079BCCE8B8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737" y="1268888"/>
            <a:ext cx="1172528" cy="2605724"/>
          </a:xfrm>
          <a:prstGeom prst="rect">
            <a:avLst/>
          </a:prstGeom>
          <a:noFill/>
          <a:ln>
            <a:noFill/>
          </a:ln>
        </p:spPr>
      </p:pic>
      <p:pic>
        <p:nvPicPr>
          <p:cNvPr id="7" name="Picture 6">
            <a:extLst>
              <a:ext uri="{FF2B5EF4-FFF2-40B4-BE49-F238E27FC236}">
                <a16:creationId xmlns:a16="http://schemas.microsoft.com/office/drawing/2014/main" id="{325292AF-B9CB-A739-F597-2CDA9CEDAD6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70995" y="1268889"/>
            <a:ext cx="1172528" cy="2605336"/>
          </a:xfrm>
          <a:prstGeom prst="rect">
            <a:avLst/>
          </a:prstGeom>
          <a:noFill/>
          <a:ln>
            <a:noFill/>
          </a:ln>
        </p:spPr>
      </p:pic>
      <p:sp>
        <p:nvSpPr>
          <p:cNvPr id="9" name="TextBox 8">
            <a:extLst>
              <a:ext uri="{FF2B5EF4-FFF2-40B4-BE49-F238E27FC236}">
                <a16:creationId xmlns:a16="http://schemas.microsoft.com/office/drawing/2014/main" id="{3870F623-0023-662D-58B1-2920B1009420}"/>
              </a:ext>
            </a:extLst>
          </p:cNvPr>
          <p:cNvSpPr txBox="1"/>
          <p:nvPr/>
        </p:nvSpPr>
        <p:spPr>
          <a:xfrm>
            <a:off x="586740" y="3860419"/>
            <a:ext cx="4578926" cy="307777"/>
          </a:xfrm>
          <a:prstGeom prst="rect">
            <a:avLst/>
          </a:prstGeom>
          <a:noFill/>
        </p:spPr>
        <p:txBody>
          <a:bodyPr wrap="square">
            <a:spAutoFit/>
          </a:bodyPr>
          <a:lstStyle/>
          <a:p>
            <a:r>
              <a:rPr lang="en-US" b="1" dirty="0">
                <a:latin typeface="Times New Roman"/>
                <a:ea typeface="Times New Roman"/>
                <a:cs typeface="Times New Roman"/>
                <a:sym typeface="Times New Roman"/>
              </a:rPr>
              <a:t>Figure 11</a:t>
            </a:r>
            <a:endParaRPr lang="en-IN" dirty="0"/>
          </a:p>
        </p:txBody>
      </p:sp>
      <p:sp>
        <p:nvSpPr>
          <p:cNvPr id="11" name="TextBox 10">
            <a:extLst>
              <a:ext uri="{FF2B5EF4-FFF2-40B4-BE49-F238E27FC236}">
                <a16:creationId xmlns:a16="http://schemas.microsoft.com/office/drawing/2014/main" id="{1C3C33A9-8CC2-1997-6D76-C55B855AEEE0}"/>
              </a:ext>
            </a:extLst>
          </p:cNvPr>
          <p:cNvSpPr txBox="1"/>
          <p:nvPr/>
        </p:nvSpPr>
        <p:spPr>
          <a:xfrm>
            <a:off x="2828790" y="3860418"/>
            <a:ext cx="4578926" cy="307777"/>
          </a:xfrm>
          <a:prstGeom prst="rect">
            <a:avLst/>
          </a:prstGeom>
          <a:noFill/>
        </p:spPr>
        <p:txBody>
          <a:bodyPr wrap="square">
            <a:spAutoFit/>
          </a:bodyPr>
          <a:lstStyle/>
          <a:p>
            <a:r>
              <a:rPr lang="en-US" b="1" dirty="0">
                <a:latin typeface="Times New Roman"/>
                <a:ea typeface="Times New Roman"/>
                <a:cs typeface="Times New Roman"/>
                <a:sym typeface="Times New Roman"/>
              </a:rPr>
              <a:t>Figure 12</a:t>
            </a:r>
            <a:endParaRPr lang="en-IN" dirty="0"/>
          </a:p>
        </p:txBody>
      </p:sp>
    </p:spTree>
    <p:extLst>
      <p:ext uri="{BB962C8B-B14F-4D97-AF65-F5344CB8AC3E}">
        <p14:creationId xmlns:p14="http://schemas.microsoft.com/office/powerpoint/2010/main" val="1237151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C7ABFB-BCE7-F09B-9E3D-6465A41786D2}"/>
              </a:ext>
            </a:extLst>
          </p:cNvPr>
          <p:cNvSpPr txBox="1"/>
          <p:nvPr/>
        </p:nvSpPr>
        <p:spPr>
          <a:xfrm>
            <a:off x="4355254" y="788308"/>
            <a:ext cx="4578772" cy="1105624"/>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Figure 1</a:t>
            </a:r>
            <a:r>
              <a:rPr lang="en-US" kern="100" dirty="0">
                <a:latin typeface="Times New Roman" panose="02020603050405020304" pitchFamily="18" charset="0"/>
                <a:ea typeface="Calibri" panose="020F0502020204030204" pitchFamily="34" charset="0"/>
                <a:cs typeface="Arial" panose="020B0604020202020204" pitchFamily="34" charset="0"/>
              </a:rPr>
              <a:t>3</a:t>
            </a:r>
            <a:r>
              <a:rPr lang="en-US" sz="1400" kern="100" dirty="0">
                <a:effectLst/>
                <a:latin typeface="Times New Roman" panose="02020603050405020304" pitchFamily="18" charset="0"/>
                <a:ea typeface="Calibri" panose="020F0502020204030204" pitchFamily="34" charset="0"/>
                <a:cs typeface="Arial" panose="020B0604020202020204" pitchFamily="34" charset="0"/>
              </a:rPr>
              <a:t>- </a:t>
            </a:r>
            <a:r>
              <a:rPr lang="en-IN" sz="1400" kern="100" dirty="0">
                <a:effectLst/>
                <a:latin typeface="Times New Roman" panose="02020603050405020304" pitchFamily="18" charset="0"/>
                <a:ea typeface="Calibri" panose="020F0502020204030204" pitchFamily="34" charset="0"/>
                <a:cs typeface="Arial" panose="020B0604020202020204" pitchFamily="34" charset="0"/>
              </a:rPr>
              <a:t>Shows the animation and the toast that is displayed to the user when player 1 wins the game.</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Figure 14- </a:t>
            </a:r>
            <a:r>
              <a:rPr lang="en-IN" sz="1400" kern="100" dirty="0">
                <a:effectLst/>
                <a:latin typeface="Times New Roman" panose="02020603050405020304" pitchFamily="18" charset="0"/>
                <a:ea typeface="Calibri" panose="020F0502020204030204" pitchFamily="34" charset="0"/>
                <a:cs typeface="Arial" panose="020B0604020202020204" pitchFamily="34" charset="0"/>
              </a:rPr>
              <a:t>Shows the animation and toast that is displayed to the user when player 2 wins the game.</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77F89AF1-30A1-4343-5E6E-D7107117B31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4365" y="701883"/>
            <a:ext cx="1540367" cy="3422237"/>
          </a:xfrm>
          <a:prstGeom prst="rect">
            <a:avLst/>
          </a:prstGeom>
          <a:noFill/>
          <a:ln>
            <a:noFill/>
          </a:ln>
        </p:spPr>
      </p:pic>
      <p:pic>
        <p:nvPicPr>
          <p:cNvPr id="5" name="Picture 4">
            <a:extLst>
              <a:ext uri="{FF2B5EF4-FFF2-40B4-BE49-F238E27FC236}">
                <a16:creationId xmlns:a16="http://schemas.microsoft.com/office/drawing/2014/main" id="{E6C68BC6-4500-2166-BF02-73707721015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2033" y="701881"/>
            <a:ext cx="1540367" cy="3422239"/>
          </a:xfrm>
          <a:prstGeom prst="rect">
            <a:avLst/>
          </a:prstGeom>
          <a:noFill/>
          <a:ln>
            <a:noFill/>
          </a:ln>
        </p:spPr>
      </p:pic>
      <p:sp>
        <p:nvSpPr>
          <p:cNvPr id="7" name="TextBox 6">
            <a:extLst>
              <a:ext uri="{FF2B5EF4-FFF2-40B4-BE49-F238E27FC236}">
                <a16:creationId xmlns:a16="http://schemas.microsoft.com/office/drawing/2014/main" id="{DA1E6964-B7D2-3144-3DB2-0C05E3B8660E}"/>
              </a:ext>
            </a:extLst>
          </p:cNvPr>
          <p:cNvSpPr txBox="1"/>
          <p:nvPr/>
        </p:nvSpPr>
        <p:spPr>
          <a:xfrm>
            <a:off x="902753" y="4096187"/>
            <a:ext cx="4578926" cy="307777"/>
          </a:xfrm>
          <a:prstGeom prst="rect">
            <a:avLst/>
          </a:prstGeom>
          <a:noFill/>
        </p:spPr>
        <p:txBody>
          <a:bodyPr wrap="square">
            <a:spAutoFit/>
          </a:bodyPr>
          <a:lstStyle/>
          <a:p>
            <a:r>
              <a:rPr lang="en-US" b="1" dirty="0">
                <a:latin typeface="Times New Roman"/>
                <a:ea typeface="Times New Roman"/>
                <a:cs typeface="Times New Roman"/>
                <a:sym typeface="Times New Roman"/>
              </a:rPr>
              <a:t>Figure 13</a:t>
            </a:r>
            <a:endParaRPr lang="en-IN" dirty="0"/>
          </a:p>
        </p:txBody>
      </p:sp>
      <p:sp>
        <p:nvSpPr>
          <p:cNvPr id="9" name="TextBox 8">
            <a:extLst>
              <a:ext uri="{FF2B5EF4-FFF2-40B4-BE49-F238E27FC236}">
                <a16:creationId xmlns:a16="http://schemas.microsoft.com/office/drawing/2014/main" id="{88C46041-F2EF-5511-7222-C5638445020C}"/>
              </a:ext>
            </a:extLst>
          </p:cNvPr>
          <p:cNvSpPr txBox="1"/>
          <p:nvPr/>
        </p:nvSpPr>
        <p:spPr>
          <a:xfrm>
            <a:off x="2767446" y="4095347"/>
            <a:ext cx="4578926" cy="307777"/>
          </a:xfrm>
          <a:prstGeom prst="rect">
            <a:avLst/>
          </a:prstGeom>
          <a:noFill/>
        </p:spPr>
        <p:txBody>
          <a:bodyPr wrap="square">
            <a:spAutoFit/>
          </a:bodyPr>
          <a:lstStyle/>
          <a:p>
            <a:r>
              <a:rPr lang="en-US" b="1" dirty="0">
                <a:latin typeface="Times New Roman"/>
                <a:ea typeface="Times New Roman"/>
                <a:cs typeface="Times New Roman"/>
                <a:sym typeface="Times New Roman"/>
              </a:rPr>
              <a:t>Figure 14</a:t>
            </a:r>
            <a:endParaRPr lang="en-IN" dirty="0"/>
          </a:p>
        </p:txBody>
      </p:sp>
    </p:spTree>
    <p:extLst>
      <p:ext uri="{BB962C8B-B14F-4D97-AF65-F5344CB8AC3E}">
        <p14:creationId xmlns:p14="http://schemas.microsoft.com/office/powerpoint/2010/main" val="79832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E12047-9DFB-9737-1A51-938CF8B855B8}"/>
              </a:ext>
            </a:extLst>
          </p:cNvPr>
          <p:cNvSpPr txBox="1"/>
          <p:nvPr/>
        </p:nvSpPr>
        <p:spPr>
          <a:xfrm>
            <a:off x="990139" y="589337"/>
            <a:ext cx="4578772" cy="338554"/>
          </a:xfrm>
          <a:prstGeom prst="rect">
            <a:avLst/>
          </a:prstGeom>
          <a:noFill/>
        </p:spPr>
        <p:txBody>
          <a:bodyPr wrap="square">
            <a:spAutoFit/>
          </a:bodyPr>
          <a:lstStyle/>
          <a:p>
            <a:r>
              <a:rPr lang="en-IN" sz="1600" dirty="0">
                <a:effectLst/>
                <a:latin typeface="Times New Roman" panose="02020603050405020304" pitchFamily="18" charset="0"/>
                <a:ea typeface="Calibri" panose="020F0502020204030204" pitchFamily="34" charset="0"/>
              </a:rPr>
              <a:t>Pause Menu and Credits Dialogue:-</a:t>
            </a:r>
            <a:endParaRPr lang="en-IN" sz="1600" dirty="0"/>
          </a:p>
        </p:txBody>
      </p:sp>
      <p:sp>
        <p:nvSpPr>
          <p:cNvPr id="5" name="TextBox 4">
            <a:extLst>
              <a:ext uri="{FF2B5EF4-FFF2-40B4-BE49-F238E27FC236}">
                <a16:creationId xmlns:a16="http://schemas.microsoft.com/office/drawing/2014/main" id="{701A4159-A865-5FB6-201E-B48514EB44D1}"/>
              </a:ext>
            </a:extLst>
          </p:cNvPr>
          <p:cNvSpPr txBox="1"/>
          <p:nvPr/>
        </p:nvSpPr>
        <p:spPr>
          <a:xfrm>
            <a:off x="4409440" y="758614"/>
            <a:ext cx="4578772" cy="1003031"/>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Figure 15 shows the pause menu that shows when the user clicks on the pause button, while Figure 16 shows the credits dialogue that can be accessed from the game startup screen and the pause menu.</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818AEE2-BC2F-05D0-A55B-B89A00A2B3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29" y="1100641"/>
            <a:ext cx="1323998" cy="2942217"/>
          </a:xfrm>
          <a:prstGeom prst="rect">
            <a:avLst/>
          </a:prstGeom>
        </p:spPr>
      </p:pic>
      <p:pic>
        <p:nvPicPr>
          <p:cNvPr id="7" name="Picture 6">
            <a:extLst>
              <a:ext uri="{FF2B5EF4-FFF2-40B4-BE49-F238E27FC236}">
                <a16:creationId xmlns:a16="http://schemas.microsoft.com/office/drawing/2014/main" id="{2AC1C13C-61FD-3AAA-BE97-9E0A6B9A1F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6524" y="1100641"/>
            <a:ext cx="1323998" cy="2942217"/>
          </a:xfrm>
          <a:prstGeom prst="rect">
            <a:avLst/>
          </a:prstGeom>
        </p:spPr>
      </p:pic>
      <p:sp>
        <p:nvSpPr>
          <p:cNvPr id="9" name="TextBox 8">
            <a:extLst>
              <a:ext uri="{FF2B5EF4-FFF2-40B4-BE49-F238E27FC236}">
                <a16:creationId xmlns:a16="http://schemas.microsoft.com/office/drawing/2014/main" id="{1300C547-9E8A-48EC-2205-393B7728740F}"/>
              </a:ext>
            </a:extLst>
          </p:cNvPr>
          <p:cNvSpPr txBox="1"/>
          <p:nvPr/>
        </p:nvSpPr>
        <p:spPr>
          <a:xfrm>
            <a:off x="724554" y="3985156"/>
            <a:ext cx="4578926" cy="307777"/>
          </a:xfrm>
          <a:prstGeom prst="rect">
            <a:avLst/>
          </a:prstGeom>
          <a:noFill/>
        </p:spPr>
        <p:txBody>
          <a:bodyPr wrap="square">
            <a:spAutoFit/>
          </a:bodyPr>
          <a:lstStyle/>
          <a:p>
            <a:r>
              <a:rPr lang="en-US" b="1" dirty="0">
                <a:latin typeface="Times New Roman"/>
                <a:ea typeface="Times New Roman"/>
                <a:cs typeface="Times New Roman"/>
                <a:sym typeface="Times New Roman"/>
              </a:rPr>
              <a:t>Figure 15</a:t>
            </a:r>
            <a:endParaRPr lang="en-IN" dirty="0"/>
          </a:p>
        </p:txBody>
      </p:sp>
      <p:sp>
        <p:nvSpPr>
          <p:cNvPr id="11" name="TextBox 10">
            <a:extLst>
              <a:ext uri="{FF2B5EF4-FFF2-40B4-BE49-F238E27FC236}">
                <a16:creationId xmlns:a16="http://schemas.microsoft.com/office/drawing/2014/main" id="{9BDFC749-05C9-C8BF-04FA-222BB8A9FBEE}"/>
              </a:ext>
            </a:extLst>
          </p:cNvPr>
          <p:cNvSpPr txBox="1"/>
          <p:nvPr/>
        </p:nvSpPr>
        <p:spPr>
          <a:xfrm>
            <a:off x="2769447" y="3985156"/>
            <a:ext cx="4578926" cy="307777"/>
          </a:xfrm>
          <a:prstGeom prst="rect">
            <a:avLst/>
          </a:prstGeom>
          <a:noFill/>
        </p:spPr>
        <p:txBody>
          <a:bodyPr wrap="square">
            <a:spAutoFit/>
          </a:bodyPr>
          <a:lstStyle/>
          <a:p>
            <a:r>
              <a:rPr lang="en-US" b="1" dirty="0">
                <a:latin typeface="Times New Roman"/>
                <a:ea typeface="Times New Roman"/>
                <a:cs typeface="Times New Roman"/>
                <a:sym typeface="Times New Roman"/>
              </a:rPr>
              <a:t>Figure 16</a:t>
            </a:r>
            <a:endParaRPr lang="en-IN" dirty="0"/>
          </a:p>
        </p:txBody>
      </p:sp>
    </p:spTree>
    <p:extLst>
      <p:ext uri="{BB962C8B-B14F-4D97-AF65-F5344CB8AC3E}">
        <p14:creationId xmlns:p14="http://schemas.microsoft.com/office/powerpoint/2010/main" val="246583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381183" y="218112"/>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endParaRPr dirty="0"/>
          </a:p>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References</a:t>
            </a: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201930" algn="l" rtl="0">
              <a:lnSpc>
                <a:spcPct val="100000"/>
              </a:lnSpc>
              <a:spcBef>
                <a:spcPts val="240"/>
              </a:spcBef>
              <a:spcAft>
                <a:spcPts val="0"/>
              </a:spcAft>
              <a:buSzPts val="1140"/>
              <a:buNone/>
            </a:pPr>
            <a:endParaRPr sz="12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a:ea typeface="Times New Roman"/>
              <a:cs typeface="Times New Roman"/>
              <a:sym typeface="Times New Roman"/>
            </a:endParaRPr>
          </a:p>
        </p:txBody>
      </p:sp>
      <p:sp>
        <p:nvSpPr>
          <p:cNvPr id="4" name="TextBox 3">
            <a:extLst>
              <a:ext uri="{FF2B5EF4-FFF2-40B4-BE49-F238E27FC236}">
                <a16:creationId xmlns:a16="http://schemas.microsoft.com/office/drawing/2014/main" id="{4214E5F4-A0E6-4FF6-5048-2FF47B2403CA}"/>
              </a:ext>
            </a:extLst>
          </p:cNvPr>
          <p:cNvSpPr txBox="1"/>
          <p:nvPr/>
        </p:nvSpPr>
        <p:spPr>
          <a:xfrm>
            <a:off x="92981" y="1040477"/>
            <a:ext cx="9051020" cy="2893100"/>
          </a:xfrm>
          <a:prstGeom prst="rect">
            <a:avLst/>
          </a:prstGeom>
          <a:noFill/>
        </p:spPr>
        <p:txBody>
          <a:bodyPr wrap="square" rtlCol="0">
            <a:spAutoFit/>
          </a:bodyPr>
          <a:lstStyle/>
          <a:p>
            <a:pPr algn="just"/>
            <a:r>
              <a:rPr lang="en-IN" b="1" i="0" dirty="0">
                <a:effectLst/>
                <a:latin typeface="Times New Roman" panose="02020603050405020304" pitchFamily="18" charset="0"/>
                <a:cs typeface="Times New Roman" panose="02020603050405020304" pitchFamily="18" charset="0"/>
              </a:rPr>
              <a:t>References:</a:t>
            </a:r>
            <a:endParaRPr lang="en-IN" b="0" i="0" dirty="0">
              <a:effectLst/>
              <a:latin typeface="Times New Roman" panose="02020603050405020304" pitchFamily="18" charset="0"/>
              <a:cs typeface="Times New Roman" panose="02020603050405020304" pitchFamily="18" charset="0"/>
            </a:endParaRPr>
          </a:p>
          <a:p>
            <a:pPr algn="just">
              <a:buFont typeface="+mj-lt"/>
              <a:buAutoNum type="arabicPeriod"/>
            </a:pPr>
            <a:r>
              <a:rPr lang="en-IN" b="0" i="0" dirty="0">
                <a:effectLst/>
                <a:latin typeface="Times New Roman" panose="02020603050405020304" pitchFamily="18" charset="0"/>
                <a:cs typeface="Times New Roman" panose="02020603050405020304" pitchFamily="18" charset="0"/>
              </a:rPr>
              <a:t>ChatGPT (OpenAI):</a:t>
            </a:r>
          </a:p>
          <a:p>
            <a:pPr marL="742950" lvl="1" indent="-285750" algn="just">
              <a:buFont typeface="+mj-lt"/>
              <a:buAutoNum type="arabicPeriod"/>
            </a:pPr>
            <a:r>
              <a:rPr lang="en-IN" b="0" i="0" dirty="0">
                <a:effectLst/>
                <a:latin typeface="Times New Roman" panose="02020603050405020304" pitchFamily="18" charset="0"/>
                <a:cs typeface="Times New Roman" panose="02020603050405020304" pitchFamily="18" charset="0"/>
              </a:rPr>
              <a:t>Useful for resolving technical issues and bug fixes during the project development process.</a:t>
            </a:r>
          </a:p>
          <a:p>
            <a:pPr marL="742950" lvl="1" indent="-285750" algn="just">
              <a:buFont typeface="+mj-lt"/>
              <a:buAutoNum type="arabicPeriod"/>
            </a:pPr>
            <a:r>
              <a:rPr lang="en-IN" b="0" i="0" dirty="0">
                <a:effectLst/>
                <a:latin typeface="Times New Roman" panose="02020603050405020304" pitchFamily="18" charset="0"/>
                <a:cs typeface="Times New Roman" panose="02020603050405020304" pitchFamily="18" charset="0"/>
              </a:rPr>
              <a:t>Website: </a:t>
            </a:r>
            <a:r>
              <a:rPr lang="en-IN" b="0"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OpenAI</a:t>
            </a:r>
            <a:endParaRPr lang="en-IN" b="0" i="0" dirty="0">
              <a:effectLst/>
              <a:latin typeface="Times New Roman" panose="02020603050405020304" pitchFamily="18" charset="0"/>
              <a:cs typeface="Times New Roman" panose="02020603050405020304" pitchFamily="18" charset="0"/>
            </a:endParaRPr>
          </a:p>
          <a:p>
            <a:pPr algn="just">
              <a:buFont typeface="+mj-lt"/>
              <a:buAutoNum type="arabicPeriod"/>
            </a:pPr>
            <a:r>
              <a:rPr lang="en-IN" b="0" i="0" dirty="0" err="1">
                <a:effectLst/>
                <a:latin typeface="Times New Roman" panose="02020603050405020304" pitchFamily="18" charset="0"/>
                <a:cs typeface="Times New Roman" panose="02020603050405020304" pitchFamily="18" charset="0"/>
              </a:rPr>
              <a:t>GeeksforGeeks</a:t>
            </a:r>
            <a:r>
              <a:rPr lang="en-IN" b="0" i="0" dirty="0">
                <a:effectLst/>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IN" b="0" i="0" dirty="0">
                <a:effectLst/>
                <a:latin typeface="Times New Roman" panose="02020603050405020304" pitchFamily="18" charset="0"/>
                <a:cs typeface="Times New Roman" panose="02020603050405020304" pitchFamily="18" charset="0"/>
              </a:rPr>
              <a:t>A valuable resource for generating ideas, solutions to coding challenges, and technical insights.</a:t>
            </a:r>
          </a:p>
          <a:p>
            <a:pPr marL="742950" lvl="1" indent="-285750" algn="just">
              <a:buFont typeface="+mj-lt"/>
              <a:buAutoNum type="arabicPeriod"/>
            </a:pPr>
            <a:r>
              <a:rPr lang="en-IN" b="0" i="0" dirty="0">
                <a:effectLst/>
                <a:latin typeface="Times New Roman" panose="02020603050405020304" pitchFamily="18" charset="0"/>
                <a:cs typeface="Times New Roman" panose="02020603050405020304" pitchFamily="18" charset="0"/>
              </a:rPr>
              <a:t>Website: </a:t>
            </a:r>
            <a:r>
              <a:rPr lang="en-IN" b="0" i="0" u="none" strike="noStrike" dirty="0" err="1">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GeeksforGeeks</a:t>
            </a:r>
            <a:endParaRPr lang="en-IN" b="0" i="0" dirty="0">
              <a:effectLst/>
              <a:latin typeface="Times New Roman" panose="02020603050405020304" pitchFamily="18" charset="0"/>
              <a:cs typeface="Times New Roman" panose="02020603050405020304" pitchFamily="18" charset="0"/>
            </a:endParaRPr>
          </a:p>
          <a:p>
            <a:pPr algn="just">
              <a:buFont typeface="+mj-lt"/>
              <a:buAutoNum type="arabicPeriod"/>
            </a:pPr>
            <a:r>
              <a:rPr lang="en-IN" b="0" i="0" dirty="0">
                <a:effectLst/>
                <a:latin typeface="Times New Roman" panose="02020603050405020304" pitchFamily="18" charset="0"/>
                <a:cs typeface="Times New Roman" panose="02020603050405020304" pitchFamily="18" charset="0"/>
              </a:rPr>
              <a:t>YouTube:</a:t>
            </a:r>
          </a:p>
          <a:p>
            <a:pPr marL="742950" lvl="1" indent="-285750" algn="just">
              <a:buFont typeface="+mj-lt"/>
              <a:buAutoNum type="arabicPeriod"/>
            </a:pPr>
            <a:r>
              <a:rPr lang="en-IN" b="0" i="0" dirty="0">
                <a:effectLst/>
                <a:latin typeface="Times New Roman" panose="02020603050405020304" pitchFamily="18" charset="0"/>
                <a:cs typeface="Times New Roman" panose="02020603050405020304" pitchFamily="18" charset="0"/>
              </a:rPr>
              <a:t>A platform to explore a wide range of video tutorials, demonstrations, and insights related to mobile game development and user interface design.</a:t>
            </a:r>
          </a:p>
          <a:p>
            <a:pPr marL="742950" lvl="1" indent="-285750" algn="just">
              <a:buFont typeface="+mj-lt"/>
              <a:buAutoNum type="arabicPeriod"/>
            </a:pPr>
            <a:r>
              <a:rPr lang="en-IN" b="0" i="0" dirty="0">
                <a:effectLst/>
                <a:latin typeface="Times New Roman" panose="02020603050405020304" pitchFamily="18" charset="0"/>
                <a:cs typeface="Times New Roman" panose="02020603050405020304" pitchFamily="18" charset="0"/>
              </a:rPr>
              <a:t>Website: </a:t>
            </a:r>
            <a:r>
              <a:rPr lang="en-IN" b="0" i="0" u="none" strike="noStrike"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YouTube</a:t>
            </a:r>
            <a:endParaRPr lang="en-IN" dirty="0">
              <a:latin typeface="Times New Roman" panose="02020603050405020304" pitchFamily="18" charset="0"/>
              <a:cs typeface="Times New Roman" panose="02020603050405020304" pitchFamily="18" charset="0"/>
            </a:endParaRPr>
          </a:p>
          <a:p>
            <a:pPr marL="457200" lvl="1" algn="just"/>
            <a:r>
              <a:rPr lang="en-IN" dirty="0">
                <a:latin typeface="Times New Roman" panose="02020603050405020304" pitchFamily="18" charset="0"/>
                <a:cs typeface="Times New Roman" panose="02020603050405020304" pitchFamily="18" charset="0"/>
              </a:rPr>
              <a:t> </a:t>
            </a:r>
            <a:endParaRPr lang="en-IN" b="0" i="0" dirty="0">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0729639-A0C9-6606-38CC-0EE48512926F}"/>
              </a:ext>
            </a:extLst>
          </p:cNvPr>
          <p:cNvSpPr txBox="1"/>
          <p:nvPr/>
        </p:nvSpPr>
        <p:spPr>
          <a:xfrm>
            <a:off x="0" y="3608159"/>
            <a:ext cx="8771953" cy="523220"/>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The </a:t>
            </a:r>
            <a:r>
              <a:rPr lang="en-IN" dirty="0" err="1">
                <a:latin typeface="Times New Roman" panose="02020603050405020304" pitchFamily="18" charset="0"/>
                <a:cs typeface="Times New Roman" panose="02020603050405020304" pitchFamily="18" charset="0"/>
              </a:rPr>
              <a:t>Github</a:t>
            </a:r>
            <a:r>
              <a:rPr lang="en-IN" dirty="0">
                <a:latin typeface="Times New Roman" panose="02020603050405020304" pitchFamily="18" charset="0"/>
                <a:cs typeface="Times New Roman" panose="02020603050405020304" pitchFamily="18" charset="0"/>
              </a:rPr>
              <a:t> Repository of this Project with the Source code, Project Report and a copy of this PPT can be found at: </a:t>
            </a:r>
          </a:p>
          <a:p>
            <a:r>
              <a:rPr lang="en-IN" dirty="0">
                <a:latin typeface="Times New Roman" panose="02020603050405020304" pitchFamily="18" charset="0"/>
                <a:cs typeface="Times New Roman" panose="02020603050405020304" pitchFamily="18" charset="0"/>
                <a:hlinkClick r:id="rId6"/>
              </a:rPr>
              <a:t>https://github.com/Armaan4477/TicTacToe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1824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
          <p:cNvSpPr txBox="1">
            <a:spLocks noGrp="1"/>
          </p:cNvSpPr>
          <p:nvPr>
            <p:ph type="title"/>
          </p:nvPr>
        </p:nvSpPr>
        <p:spPr>
          <a:xfrm>
            <a:off x="500034" y="2071684"/>
            <a:ext cx="8229600" cy="857250"/>
          </a:xfrm>
          <a:prstGeom prst="rect">
            <a:avLst/>
          </a:prstGeom>
          <a:noFill/>
          <a:ln>
            <a:noFill/>
          </a:ln>
        </p:spPr>
        <p:txBody>
          <a:bodyPr spcFirstLastPara="1" wrap="square" lIns="0" tIns="45700" rIns="0" bIns="0" anchor="b" anchorCtr="0">
            <a:normAutofit/>
          </a:bodyPr>
          <a:lstStyle/>
          <a:p>
            <a:pPr marL="0" lvl="0" indent="0" algn="ctr" rtl="0">
              <a:lnSpc>
                <a:spcPct val="100000"/>
              </a:lnSpc>
              <a:spcBef>
                <a:spcPts val="0"/>
              </a:spcBef>
              <a:spcAft>
                <a:spcPts val="0"/>
              </a:spcAft>
              <a:buClr>
                <a:schemeClr val="dk2"/>
              </a:buClr>
              <a:buSzPts val="5000"/>
              <a:buFont typeface="Constantia"/>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802420"/>
            <a:ext cx="9144000" cy="3372406"/>
          </a:xfrm>
          <a:prstGeom prst="rect">
            <a:avLst/>
          </a:prstGeom>
          <a:noFill/>
          <a:ln>
            <a:noFill/>
          </a:ln>
        </p:spPr>
        <p:txBody>
          <a:bodyPr spcFirstLastPara="1" wrap="square" lIns="91425" tIns="45700" rIns="91425" bIns="45700" anchor="t" anchorCtr="0">
            <a:noAutofit/>
          </a:bodyPr>
          <a:lstStyle/>
          <a:p>
            <a:pPr marL="274320" lvl="0" indent="-274320" algn="just" rtl="0">
              <a:lnSpc>
                <a:spcPct val="100000"/>
              </a:lnSpc>
              <a:spcBef>
                <a:spcPts val="0"/>
              </a:spcBef>
              <a:spcAft>
                <a:spcPts val="0"/>
              </a:spcAft>
              <a:buSzPts val="1140"/>
              <a:buChar char="⚫"/>
            </a:pPr>
            <a:r>
              <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rPr>
              <a:t>Introduction</a:t>
            </a:r>
            <a:r>
              <a:rPr lang="en-US" sz="1800" b="1" dirty="0">
                <a:solidFill>
                  <a:schemeClr val="tx1"/>
                </a:solidFill>
                <a:latin typeface="Times New Roman" panose="02020603050405020304" pitchFamily="18" charset="0"/>
                <a:ea typeface="Times New Roman"/>
                <a:cs typeface="Times New Roman" panose="02020603050405020304" pitchFamily="18" charset="0"/>
                <a:sym typeface="Times New Roman"/>
              </a:rPr>
              <a:t> to Topic</a:t>
            </a:r>
          </a:p>
          <a:p>
            <a:pPr marL="274320" lvl="0" indent="-274320" algn="just" rtl="0">
              <a:lnSpc>
                <a:spcPct val="100000"/>
              </a:lnSpc>
              <a:spcBef>
                <a:spcPts val="0"/>
              </a:spcBef>
              <a:spcAft>
                <a:spcPts val="0"/>
              </a:spcAft>
              <a:buSzPts val="1140"/>
              <a:buChar char="⚫"/>
            </a:pPr>
            <a:endParaRPr lang="en-US" sz="1200" b="1" dirty="0">
              <a:latin typeface="Times New Roman" panose="02020603050405020304" pitchFamily="18" charset="0"/>
              <a:cs typeface="Times New Roman" panose="02020603050405020304" pitchFamily="18" charset="0"/>
              <a:sym typeface="Times New Roman"/>
            </a:endParaRPr>
          </a:p>
          <a:p>
            <a:pPr marL="120015" indent="0" algn="just">
              <a:buNone/>
            </a:pPr>
            <a:r>
              <a:rPr lang="en-US" sz="1400" dirty="0">
                <a:latin typeface="Times New Roman" panose="02020603050405020304" pitchFamily="18" charset="0"/>
                <a:cs typeface="Times New Roman" panose="02020603050405020304" pitchFamily="18" charset="0"/>
              </a:rPr>
              <a:t>In the </a:t>
            </a:r>
            <a:r>
              <a:rPr lang="en-US" sz="1400" dirty="0" err="1">
                <a:latin typeface="Times New Roman" panose="02020603050405020304" pitchFamily="18" charset="0"/>
                <a:cs typeface="Times New Roman" panose="02020603050405020304" pitchFamily="18" charset="0"/>
              </a:rPr>
              <a:t>TicTacToe</a:t>
            </a:r>
            <a:r>
              <a:rPr lang="en-US" sz="1400" dirty="0">
                <a:latin typeface="Times New Roman" panose="02020603050405020304" pitchFamily="18" charset="0"/>
                <a:cs typeface="Times New Roman" panose="02020603050405020304" pitchFamily="18" charset="0"/>
              </a:rPr>
              <a:t> Game Application players take turns marking empty spaces with their symbols, "X" and "O," with the goal of forming a line of three of their symbols in a row, either horizontally, vertically, or diagonally, before their opponent does. It's a simple yet engaging game that teaches basic strategy and decision-making. </a:t>
            </a:r>
          </a:p>
          <a:p>
            <a:pPr marL="120015" indent="0" algn="just">
              <a:buNone/>
            </a:pPr>
            <a:r>
              <a:rPr lang="en-US" sz="1400" dirty="0">
                <a:latin typeface="Times New Roman" panose="02020603050405020304" pitchFamily="18" charset="0"/>
                <a:cs typeface="Times New Roman" panose="02020603050405020304" pitchFamily="18" charset="0"/>
              </a:rPr>
              <a:t>Tic-Tac-Toe is enjoyed by people of all ages and is both a fun pastime and a valuable tool for introducing gaming concepts to beginners.</a:t>
            </a:r>
          </a:p>
          <a:p>
            <a:pPr marL="0" lvl="0" indent="0" algn="just" rtl="0">
              <a:lnSpc>
                <a:spcPct val="100000"/>
              </a:lnSpc>
              <a:spcBef>
                <a:spcPts val="0"/>
              </a:spcBef>
              <a:spcAft>
                <a:spcPts val="0"/>
              </a:spcAft>
              <a:buSzPts val="1140"/>
              <a:buNone/>
            </a:pPr>
            <a:endParaRPr sz="1600" dirty="0">
              <a:latin typeface="Times New Roman" panose="02020603050405020304" pitchFamily="18" charset="0"/>
              <a:cs typeface="Times New Roman" panose="02020603050405020304" pitchFamily="18" charset="0"/>
            </a:endParaRPr>
          </a:p>
          <a:p>
            <a:pPr marL="274320" lvl="0" indent="-201930" algn="just" rtl="0">
              <a:lnSpc>
                <a:spcPct val="100000"/>
              </a:lnSpc>
              <a:spcBef>
                <a:spcPts val="240"/>
              </a:spcBef>
              <a:spcAft>
                <a:spcPts val="0"/>
              </a:spcAft>
              <a:buSzPts val="1140"/>
              <a:buNone/>
            </a:pPr>
            <a:endParaRPr sz="1200" b="1" dirty="0">
              <a:latin typeface="Times New Roman" panose="02020603050405020304" pitchFamily="18" charset="0"/>
              <a:ea typeface="Times New Roman"/>
              <a:cs typeface="Times New Roman" panose="02020603050405020304" pitchFamily="18" charset="0"/>
              <a:sym typeface="Times New Roman"/>
            </a:endParaRPr>
          </a:p>
          <a:p>
            <a:pPr marL="274320" lvl="0" indent="-201930" algn="just" rtl="0">
              <a:lnSpc>
                <a:spcPct val="100000"/>
              </a:lnSpc>
              <a:spcBef>
                <a:spcPts val="240"/>
              </a:spcBef>
              <a:spcAft>
                <a:spcPts val="0"/>
              </a:spcAft>
              <a:buSzPts val="1140"/>
              <a:buNone/>
            </a:pPr>
            <a:endParaRPr sz="12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None/>
            </a:pPr>
            <a:endParaRPr sz="12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None/>
            </a:pPr>
            <a:endParaRPr sz="12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Font typeface="Arial"/>
              <a:buNone/>
            </a:pPr>
            <a:endParaRPr sz="1200" b="1" dirty="0">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4085090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808316"/>
            <a:ext cx="91440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Need of Project</a:t>
            </a:r>
            <a:endParaRPr lang="en-IN" sz="1600" dirty="0">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sp>
        <p:nvSpPr>
          <p:cNvPr id="5" name="TextBox 4">
            <a:extLst>
              <a:ext uri="{FF2B5EF4-FFF2-40B4-BE49-F238E27FC236}">
                <a16:creationId xmlns:a16="http://schemas.microsoft.com/office/drawing/2014/main" id="{EC5F14AD-A5D2-A5C6-0D37-C4CF8832F25F}"/>
              </a:ext>
            </a:extLst>
          </p:cNvPr>
          <p:cNvSpPr txBox="1"/>
          <p:nvPr/>
        </p:nvSpPr>
        <p:spPr>
          <a:xfrm>
            <a:off x="0" y="1357688"/>
            <a:ext cx="9144000" cy="3136115"/>
          </a:xfrm>
          <a:prstGeom prst="rect">
            <a:avLst/>
          </a:prstGeom>
          <a:noFill/>
        </p:spPr>
        <p:txBody>
          <a:bodyPr wrap="square">
            <a:spAutoFit/>
          </a:bodyPr>
          <a:lstStyle/>
          <a:p>
            <a:pPr algn="just">
              <a:lnSpc>
                <a:spcPct val="107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Tic Tac Toe, a classic two-player game, has captivated the minds of players young and old for generations. This abstract introduces a modern and innovative perspective on the game by integrating artificial intelligence (AI) algorithms to enhance gameplay and strategy.</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This </a:t>
            </a:r>
            <a:r>
              <a:rPr lang="en-US" kern="100" dirty="0">
                <a:latin typeface="Times New Roman" panose="02020603050405020304" pitchFamily="18" charset="0"/>
                <a:ea typeface="Calibri" panose="020F0502020204030204" pitchFamily="34" charset="0"/>
                <a:cs typeface="Times New Roman" panose="02020603050405020304" pitchFamily="18" charset="0"/>
              </a:rPr>
              <a:t>game</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focuses on the development of a Tic Tac Toe game that incorporates AI-based decision-making, providing players with challenging opponents that adapt and evolve their strategies over time. The implementation of the Minimax algorithm, coupled with the Alpha-Beta Pruning technique, ensures an optimal and efficient gameplay experience. Additionally, a user-friendly graphical interface is designed to facilitate an enjoyable and intuitive gaming experience.</a:t>
            </a:r>
          </a:p>
          <a:p>
            <a:pPr algn="just">
              <a:lnSpc>
                <a:spcPct val="107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Furthermore, this study explores the significance of AI in enhancing traditional board games like Tic Tac Toe, providing insights into how technology can revitalize and redefine classic pastimes. By merging strategy and AI, this project aims to reignite interest in this timeless game, catering to the preferences of both casual players and enthusiasts alike.</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Overall, this research contributes to the field of gaming by showcasing the potential of AI integration in transforming the gaming experience, offering a fresh and challenging take on the beloved Tic Tac Toe game.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77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789992"/>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Problem Statement</a:t>
            </a:r>
            <a:endParaRPr sz="1600" dirty="0">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2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a:ea typeface="Times New Roman"/>
              <a:cs typeface="Times New Roman"/>
              <a:sym typeface="Times New Roman"/>
            </a:endParaRPr>
          </a:p>
        </p:txBody>
      </p:sp>
      <p:sp>
        <p:nvSpPr>
          <p:cNvPr id="5" name="TextBox 4">
            <a:extLst>
              <a:ext uri="{FF2B5EF4-FFF2-40B4-BE49-F238E27FC236}">
                <a16:creationId xmlns:a16="http://schemas.microsoft.com/office/drawing/2014/main" id="{72BC4B1D-DF8E-EC89-0FC5-4D198B584FE6}"/>
              </a:ext>
            </a:extLst>
          </p:cNvPr>
          <p:cNvSpPr txBox="1"/>
          <p:nvPr/>
        </p:nvSpPr>
        <p:spPr>
          <a:xfrm>
            <a:off x="0" y="1269298"/>
            <a:ext cx="9144000" cy="2893100"/>
          </a:xfrm>
          <a:prstGeom prst="rect">
            <a:avLst/>
          </a:prstGeom>
          <a:noFill/>
        </p:spPr>
        <p:txBody>
          <a:bodyPr wrap="square">
            <a:spAutoFit/>
          </a:bodyPr>
          <a:lstStyle/>
          <a:p>
            <a:pPr algn="just">
              <a:buFont typeface="+mj-lt"/>
              <a:buAutoNum type="arabicPeriod"/>
            </a:pPr>
            <a:r>
              <a:rPr lang="en-US" b="0" i="0" dirty="0">
                <a:effectLst/>
                <a:latin typeface="Times New Roman" panose="02020603050405020304" pitchFamily="18" charset="0"/>
                <a:cs typeface="Times New Roman" panose="02020603050405020304" pitchFamily="18" charset="0"/>
              </a:rPr>
              <a:t>Modernizing Tic Tac Toe: The project seeks to modernize the classic game of Tic Tac Toe, indicating the intent to enhance and update the traditional game.</a:t>
            </a:r>
          </a:p>
          <a:p>
            <a:pPr algn="just">
              <a:buFont typeface="+mj-lt"/>
              <a:buAutoNum type="arabicPeriod"/>
            </a:pPr>
            <a:r>
              <a:rPr lang="en-US" b="0" i="0" dirty="0">
                <a:effectLst/>
                <a:latin typeface="Times New Roman" panose="02020603050405020304" pitchFamily="18" charset="0"/>
                <a:cs typeface="Times New Roman" panose="02020603050405020304" pitchFamily="18" charset="0"/>
              </a:rPr>
              <a:t>Offline 1-Player Option: The primary goal is to provide a 1-player option that allows users to play offline against a computer opponent. This feature is designed for relaxation and enjoyment when internet access or a human opponent is unavailable.</a:t>
            </a:r>
          </a:p>
          <a:p>
            <a:pPr algn="just">
              <a:buFont typeface="+mj-lt"/>
              <a:buAutoNum type="arabicPeriod"/>
            </a:pPr>
            <a:r>
              <a:rPr lang="en-US" b="0" i="0" dirty="0">
                <a:effectLst/>
                <a:latin typeface="Times New Roman" panose="02020603050405020304" pitchFamily="18" charset="0"/>
                <a:cs typeface="Times New Roman" panose="02020603050405020304" pitchFamily="18" charset="0"/>
              </a:rPr>
              <a:t>User Convenience: The project aims to improve user convenience and accessibility by offering an offline gaming option, thereby addressing the needs of users looking for a solo gaming experience.</a:t>
            </a:r>
          </a:p>
          <a:p>
            <a:pPr algn="just">
              <a:buFont typeface="+mj-lt"/>
              <a:buAutoNum type="arabicPeriod"/>
            </a:pPr>
            <a:r>
              <a:rPr lang="en-US" b="0" i="0" dirty="0">
                <a:effectLst/>
                <a:latin typeface="Times New Roman" panose="02020603050405020304" pitchFamily="18" charset="0"/>
                <a:cs typeface="Times New Roman" panose="02020603050405020304" pitchFamily="18" charset="0"/>
              </a:rPr>
              <a:t>Preserving the Classic Game: While introducing modern elements, the project maintains the fundamental essence of Tic Tac Toe, ensuring it remains recognizable to users.</a:t>
            </a:r>
          </a:p>
          <a:p>
            <a:pPr algn="just">
              <a:buFont typeface="+mj-lt"/>
              <a:buAutoNum type="arabicPeriod"/>
            </a:pPr>
            <a:r>
              <a:rPr lang="en-US" b="0" i="0" dirty="0">
                <a:effectLst/>
                <a:latin typeface="Times New Roman" panose="02020603050405020304" pitchFamily="18" charset="0"/>
                <a:cs typeface="Times New Roman" panose="02020603050405020304" pitchFamily="18" charset="0"/>
              </a:rPr>
              <a:t>Adapting to Changing User Preferences: The initiative acknowledges the evolving preferences of users who seek digital solutions for traditional games, enhancing their gaming experience.</a:t>
            </a:r>
          </a:p>
          <a:p>
            <a:pPr algn="just">
              <a:buFont typeface="+mj-lt"/>
              <a:buAutoNum type="arabicPeriod"/>
            </a:pPr>
            <a:r>
              <a:rPr lang="en-US" b="0" i="0" dirty="0">
                <a:effectLst/>
                <a:latin typeface="Times New Roman" panose="02020603050405020304" pitchFamily="18" charset="0"/>
                <a:cs typeface="Times New Roman" panose="02020603050405020304" pitchFamily="18" charset="0"/>
              </a:rPr>
              <a:t>Combining Tradition and Technology: By integrating technology (offline 1-player mode) with a classic game, the project blends the charm of the original game with the advantages of modernization.</a:t>
            </a:r>
          </a:p>
        </p:txBody>
      </p:sp>
    </p:spTree>
    <p:extLst>
      <p:ext uri="{BB962C8B-B14F-4D97-AF65-F5344CB8AC3E}">
        <p14:creationId xmlns:p14="http://schemas.microsoft.com/office/powerpoint/2010/main" val="1559308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59374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Literature survey In Tabular Format</a:t>
            </a:r>
            <a:endParaRPr sz="1600"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a:ea typeface="Times New Roman"/>
              <a:cs typeface="Times New Roman"/>
              <a:sym typeface="Times New Roman"/>
            </a:endParaRPr>
          </a:p>
        </p:txBody>
      </p:sp>
      <p:sp>
        <p:nvSpPr>
          <p:cNvPr id="9" name="Rectangle 2">
            <a:extLst>
              <a:ext uri="{FF2B5EF4-FFF2-40B4-BE49-F238E27FC236}">
                <a16:creationId xmlns:a16="http://schemas.microsoft.com/office/drawing/2014/main" id="{9C8882B3-D71E-1572-0941-C529B7ECDDA7}"/>
              </a:ext>
            </a:extLst>
          </p:cNvPr>
          <p:cNvSpPr>
            <a:spLocks noChangeArrowheads="1"/>
          </p:cNvSpPr>
          <p:nvPr/>
        </p:nvSpPr>
        <p:spPr bwMode="auto">
          <a:xfrm>
            <a:off x="140393" y="1056949"/>
            <a:ext cx="77099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effectLst/>
                <a:latin typeface="Arial" panose="020B0604020202020204" pitchFamily="34" charset="0"/>
              </a:rPr>
            </a:br>
            <a:endParaRPr kumimoji="0" lang="en-US" altLang="en-US" sz="1800" b="0" i="0" u="none" strike="noStrike" cap="none" normalizeH="0" baseline="0">
              <a:ln>
                <a:noFill/>
              </a:ln>
              <a:effectLst/>
              <a:latin typeface="Arial" panose="020B0604020202020204" pitchFamily="34" charset="0"/>
            </a:endParaRPr>
          </a:p>
        </p:txBody>
      </p:sp>
      <p:sp>
        <p:nvSpPr>
          <p:cNvPr id="11" name="Rectangle 3">
            <a:extLst>
              <a:ext uri="{FF2B5EF4-FFF2-40B4-BE49-F238E27FC236}">
                <a16:creationId xmlns:a16="http://schemas.microsoft.com/office/drawing/2014/main" id="{E48D397C-D9E6-2B34-D82A-7E92401EBCE5}"/>
              </a:ext>
            </a:extLst>
          </p:cNvPr>
          <p:cNvSpPr>
            <a:spLocks noChangeArrowheads="1"/>
          </p:cNvSpPr>
          <p:nvPr/>
        </p:nvSpPr>
        <p:spPr bwMode="auto">
          <a:xfrm>
            <a:off x="4135581" y="1450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8CA797F8-312C-67B9-6D51-E78647BEAC60}"/>
              </a:ext>
            </a:extLst>
          </p:cNvPr>
          <p:cNvGraphicFramePr>
            <a:graphicFrameLocks noGrp="1"/>
          </p:cNvGraphicFramePr>
          <p:nvPr>
            <p:extLst>
              <p:ext uri="{D42A27DB-BD31-4B8C-83A1-F6EECF244321}">
                <p14:modId xmlns:p14="http://schemas.microsoft.com/office/powerpoint/2010/main" val="3421170990"/>
              </p:ext>
            </p:extLst>
          </p:nvPr>
        </p:nvGraphicFramePr>
        <p:xfrm>
          <a:off x="0" y="921481"/>
          <a:ext cx="9144000" cy="3596640"/>
        </p:xfrm>
        <a:graphic>
          <a:graphicData uri="http://schemas.openxmlformats.org/drawingml/2006/table">
            <a:tbl>
              <a:tblPr firstRow="1" bandRow="1">
                <a:tableStyleId>{5C22544A-7EE6-4342-B048-85BDC9FD1C3A}</a:tableStyleId>
              </a:tblPr>
              <a:tblGrid>
                <a:gridCol w="1472493">
                  <a:extLst>
                    <a:ext uri="{9D8B030D-6E8A-4147-A177-3AD203B41FA5}">
                      <a16:colId xmlns:a16="http://schemas.microsoft.com/office/drawing/2014/main" val="3798498374"/>
                    </a:ext>
                  </a:extLst>
                </a:gridCol>
                <a:gridCol w="2815027">
                  <a:extLst>
                    <a:ext uri="{9D8B030D-6E8A-4147-A177-3AD203B41FA5}">
                      <a16:colId xmlns:a16="http://schemas.microsoft.com/office/drawing/2014/main" val="3241602768"/>
                    </a:ext>
                  </a:extLst>
                </a:gridCol>
                <a:gridCol w="4856480">
                  <a:extLst>
                    <a:ext uri="{9D8B030D-6E8A-4147-A177-3AD203B41FA5}">
                      <a16:colId xmlns:a16="http://schemas.microsoft.com/office/drawing/2014/main" val="1132994098"/>
                    </a:ext>
                  </a:extLst>
                </a:gridCol>
              </a:tblGrid>
              <a:tr h="243532">
                <a:tc>
                  <a:txBody>
                    <a:bodyPr/>
                    <a:lstStyle/>
                    <a:p>
                      <a:pPr algn="ctr"/>
                      <a:r>
                        <a:rPr lang="en-IN" dirty="0"/>
                        <a:t>Year</a:t>
                      </a:r>
                    </a:p>
                  </a:txBody>
                  <a:tcPr/>
                </a:tc>
                <a:tc>
                  <a:txBody>
                    <a:bodyPr/>
                    <a:lstStyle/>
                    <a:p>
                      <a:pPr algn="ctr"/>
                      <a:r>
                        <a:rPr lang="en-IN" dirty="0"/>
                        <a:t>Associated Person/People</a:t>
                      </a:r>
                    </a:p>
                  </a:txBody>
                  <a:tcPr/>
                </a:tc>
                <a:tc>
                  <a:txBody>
                    <a:bodyPr/>
                    <a:lstStyle/>
                    <a:p>
                      <a:pPr algn="ctr"/>
                      <a:r>
                        <a:rPr lang="en-IN" dirty="0"/>
                        <a:t>State of the Game</a:t>
                      </a:r>
                    </a:p>
                  </a:txBody>
                  <a:tcPr/>
                </a:tc>
                <a:extLst>
                  <a:ext uri="{0D108BD9-81ED-4DB2-BD59-A6C34878D82A}">
                    <a16:rowId xmlns:a16="http://schemas.microsoft.com/office/drawing/2014/main" val="1030773626"/>
                  </a:ext>
                </a:extLst>
              </a:tr>
              <a:tr h="415944">
                <a:tc>
                  <a:txBody>
                    <a:bodyPr/>
                    <a:lstStyle/>
                    <a:p>
                      <a:pPr algn="ctr"/>
                      <a:r>
                        <a:rPr lang="en-IN" dirty="0">
                          <a:solidFill>
                            <a:schemeClr val="tx1"/>
                          </a:solidFill>
                        </a:rPr>
                        <a:t>Prehistoric</a:t>
                      </a:r>
                    </a:p>
                  </a:txBody>
                  <a:tcPr/>
                </a:tc>
                <a:tc>
                  <a:txBody>
                    <a:bodyPr/>
                    <a:lstStyle/>
                    <a:p>
                      <a:pPr algn="ctr"/>
                      <a:r>
                        <a:rPr lang="en-IN" dirty="0"/>
                        <a:t>Unknown</a:t>
                      </a:r>
                    </a:p>
                  </a:txBody>
                  <a:tcPr/>
                </a:tc>
                <a:tc>
                  <a:txBody>
                    <a:bodyPr/>
                    <a:lstStyle/>
                    <a:p>
                      <a:pPr algn="ctr"/>
                      <a:r>
                        <a:rPr lang="en-IN" dirty="0"/>
                        <a:t>Informal variations played with stones or marks on the ground</a:t>
                      </a:r>
                    </a:p>
                  </a:txBody>
                  <a:tcPr/>
                </a:tc>
                <a:extLst>
                  <a:ext uri="{0D108BD9-81ED-4DB2-BD59-A6C34878D82A}">
                    <a16:rowId xmlns:a16="http://schemas.microsoft.com/office/drawing/2014/main" val="3146851911"/>
                  </a:ext>
                </a:extLst>
              </a:tr>
              <a:tr h="226599">
                <a:tc>
                  <a:txBody>
                    <a:bodyPr/>
                    <a:lstStyle/>
                    <a:p>
                      <a:pPr algn="ctr"/>
                      <a:r>
                        <a:rPr lang="en-IN" dirty="0"/>
                        <a:t>1952</a:t>
                      </a:r>
                    </a:p>
                  </a:txBody>
                  <a:tcPr/>
                </a:tc>
                <a:tc>
                  <a:txBody>
                    <a:bodyPr/>
                    <a:lstStyle/>
                    <a:p>
                      <a:pPr algn="ctr"/>
                      <a:r>
                        <a:rPr lang="en-IN" dirty="0"/>
                        <a:t>Alexander S. Douglas</a:t>
                      </a:r>
                    </a:p>
                  </a:txBody>
                  <a:tcPr/>
                </a:tc>
                <a:tc>
                  <a:txBody>
                    <a:bodyPr/>
                    <a:lstStyle/>
                    <a:p>
                      <a:pPr algn="ctr"/>
                      <a:r>
                        <a:rPr lang="en-IN" dirty="0"/>
                        <a:t>First computer based Tic-Tac-Toe AI,”OXO” on EDSAC</a:t>
                      </a:r>
                    </a:p>
                  </a:txBody>
                  <a:tcPr/>
                </a:tc>
                <a:extLst>
                  <a:ext uri="{0D108BD9-81ED-4DB2-BD59-A6C34878D82A}">
                    <a16:rowId xmlns:a16="http://schemas.microsoft.com/office/drawing/2014/main" val="2284549313"/>
                  </a:ext>
                </a:extLst>
              </a:tr>
              <a:tr h="199505">
                <a:tc>
                  <a:txBody>
                    <a:bodyPr/>
                    <a:lstStyle/>
                    <a:p>
                      <a:pPr algn="ctr"/>
                      <a:r>
                        <a:rPr lang="en-IN" dirty="0"/>
                        <a:t>1958</a:t>
                      </a:r>
                    </a:p>
                  </a:txBody>
                  <a:tcPr/>
                </a:tc>
                <a:tc>
                  <a:txBody>
                    <a:bodyPr/>
                    <a:lstStyle/>
                    <a:p>
                      <a:pPr algn="ctr"/>
                      <a:r>
                        <a:rPr lang="en-IN" dirty="0"/>
                        <a:t>Christopher Strachey</a:t>
                      </a:r>
                    </a:p>
                  </a:txBody>
                  <a:tcPr/>
                </a:tc>
                <a:tc>
                  <a:txBody>
                    <a:bodyPr/>
                    <a:lstStyle/>
                    <a:p>
                      <a:pPr algn="ctr"/>
                      <a:r>
                        <a:rPr lang="en-IN" dirty="0"/>
                        <a:t>First Graphical computer version of Tic-Tac-Toe</a:t>
                      </a:r>
                    </a:p>
                  </a:txBody>
                  <a:tcPr/>
                </a:tc>
                <a:extLst>
                  <a:ext uri="{0D108BD9-81ED-4DB2-BD59-A6C34878D82A}">
                    <a16:rowId xmlns:a16="http://schemas.microsoft.com/office/drawing/2014/main" val="2230137421"/>
                  </a:ext>
                </a:extLst>
              </a:tr>
              <a:tr h="246919">
                <a:tc>
                  <a:txBody>
                    <a:bodyPr/>
                    <a:lstStyle/>
                    <a:p>
                      <a:pPr algn="ctr"/>
                      <a:r>
                        <a:rPr lang="en-IN" dirty="0"/>
                        <a:t>1990</a:t>
                      </a:r>
                    </a:p>
                  </a:txBody>
                  <a:tcPr/>
                </a:tc>
                <a:tc>
                  <a:txBody>
                    <a:bodyPr/>
                    <a:lstStyle/>
                    <a:p>
                      <a:pPr algn="ctr"/>
                      <a:r>
                        <a:rPr lang="en-IN" dirty="0"/>
                        <a:t>David Levy</a:t>
                      </a:r>
                    </a:p>
                  </a:txBody>
                  <a:tcPr/>
                </a:tc>
                <a:tc>
                  <a:txBody>
                    <a:bodyPr/>
                    <a:lstStyle/>
                    <a:p>
                      <a:pPr algn="ctr"/>
                      <a:r>
                        <a:rPr lang="en-IN" dirty="0"/>
                        <a:t>Study on Tic-Tac-Toe’s Game Complexity and Strategy</a:t>
                      </a:r>
                    </a:p>
                  </a:txBody>
                  <a:tcPr/>
                </a:tc>
                <a:extLst>
                  <a:ext uri="{0D108BD9-81ED-4DB2-BD59-A6C34878D82A}">
                    <a16:rowId xmlns:a16="http://schemas.microsoft.com/office/drawing/2014/main" val="1932421153"/>
                  </a:ext>
                </a:extLst>
              </a:tr>
              <a:tr h="0">
                <a:tc>
                  <a:txBody>
                    <a:bodyPr/>
                    <a:lstStyle/>
                    <a:p>
                      <a:pPr algn="ctr"/>
                      <a:r>
                        <a:rPr lang="en-IN" dirty="0"/>
                        <a:t>2000</a:t>
                      </a:r>
                    </a:p>
                  </a:txBody>
                  <a:tcPr/>
                </a:tc>
                <a:tc>
                  <a:txBody>
                    <a:bodyPr/>
                    <a:lstStyle/>
                    <a:p>
                      <a:pPr algn="ctr"/>
                      <a:r>
                        <a:rPr lang="en-IN" dirty="0"/>
                        <a:t>Various Mathematicians and Game Theorists</a:t>
                      </a:r>
                    </a:p>
                  </a:txBody>
                  <a:tcPr/>
                </a:tc>
                <a:tc>
                  <a:txBody>
                    <a:bodyPr/>
                    <a:lstStyle/>
                    <a:p>
                      <a:pPr algn="ctr"/>
                      <a:r>
                        <a:rPr lang="en-IN" dirty="0"/>
                        <a:t>Established optimal strategy for Tic-Tac-Toe</a:t>
                      </a:r>
                    </a:p>
                  </a:txBody>
                  <a:tcPr/>
                </a:tc>
                <a:extLst>
                  <a:ext uri="{0D108BD9-81ED-4DB2-BD59-A6C34878D82A}">
                    <a16:rowId xmlns:a16="http://schemas.microsoft.com/office/drawing/2014/main" val="605145014"/>
                  </a:ext>
                </a:extLst>
              </a:tr>
              <a:tr h="123311">
                <a:tc>
                  <a:txBody>
                    <a:bodyPr/>
                    <a:lstStyle/>
                    <a:p>
                      <a:pPr algn="ctr"/>
                      <a:r>
                        <a:rPr lang="en-IN" dirty="0"/>
                        <a:t>2010</a:t>
                      </a:r>
                    </a:p>
                  </a:txBody>
                  <a:tcPr/>
                </a:tc>
                <a:tc>
                  <a:txBody>
                    <a:bodyPr/>
                    <a:lstStyle/>
                    <a:p>
                      <a:pPr algn="ctr"/>
                      <a:r>
                        <a:rPr lang="en-IN" dirty="0"/>
                        <a:t>Tic-Tac-Toe enthusiasts and Researchers</a:t>
                      </a:r>
                    </a:p>
                  </a:txBody>
                  <a:tcPr/>
                </a:tc>
                <a:tc>
                  <a:txBody>
                    <a:bodyPr/>
                    <a:lstStyle/>
                    <a:p>
                      <a:pPr algn="ctr"/>
                      <a:r>
                        <a:rPr lang="en-IN" dirty="0"/>
                        <a:t>Various game variants and deeper analysis</a:t>
                      </a:r>
                    </a:p>
                  </a:txBody>
                  <a:tcPr/>
                </a:tc>
                <a:extLst>
                  <a:ext uri="{0D108BD9-81ED-4DB2-BD59-A6C34878D82A}">
                    <a16:rowId xmlns:a16="http://schemas.microsoft.com/office/drawing/2014/main" val="4157960921"/>
                  </a:ext>
                </a:extLst>
              </a:tr>
              <a:tr h="0">
                <a:tc>
                  <a:txBody>
                    <a:bodyPr/>
                    <a:lstStyle/>
                    <a:p>
                      <a:pPr algn="ctr"/>
                      <a:r>
                        <a:rPr lang="en-IN" dirty="0"/>
                        <a:t>2020</a:t>
                      </a:r>
                    </a:p>
                  </a:txBody>
                  <a:tcPr/>
                </a:tc>
                <a:tc>
                  <a:txBody>
                    <a:bodyPr/>
                    <a:lstStyle/>
                    <a:p>
                      <a:pPr algn="ctr"/>
                      <a:r>
                        <a:rPr lang="en-IN" dirty="0"/>
                        <a:t>Researchers and AI developers</a:t>
                      </a:r>
                    </a:p>
                  </a:txBody>
                  <a:tcPr/>
                </a:tc>
                <a:tc>
                  <a:txBody>
                    <a:bodyPr/>
                    <a:lstStyle/>
                    <a:p>
                      <a:pPr algn="ctr"/>
                      <a:r>
                        <a:rPr lang="en-IN" dirty="0"/>
                        <a:t>AI agents achieving superhuman level of play</a:t>
                      </a:r>
                    </a:p>
                  </a:txBody>
                  <a:tcPr/>
                </a:tc>
                <a:extLst>
                  <a:ext uri="{0D108BD9-81ED-4DB2-BD59-A6C34878D82A}">
                    <a16:rowId xmlns:a16="http://schemas.microsoft.com/office/drawing/2014/main" val="2748069548"/>
                  </a:ext>
                </a:extLst>
              </a:tr>
              <a:tr h="343752">
                <a:tc>
                  <a:txBody>
                    <a:bodyPr/>
                    <a:lstStyle/>
                    <a:p>
                      <a:pPr algn="ctr"/>
                      <a:r>
                        <a:rPr lang="en-IN" dirty="0"/>
                        <a:t>2030+</a:t>
                      </a:r>
                    </a:p>
                  </a:txBody>
                  <a:tcPr/>
                </a:tc>
                <a:tc>
                  <a:txBody>
                    <a:bodyPr/>
                    <a:lstStyle/>
                    <a:p>
                      <a:pPr algn="ctr"/>
                      <a:r>
                        <a:rPr lang="en-IN" dirty="0"/>
                        <a:t>Ongoing Research by various Experts</a:t>
                      </a:r>
                    </a:p>
                  </a:txBody>
                  <a:tcPr/>
                </a:tc>
                <a:tc>
                  <a:txBody>
                    <a:bodyPr/>
                    <a:lstStyle/>
                    <a:p>
                      <a:pPr algn="ctr"/>
                      <a:r>
                        <a:rPr lang="en-IN" dirty="0"/>
                        <a:t>Potential future developments such as quantum computing and virtual reality integration</a:t>
                      </a:r>
                    </a:p>
                  </a:txBody>
                  <a:tcPr/>
                </a:tc>
                <a:extLst>
                  <a:ext uri="{0D108BD9-81ED-4DB2-BD59-A6C34878D82A}">
                    <a16:rowId xmlns:a16="http://schemas.microsoft.com/office/drawing/2014/main" val="1137587136"/>
                  </a:ext>
                </a:extLst>
              </a:tr>
            </a:tbl>
          </a:graphicData>
        </a:graphic>
      </p:graphicFrame>
    </p:spTree>
    <p:extLst>
      <p:ext uri="{BB962C8B-B14F-4D97-AF65-F5344CB8AC3E}">
        <p14:creationId xmlns:p14="http://schemas.microsoft.com/office/powerpoint/2010/main" val="3646166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761210"/>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Algorithm for Project Development</a:t>
            </a:r>
            <a:endParaRPr sz="1600" dirty="0">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201930" algn="l" rtl="0">
              <a:lnSpc>
                <a:spcPct val="100000"/>
              </a:lnSpc>
              <a:spcBef>
                <a:spcPts val="240"/>
              </a:spcBef>
              <a:spcAft>
                <a:spcPts val="0"/>
              </a:spcAft>
              <a:buSzPts val="114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sp>
        <p:nvSpPr>
          <p:cNvPr id="3" name="TextBox 2">
            <a:extLst>
              <a:ext uri="{FF2B5EF4-FFF2-40B4-BE49-F238E27FC236}">
                <a16:creationId xmlns:a16="http://schemas.microsoft.com/office/drawing/2014/main" id="{D699D8AD-AA6D-B683-324A-719558E8F6CB}"/>
              </a:ext>
            </a:extLst>
          </p:cNvPr>
          <p:cNvSpPr txBox="1"/>
          <p:nvPr/>
        </p:nvSpPr>
        <p:spPr>
          <a:xfrm>
            <a:off x="0" y="1065302"/>
            <a:ext cx="9144000" cy="3323987"/>
          </a:xfrm>
          <a:prstGeom prst="rect">
            <a:avLst/>
          </a:prstGeom>
          <a:noFill/>
        </p:spPr>
        <p:txBody>
          <a:bodyPr wrap="square">
            <a:spAutoFit/>
          </a:bodyPr>
          <a:lstStyle/>
          <a:p>
            <a:pPr algn="just">
              <a:buFont typeface="+mj-lt"/>
              <a:buAutoNum type="arabicPeriod"/>
            </a:pPr>
            <a:r>
              <a:rPr lang="en-US" b="1" i="0" dirty="0">
                <a:effectLst/>
                <a:latin typeface="Times New Roman" panose="02020603050405020304" pitchFamily="18" charset="0"/>
                <a:cs typeface="Times New Roman" panose="02020603050405020304" pitchFamily="18" charset="0"/>
              </a:rPr>
              <a:t>Project Initiation:</a:t>
            </a:r>
            <a:endParaRPr lang="en-US" b="0" i="0" dirty="0">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0" i="0" dirty="0">
                <a:effectLst/>
                <a:latin typeface="Times New Roman" panose="02020603050405020304" pitchFamily="18" charset="0"/>
                <a:cs typeface="Times New Roman" panose="02020603050405020304" pitchFamily="18" charset="0"/>
              </a:rPr>
              <a:t>Define project objectives: Create a mobile Tic Tac Toe game for 1 and 2 players.</a:t>
            </a:r>
          </a:p>
          <a:p>
            <a:pPr marL="742950" lvl="1" indent="-285750" algn="just">
              <a:buFont typeface="+mj-lt"/>
              <a:buAutoNum type="arabicPeriod"/>
            </a:pPr>
            <a:r>
              <a:rPr lang="en-US" b="0" i="0" dirty="0">
                <a:effectLst/>
                <a:latin typeface="Times New Roman" panose="02020603050405020304" pitchFamily="18" charset="0"/>
                <a:cs typeface="Times New Roman" panose="02020603050405020304" pitchFamily="18" charset="0"/>
              </a:rPr>
              <a:t>Identify stakeholders and establish communication channels.</a:t>
            </a:r>
          </a:p>
          <a:p>
            <a:pPr marL="742950" lvl="1" indent="-285750" algn="just">
              <a:buFont typeface="+mj-lt"/>
              <a:buAutoNum type="arabicPeriod"/>
            </a:pPr>
            <a:r>
              <a:rPr lang="en-US" b="0" i="0" dirty="0">
                <a:effectLst/>
                <a:latin typeface="Times New Roman" panose="02020603050405020304" pitchFamily="18" charset="0"/>
                <a:cs typeface="Times New Roman" panose="02020603050405020304" pitchFamily="18" charset="0"/>
              </a:rPr>
              <a:t>Assess resource and timeline feasibility.</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Planning and Design:</a:t>
            </a:r>
            <a:endParaRPr lang="en-US" b="0" i="0" dirty="0">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0" i="0" dirty="0">
                <a:effectLst/>
                <a:latin typeface="Times New Roman" panose="02020603050405020304" pitchFamily="18" charset="0"/>
                <a:cs typeface="Times New Roman" panose="02020603050405020304" pitchFamily="18" charset="0"/>
              </a:rPr>
              <a:t>Design the game architecture with components for 1 and 2 player modes.</a:t>
            </a:r>
          </a:p>
          <a:p>
            <a:pPr marL="742950" lvl="1" indent="-285750" algn="just">
              <a:buFont typeface="+mj-lt"/>
              <a:buAutoNum type="arabicPeriod"/>
            </a:pPr>
            <a:r>
              <a:rPr lang="en-US" b="0" i="0" dirty="0">
                <a:effectLst/>
                <a:latin typeface="Times New Roman" panose="02020603050405020304" pitchFamily="18" charset="0"/>
                <a:cs typeface="Times New Roman" panose="02020603050405020304" pitchFamily="18" charset="0"/>
              </a:rPr>
              <a:t>Decide on the technology stack for mobile app development.</a:t>
            </a:r>
          </a:p>
          <a:p>
            <a:pPr marL="742950" lvl="1" indent="-285750" algn="just">
              <a:buFont typeface="+mj-lt"/>
              <a:buAutoNum type="arabicPeriod"/>
            </a:pPr>
            <a:r>
              <a:rPr lang="en-US" b="0" i="0" dirty="0">
                <a:effectLst/>
                <a:latin typeface="Times New Roman" panose="02020603050405020304" pitchFamily="18" charset="0"/>
                <a:cs typeface="Times New Roman" panose="02020603050405020304" pitchFamily="18" charset="0"/>
              </a:rPr>
              <a:t>Design user interfaces with basic animations to enhance user experience.</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Development:</a:t>
            </a:r>
            <a:endParaRPr lang="en-US" b="0" i="0" dirty="0">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0" i="0" dirty="0">
                <a:effectLst/>
                <a:latin typeface="Times New Roman" panose="02020603050405020304" pitchFamily="18" charset="0"/>
                <a:cs typeface="Times New Roman" panose="02020603050405020304" pitchFamily="18" charset="0"/>
              </a:rPr>
              <a:t>Build the mobile app, implementing game logic, UI, and animations.</a:t>
            </a:r>
          </a:p>
          <a:p>
            <a:pPr marL="742950" lvl="1" indent="-285750" algn="just">
              <a:buFont typeface="+mj-lt"/>
              <a:buAutoNum type="arabicPeriod"/>
            </a:pPr>
            <a:r>
              <a:rPr lang="en-US" b="0" i="0" dirty="0">
                <a:effectLst/>
                <a:latin typeface="Times New Roman" panose="02020603050405020304" pitchFamily="18" charset="0"/>
                <a:cs typeface="Times New Roman" panose="02020603050405020304" pitchFamily="18" charset="0"/>
              </a:rPr>
              <a:t>Code 1-player mode with AI opponent using algorithms like Minimax.</a:t>
            </a:r>
          </a:p>
          <a:p>
            <a:pPr marL="742950" lvl="1" indent="-285750" algn="just">
              <a:buFont typeface="+mj-lt"/>
              <a:buAutoNum type="arabicPeriod"/>
            </a:pPr>
            <a:r>
              <a:rPr lang="en-US" b="0" i="0" dirty="0">
                <a:effectLst/>
                <a:latin typeface="Times New Roman" panose="02020603050405020304" pitchFamily="18" charset="0"/>
                <a:cs typeface="Times New Roman" panose="02020603050405020304" pitchFamily="18" charset="0"/>
              </a:rPr>
              <a:t>Implement 2-player mode for local multiplayer.</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Testing:</a:t>
            </a:r>
            <a:endParaRPr lang="en-US" b="0" i="0" dirty="0">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0" i="0" dirty="0">
                <a:effectLst/>
                <a:latin typeface="Times New Roman" panose="02020603050405020304" pitchFamily="18" charset="0"/>
                <a:cs typeface="Times New Roman" panose="02020603050405020304" pitchFamily="18" charset="0"/>
              </a:rPr>
              <a:t>Test the app for functionality, user-friendliness, and performance.</a:t>
            </a:r>
          </a:p>
          <a:p>
            <a:pPr marL="742950" lvl="1" indent="-285750" algn="just">
              <a:buFont typeface="+mj-lt"/>
              <a:buAutoNum type="arabicPeriod"/>
            </a:pPr>
            <a:r>
              <a:rPr lang="en-US" b="0" i="0" dirty="0">
                <a:effectLst/>
                <a:latin typeface="Times New Roman" panose="02020603050405020304" pitchFamily="18" charset="0"/>
                <a:cs typeface="Times New Roman" panose="02020603050405020304" pitchFamily="18" charset="0"/>
              </a:rPr>
              <a:t>Address and fix any identified issues.</a:t>
            </a:r>
          </a:p>
        </p:txBody>
      </p:sp>
    </p:spTree>
    <p:extLst>
      <p:ext uri="{BB962C8B-B14F-4D97-AF65-F5344CB8AC3E}">
        <p14:creationId xmlns:p14="http://schemas.microsoft.com/office/powerpoint/2010/main" val="89997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0BEB5F-BD88-CA06-EBCB-730EE9B9CD2E}"/>
              </a:ext>
            </a:extLst>
          </p:cNvPr>
          <p:cNvSpPr txBox="1"/>
          <p:nvPr/>
        </p:nvSpPr>
        <p:spPr>
          <a:xfrm>
            <a:off x="0" y="1120988"/>
            <a:ext cx="9144000" cy="3754874"/>
          </a:xfrm>
          <a:prstGeom prst="rect">
            <a:avLst/>
          </a:prstGeom>
          <a:noFill/>
        </p:spPr>
        <p:txBody>
          <a:bodyPr wrap="square">
            <a:spAutoFit/>
          </a:bodyPr>
          <a:lstStyle/>
          <a:p>
            <a:pPr algn="just"/>
            <a:r>
              <a:rPr lang="en-US" b="1" i="0" dirty="0">
                <a:effectLst/>
                <a:latin typeface="Times New Roman" panose="02020603050405020304" pitchFamily="18" charset="0"/>
                <a:cs typeface="Times New Roman" panose="02020603050405020304" pitchFamily="18" charset="0"/>
              </a:rPr>
              <a:t>5. User Testing:</a:t>
            </a:r>
            <a:endParaRPr lang="en-US" b="0" i="0" dirty="0">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0" i="0" dirty="0">
                <a:effectLst/>
                <a:latin typeface="Times New Roman" panose="02020603050405020304" pitchFamily="18" charset="0"/>
                <a:cs typeface="Times New Roman" panose="02020603050405020304" pitchFamily="18" charset="0"/>
              </a:rPr>
              <a:t>Conduct beta testing with a small group to gather user feedback.</a:t>
            </a:r>
          </a:p>
          <a:p>
            <a:pPr marL="742950" lvl="1" indent="-285750" algn="just">
              <a:buFont typeface="+mj-lt"/>
              <a:buAutoNum type="arabicPeriod"/>
            </a:pPr>
            <a:r>
              <a:rPr lang="en-US" b="0" i="0" dirty="0">
                <a:effectLst/>
                <a:latin typeface="Times New Roman" panose="02020603050405020304" pitchFamily="18" charset="0"/>
                <a:cs typeface="Times New Roman" panose="02020603050405020304" pitchFamily="18" charset="0"/>
              </a:rPr>
              <a:t>Make improvements based on user suggestions.</a:t>
            </a:r>
            <a:endParaRPr lang="en-US" b="1" dirty="0">
              <a:latin typeface="Times New Roman" panose="02020603050405020304" pitchFamily="18" charset="0"/>
              <a:cs typeface="Times New Roman" panose="02020603050405020304" pitchFamily="18" charset="0"/>
            </a:endParaRPr>
          </a:p>
          <a:p>
            <a:pPr algn="just"/>
            <a:r>
              <a:rPr lang="en-US" b="1" i="0" dirty="0">
                <a:effectLst/>
                <a:latin typeface="Times New Roman" panose="02020603050405020304" pitchFamily="18" charset="0"/>
                <a:cs typeface="Times New Roman" panose="02020603050405020304" pitchFamily="18" charset="0"/>
              </a:rPr>
              <a:t>6. Deployment:</a:t>
            </a:r>
            <a:endParaRPr lang="en-US" b="0" i="0" dirty="0">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0" i="0" dirty="0">
                <a:effectLst/>
                <a:latin typeface="Times New Roman" panose="02020603050405020304" pitchFamily="18" charset="0"/>
                <a:cs typeface="Times New Roman" panose="02020603050405020304" pitchFamily="18" charset="0"/>
              </a:rPr>
              <a:t>Deploy the app to app stores and ensure compatibility with various devices and OS versions.</a:t>
            </a:r>
          </a:p>
          <a:p>
            <a:pPr algn="just"/>
            <a:r>
              <a:rPr lang="en-US" b="1" i="0" dirty="0">
                <a:effectLst/>
                <a:latin typeface="Times New Roman" panose="02020603050405020304" pitchFamily="18" charset="0"/>
                <a:cs typeface="Times New Roman" panose="02020603050405020304" pitchFamily="18" charset="0"/>
              </a:rPr>
              <a:t>7.Documentation:</a:t>
            </a:r>
            <a:endParaRPr lang="en-US" b="0" i="0" dirty="0">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0" i="0" dirty="0">
                <a:effectLst/>
                <a:latin typeface="Times New Roman" panose="02020603050405020304" pitchFamily="18" charset="0"/>
                <a:cs typeface="Times New Roman" panose="02020603050405020304" pitchFamily="18" charset="0"/>
              </a:rPr>
              <a:t>Document app architecture, design decisions, and key features.</a:t>
            </a:r>
          </a:p>
          <a:p>
            <a:pPr marL="742950" lvl="1" indent="-285750" algn="just">
              <a:buFont typeface="+mj-lt"/>
              <a:buAutoNum type="arabicPeriod"/>
            </a:pPr>
            <a:r>
              <a:rPr lang="en-US" b="0" i="0" dirty="0">
                <a:effectLst/>
                <a:latin typeface="Times New Roman" panose="02020603050405020304" pitchFamily="18" charset="0"/>
                <a:cs typeface="Times New Roman" panose="02020603050405020304" pitchFamily="18" charset="0"/>
              </a:rPr>
              <a:t>Create user instructions for playing the game.</a:t>
            </a:r>
          </a:p>
          <a:p>
            <a:pPr algn="just"/>
            <a:r>
              <a:rPr lang="en-US" b="1" i="0" dirty="0">
                <a:effectLst/>
                <a:latin typeface="Times New Roman" panose="02020603050405020304" pitchFamily="18" charset="0"/>
                <a:cs typeface="Times New Roman" panose="02020603050405020304" pitchFamily="18" charset="0"/>
              </a:rPr>
              <a:t>8.Project Closure:</a:t>
            </a:r>
            <a:endParaRPr lang="en-US" b="0" i="0" dirty="0">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0" i="0" dirty="0">
                <a:effectLst/>
                <a:latin typeface="Times New Roman" panose="02020603050405020304" pitchFamily="18" charset="0"/>
                <a:cs typeface="Times New Roman" panose="02020603050405020304" pitchFamily="18" charset="0"/>
              </a:rPr>
              <a:t>Verify project completion and compliance with standards.</a:t>
            </a:r>
          </a:p>
          <a:p>
            <a:pPr marL="742950" lvl="1" indent="-285750" algn="just">
              <a:buFont typeface="+mj-lt"/>
              <a:buAutoNum type="arabicPeriod"/>
            </a:pPr>
            <a:r>
              <a:rPr lang="en-US" b="0" i="0" dirty="0">
                <a:effectLst/>
                <a:latin typeface="Times New Roman" panose="02020603050405020304" pitchFamily="18" charset="0"/>
                <a:cs typeface="Times New Roman" panose="02020603050405020304" pitchFamily="18" charset="0"/>
              </a:rPr>
              <a:t>Archive project data and records.</a:t>
            </a:r>
          </a:p>
          <a:p>
            <a:pPr marL="742950" lvl="1" indent="-285750" algn="just">
              <a:buFont typeface="+mj-lt"/>
              <a:buAutoNum type="arabicPeriod"/>
            </a:pPr>
            <a:r>
              <a:rPr lang="en-US" b="0" i="0" dirty="0">
                <a:effectLst/>
                <a:latin typeface="Times New Roman" panose="02020603050405020304" pitchFamily="18" charset="0"/>
                <a:cs typeface="Times New Roman" panose="02020603050405020304" pitchFamily="18" charset="0"/>
              </a:rPr>
              <a:t>Obtain formal stakeholder approval for closure.</a:t>
            </a:r>
          </a:p>
          <a:p>
            <a:pPr algn="just"/>
            <a:r>
              <a:rPr lang="en-US" b="1" i="0" dirty="0">
                <a:effectLst/>
                <a:latin typeface="Times New Roman" panose="02020603050405020304" pitchFamily="18" charset="0"/>
                <a:cs typeface="Times New Roman" panose="02020603050405020304" pitchFamily="18" charset="0"/>
              </a:rPr>
              <a:t>9.Post-Project Review:</a:t>
            </a:r>
            <a:endParaRPr lang="en-US" b="0" i="0" dirty="0">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0" i="0" dirty="0">
                <a:effectLst/>
                <a:latin typeface="Times New Roman" panose="02020603050405020304" pitchFamily="18" charset="0"/>
                <a:cs typeface="Times New Roman" panose="02020603050405020304" pitchFamily="18" charset="0"/>
              </a:rPr>
              <a:t>Evaluate project performance against objectives and KPIs.</a:t>
            </a:r>
          </a:p>
          <a:p>
            <a:pPr marL="742950" lvl="1" indent="-285750" algn="just">
              <a:buFont typeface="+mj-lt"/>
              <a:buAutoNum type="arabicPeriod"/>
            </a:pPr>
            <a:r>
              <a:rPr lang="en-US" b="0" i="0" dirty="0">
                <a:effectLst/>
                <a:latin typeface="Times New Roman" panose="02020603050405020304" pitchFamily="18" charset="0"/>
                <a:cs typeface="Times New Roman" panose="02020603050405020304" pitchFamily="18" charset="0"/>
              </a:rPr>
              <a:t>Identify areas for improvement and lessons learned.</a:t>
            </a:r>
          </a:p>
          <a:p>
            <a:pPr algn="just">
              <a:buFont typeface="+mj-lt"/>
              <a:buAutoNum type="arabicPeriod"/>
            </a:pPr>
            <a:endParaRPr lang="en-US" b="0" i="0" dirty="0">
              <a:effectLst/>
              <a:latin typeface="Times New Roman" panose="02020603050405020304" pitchFamily="18" charset="0"/>
              <a:cs typeface="Times New Roman" panose="02020603050405020304" pitchFamily="18" charset="0"/>
            </a:endParaRPr>
          </a:p>
          <a:p>
            <a:pPr algn="just">
              <a:buFont typeface="+mj-lt"/>
              <a:buAutoNum type="arabicPeriod"/>
            </a:pPr>
            <a:endParaRPr lang="en-IN" dirty="0"/>
          </a:p>
        </p:txBody>
      </p:sp>
      <p:sp>
        <p:nvSpPr>
          <p:cNvPr id="2" name="Google Shape;343;p2">
            <a:extLst>
              <a:ext uri="{FF2B5EF4-FFF2-40B4-BE49-F238E27FC236}">
                <a16:creationId xmlns:a16="http://schemas.microsoft.com/office/drawing/2014/main" id="{CBA9B46F-C24E-A9B7-5AC8-084D91097E28}"/>
              </a:ext>
            </a:extLst>
          </p:cNvPr>
          <p:cNvSpPr txBox="1">
            <a:spLocks/>
          </p:cNvSpPr>
          <p:nvPr/>
        </p:nvSpPr>
        <p:spPr>
          <a:xfrm>
            <a:off x="0" y="761210"/>
            <a:ext cx="8229600" cy="337240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74320" indent="-201930" algn="just">
              <a:spcBef>
                <a:spcPts val="240"/>
              </a:spcBef>
              <a:buSzPts val="1140"/>
            </a:pPr>
            <a:endParaRPr lang="en-US" sz="1600" b="1" dirty="0">
              <a:latin typeface="Times New Roman" panose="02020603050405020304" pitchFamily="18" charset="0"/>
              <a:ea typeface="Times New Roman"/>
              <a:cs typeface="Times New Roman" panose="02020603050405020304" pitchFamily="18" charset="0"/>
              <a:sym typeface="Times New Roman"/>
            </a:endParaRPr>
          </a:p>
          <a:p>
            <a:pPr marL="274320" indent="-177800" algn="just">
              <a:spcBef>
                <a:spcPts val="320"/>
              </a:spcBef>
              <a:buSzPts val="1520"/>
            </a:pPr>
            <a:endParaRPr lang="en-US" sz="1600" b="1" dirty="0">
              <a:latin typeface="Times New Roman" panose="02020603050405020304" pitchFamily="18" charset="0"/>
              <a:ea typeface="Times New Roman"/>
              <a:cs typeface="Times New Roman" panose="02020603050405020304" pitchFamily="18" charset="0"/>
              <a:sym typeface="Times New Roman"/>
            </a:endParaRPr>
          </a:p>
          <a:p>
            <a:pPr marL="274320" indent="-177800" algn="just">
              <a:spcBef>
                <a:spcPts val="320"/>
              </a:spcBef>
              <a:buSzPts val="1520"/>
            </a:pPr>
            <a:endParaRPr lang="en-US" sz="1600" b="1" dirty="0">
              <a:latin typeface="Times New Roman" panose="02020603050405020304" pitchFamily="18" charset="0"/>
              <a:ea typeface="Times New Roman"/>
              <a:cs typeface="Times New Roman" panose="02020603050405020304" pitchFamily="18" charset="0"/>
              <a:sym typeface="Times New Roman"/>
            </a:endParaRPr>
          </a:p>
        </p:txBody>
      </p:sp>
      <p:sp>
        <p:nvSpPr>
          <p:cNvPr id="5" name="TextBox 4">
            <a:extLst>
              <a:ext uri="{FF2B5EF4-FFF2-40B4-BE49-F238E27FC236}">
                <a16:creationId xmlns:a16="http://schemas.microsoft.com/office/drawing/2014/main" id="{485D7759-47BF-5A20-DD87-6AE71B78602A}"/>
              </a:ext>
            </a:extLst>
          </p:cNvPr>
          <p:cNvSpPr txBox="1"/>
          <p:nvPr/>
        </p:nvSpPr>
        <p:spPr>
          <a:xfrm>
            <a:off x="0" y="761210"/>
            <a:ext cx="4585546" cy="307777"/>
          </a:xfrm>
          <a:prstGeom prst="rect">
            <a:avLst/>
          </a:prstGeom>
          <a:noFill/>
        </p:spPr>
        <p:txBody>
          <a:bodyPr wrap="square">
            <a:spAutoFit/>
          </a:bodyPr>
          <a:lstStyle/>
          <a:p>
            <a:pPr marL="274320" lvl="0" indent="-274320" algn="l" rtl="0">
              <a:lnSpc>
                <a:spcPct val="100000"/>
              </a:lnSpc>
              <a:spcBef>
                <a:spcPts val="240"/>
              </a:spcBef>
              <a:spcAft>
                <a:spcPts val="0"/>
              </a:spcAft>
              <a:buSzPts val="1140"/>
              <a:buChar char="⚫"/>
            </a:pPr>
            <a:r>
              <a:rPr lang="en-US" sz="1400" b="1" dirty="0">
                <a:latin typeface="Times New Roman" panose="02020603050405020304" pitchFamily="18" charset="0"/>
                <a:ea typeface="Times New Roman"/>
                <a:cs typeface="Times New Roman" panose="02020603050405020304" pitchFamily="18" charset="0"/>
                <a:sym typeface="Times New Roman"/>
              </a:rPr>
              <a:t>Algorithm for Project Development</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8827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760968"/>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endParaRPr sz="1600" dirty="0">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Block Diagram/ Architecture</a:t>
            </a:r>
            <a:endParaRPr sz="1600"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pic>
        <p:nvPicPr>
          <p:cNvPr id="5" name="Picture 4">
            <a:extLst>
              <a:ext uri="{FF2B5EF4-FFF2-40B4-BE49-F238E27FC236}">
                <a16:creationId xmlns:a16="http://schemas.microsoft.com/office/drawing/2014/main" id="{14833716-C9D8-5741-C718-4259CC193214}"/>
              </a:ext>
            </a:extLst>
          </p:cNvPr>
          <p:cNvPicPr>
            <a:picLocks noChangeAspect="1"/>
          </p:cNvPicPr>
          <p:nvPr/>
        </p:nvPicPr>
        <p:blipFill>
          <a:blip r:embed="rId3"/>
          <a:stretch>
            <a:fillRect/>
          </a:stretch>
        </p:blipFill>
        <p:spPr>
          <a:xfrm>
            <a:off x="2520067" y="328639"/>
            <a:ext cx="1300093" cy="4237064"/>
          </a:xfrm>
          <a:prstGeom prst="rect">
            <a:avLst/>
          </a:prstGeom>
        </p:spPr>
      </p:pic>
    </p:spTree>
    <p:extLst>
      <p:ext uri="{BB962C8B-B14F-4D97-AF65-F5344CB8AC3E}">
        <p14:creationId xmlns:p14="http://schemas.microsoft.com/office/powerpoint/2010/main" val="4208942945"/>
      </p:ext>
    </p:extLst>
  </p:cSld>
  <p:clrMapOvr>
    <a:masterClrMapping/>
  </p:clrMapOvr>
</p:sld>
</file>

<file path=ppt/theme/theme1.xml><?xml version="1.0" encoding="utf-8"?>
<a:theme xmlns:a="http://schemas.openxmlformats.org/drawingml/2006/main" name="Prsnt1">
  <a:themeElements>
    <a:clrScheme name="Custom 3">
      <a:dk1>
        <a:srgbClr val="7030A0"/>
      </a:dk1>
      <a:lt1>
        <a:srgbClr val="FFFFFF"/>
      </a:lt1>
      <a:dk2>
        <a:srgbClr val="7030A0"/>
      </a:dk2>
      <a:lt2>
        <a:srgbClr val="DEF5FA"/>
      </a:lt2>
      <a:accent1>
        <a:srgbClr val="542378"/>
      </a:accent1>
      <a:accent2>
        <a:srgbClr val="B4490F"/>
      </a:accent2>
      <a:accent3>
        <a:srgbClr val="FF7401"/>
      </a:accent3>
      <a:accent4>
        <a:srgbClr val="AB73D5"/>
      </a:accent4>
      <a:accent5>
        <a:srgbClr val="8438BD"/>
      </a:accent5>
      <a:accent6>
        <a:srgbClr val="8F41C8"/>
      </a:accent6>
      <a:hlink>
        <a:srgbClr val="B4490F"/>
      </a:hlink>
      <a:folHlink>
        <a:srgbClr val="EB75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394</TotalTime>
  <Words>2168</Words>
  <Application>Microsoft Office PowerPoint</Application>
  <PresentationFormat>On-screen Show (16:9)</PresentationFormat>
  <Paragraphs>270</Paragraphs>
  <Slides>27</Slides>
  <Notes>17</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27</vt:i4>
      </vt:variant>
    </vt:vector>
  </HeadingPairs>
  <TitlesOfParts>
    <vt:vector size="37" baseType="lpstr">
      <vt:lpstr>Times New Roman</vt:lpstr>
      <vt:lpstr>Symbol</vt:lpstr>
      <vt:lpstr>Constantia</vt:lpstr>
      <vt:lpstr>Arial</vt:lpstr>
      <vt:lpstr>Calibri</vt:lpstr>
      <vt:lpstr>Noto Sans Symbols</vt:lpstr>
      <vt:lpstr>Prsnt1</vt:lpstr>
      <vt:lpstr>2_Custom Design</vt:lpstr>
      <vt:lpstr>Custom Design</vt:lpstr>
      <vt:lpstr>1_Custom Design</vt:lpstr>
      <vt:lpstr>EXCELSSIOR EDUCATION SOCIETY’S  K. C. COLLEGE OF ENGINEERING AND MANAGEMENT STUDIES AND RESEARCH (Affiliated to the University of Mumbai) Mith Bunder Road, Near Hume Pipe, Kopari, Thane(E)-400603</vt:lpstr>
      <vt:lpstr>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EXCELSSIOR EDUCATION SOCIETY’S  K. C. COLLEGE OF ENGINEERING AND MANAGEMENT STUDIES AND RESEARCH (Affiliated to the University of Mumbai) Mith Bunder Road, Near Hume Pipe, Kopari, Thane(E)-400603</dc:title>
  <dc:creator>KDK</dc:creator>
  <cp:lastModifiedBy>Armaan Nakhuda</cp:lastModifiedBy>
  <cp:revision>7</cp:revision>
  <dcterms:modified xsi:type="dcterms:W3CDTF">2023-11-03T10:02:46Z</dcterms:modified>
</cp:coreProperties>
</file>