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1FC779-2761-8A4F-B0FC-7B9FB95D7136}" v="16" dt="2021-04-24T21:55:54.8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varScale="1">
        <p:scale>
          <a:sx n="90" d="100"/>
          <a:sy n="90" d="100"/>
        </p:scale>
        <p:origin x="23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maan Singh" userId="6888fe4d-4c6a-4dac-a487-c1c8f6b23fb9" providerId="ADAL" clId="{821FC779-2761-8A4F-B0FC-7B9FB95D7136}"/>
    <pc:docChg chg="undo custSel addSld delSld modSld">
      <pc:chgData name="Armaan Singh" userId="6888fe4d-4c6a-4dac-a487-c1c8f6b23fb9" providerId="ADAL" clId="{821FC779-2761-8A4F-B0FC-7B9FB95D7136}" dt="2021-04-24T21:55:58.082" v="2220" actId="26606"/>
      <pc:docMkLst>
        <pc:docMk/>
      </pc:docMkLst>
      <pc:sldChg chg="addSp modSp mod setBg">
        <pc:chgData name="Armaan Singh" userId="6888fe4d-4c6a-4dac-a487-c1c8f6b23fb9" providerId="ADAL" clId="{821FC779-2761-8A4F-B0FC-7B9FB95D7136}" dt="2021-04-24T21:42:01.888" v="1814" actId="26606"/>
        <pc:sldMkLst>
          <pc:docMk/>
          <pc:sldMk cId="1529080706" sldId="256"/>
        </pc:sldMkLst>
        <pc:spChg chg="mod">
          <ac:chgData name="Armaan Singh" userId="6888fe4d-4c6a-4dac-a487-c1c8f6b23fb9" providerId="ADAL" clId="{821FC779-2761-8A4F-B0FC-7B9FB95D7136}" dt="2021-04-24T21:42:01.888" v="1814" actId="26606"/>
          <ac:spMkLst>
            <pc:docMk/>
            <pc:sldMk cId="1529080706" sldId="256"/>
            <ac:spMk id="2" creationId="{BBA11074-31DB-BC4A-92B5-4303DF4152DD}"/>
          </ac:spMkLst>
        </pc:spChg>
        <pc:spChg chg="mod">
          <ac:chgData name="Armaan Singh" userId="6888fe4d-4c6a-4dac-a487-c1c8f6b23fb9" providerId="ADAL" clId="{821FC779-2761-8A4F-B0FC-7B9FB95D7136}" dt="2021-04-24T21:42:01.888" v="1814" actId="26606"/>
          <ac:spMkLst>
            <pc:docMk/>
            <pc:sldMk cId="1529080706" sldId="256"/>
            <ac:spMk id="3" creationId="{182CBF64-1733-A24E-97CE-277073EAD992}"/>
          </ac:spMkLst>
        </pc:spChg>
        <pc:spChg chg="add">
          <ac:chgData name="Armaan Singh" userId="6888fe4d-4c6a-4dac-a487-c1c8f6b23fb9" providerId="ADAL" clId="{821FC779-2761-8A4F-B0FC-7B9FB95D7136}" dt="2021-04-24T21:42:01.888" v="1814" actId="26606"/>
          <ac:spMkLst>
            <pc:docMk/>
            <pc:sldMk cId="1529080706" sldId="256"/>
            <ac:spMk id="8" creationId="{23962611-DFD5-4092-AAFD-559E3DFCE2C9}"/>
          </ac:spMkLst>
        </pc:spChg>
        <pc:picChg chg="add">
          <ac:chgData name="Armaan Singh" userId="6888fe4d-4c6a-4dac-a487-c1c8f6b23fb9" providerId="ADAL" clId="{821FC779-2761-8A4F-B0FC-7B9FB95D7136}" dt="2021-04-24T21:42:01.888" v="1814" actId="26606"/>
          <ac:picMkLst>
            <pc:docMk/>
            <pc:sldMk cId="1529080706" sldId="256"/>
            <ac:picMk id="10" creationId="{2270F1FA-0425-408F-9861-80BF5AFB276D}"/>
          </ac:picMkLst>
        </pc:picChg>
      </pc:sldChg>
      <pc:sldChg chg="addSp delSp modSp mod setBg">
        <pc:chgData name="Armaan Singh" userId="6888fe4d-4c6a-4dac-a487-c1c8f6b23fb9" providerId="ADAL" clId="{821FC779-2761-8A4F-B0FC-7B9FB95D7136}" dt="2021-04-24T21:41:50.710" v="1813" actId="26606"/>
        <pc:sldMkLst>
          <pc:docMk/>
          <pc:sldMk cId="297009456" sldId="257"/>
        </pc:sldMkLst>
        <pc:spChg chg="mod">
          <ac:chgData name="Armaan Singh" userId="6888fe4d-4c6a-4dac-a487-c1c8f6b23fb9" providerId="ADAL" clId="{821FC779-2761-8A4F-B0FC-7B9FB95D7136}" dt="2021-04-24T21:41:50.710" v="1813" actId="26606"/>
          <ac:spMkLst>
            <pc:docMk/>
            <pc:sldMk cId="297009456" sldId="257"/>
            <ac:spMk id="2" creationId="{D8F38E89-FC86-1841-8D68-B18FD461BB8B}"/>
          </ac:spMkLst>
        </pc:spChg>
        <pc:spChg chg="mod">
          <ac:chgData name="Armaan Singh" userId="6888fe4d-4c6a-4dac-a487-c1c8f6b23fb9" providerId="ADAL" clId="{821FC779-2761-8A4F-B0FC-7B9FB95D7136}" dt="2021-04-24T21:41:50.710" v="1813" actId="26606"/>
          <ac:spMkLst>
            <pc:docMk/>
            <pc:sldMk cId="297009456" sldId="257"/>
            <ac:spMk id="3" creationId="{F7BEA66D-E01E-404F-8325-0B19637AEB36}"/>
          </ac:spMkLst>
        </pc:spChg>
        <pc:spChg chg="add del">
          <ac:chgData name="Armaan Singh" userId="6888fe4d-4c6a-4dac-a487-c1c8f6b23fb9" providerId="ADAL" clId="{821FC779-2761-8A4F-B0FC-7B9FB95D7136}" dt="2021-04-24T21:41:50.710" v="1813" actId="26606"/>
          <ac:spMkLst>
            <pc:docMk/>
            <pc:sldMk cId="297009456" sldId="257"/>
            <ac:spMk id="8" creationId="{827B839B-9ADE-406B-8590-F1CAEDED45A1}"/>
          </ac:spMkLst>
        </pc:spChg>
        <pc:spChg chg="add del">
          <ac:chgData name="Armaan Singh" userId="6888fe4d-4c6a-4dac-a487-c1c8f6b23fb9" providerId="ADAL" clId="{821FC779-2761-8A4F-B0FC-7B9FB95D7136}" dt="2021-04-24T21:41:50.710" v="1813" actId="26606"/>
          <ac:spMkLst>
            <pc:docMk/>
            <pc:sldMk cId="297009456" sldId="257"/>
            <ac:spMk id="10" creationId="{CFE45BF0-46DB-408C-B5F7-7B11716805D4}"/>
          </ac:spMkLst>
        </pc:spChg>
        <pc:spChg chg="add del">
          <ac:chgData name="Armaan Singh" userId="6888fe4d-4c6a-4dac-a487-c1c8f6b23fb9" providerId="ADAL" clId="{821FC779-2761-8A4F-B0FC-7B9FB95D7136}" dt="2021-04-24T21:41:50.710" v="1813" actId="26606"/>
          <ac:spMkLst>
            <pc:docMk/>
            <pc:sldMk cId="297009456" sldId="257"/>
            <ac:spMk id="12" creationId="{2AEBC8F2-97B1-41B4-93F1-2D289E197FBA}"/>
          </ac:spMkLst>
        </pc:spChg>
        <pc:spChg chg="add del">
          <ac:chgData name="Armaan Singh" userId="6888fe4d-4c6a-4dac-a487-c1c8f6b23fb9" providerId="ADAL" clId="{821FC779-2761-8A4F-B0FC-7B9FB95D7136}" dt="2021-04-24T21:41:50.710" v="1813" actId="26606"/>
          <ac:spMkLst>
            <pc:docMk/>
            <pc:sldMk cId="297009456" sldId="257"/>
            <ac:spMk id="14" creationId="{472E3A19-F5D5-48FC-BB9C-48C2F68F598B}"/>
          </ac:spMkLst>
        </pc:spChg>
        <pc:spChg chg="add del">
          <ac:chgData name="Armaan Singh" userId="6888fe4d-4c6a-4dac-a487-c1c8f6b23fb9" providerId="ADAL" clId="{821FC779-2761-8A4F-B0FC-7B9FB95D7136}" dt="2021-04-24T21:41:50.710" v="1813" actId="26606"/>
          <ac:spMkLst>
            <pc:docMk/>
            <pc:sldMk cId="297009456" sldId="257"/>
            <ac:spMk id="16" creationId="{7A62E32F-BB65-43A8-8EB5-92346890E549}"/>
          </ac:spMkLst>
        </pc:spChg>
        <pc:spChg chg="add del">
          <ac:chgData name="Armaan Singh" userId="6888fe4d-4c6a-4dac-a487-c1c8f6b23fb9" providerId="ADAL" clId="{821FC779-2761-8A4F-B0FC-7B9FB95D7136}" dt="2021-04-24T21:41:50.710" v="1813" actId="26606"/>
          <ac:spMkLst>
            <pc:docMk/>
            <pc:sldMk cId="297009456" sldId="257"/>
            <ac:spMk id="18" creationId="{14E91B64-9FCC-451E-AFB4-A827D6329367}"/>
          </ac:spMkLst>
        </pc:spChg>
      </pc:sldChg>
      <pc:sldChg chg="addSp modSp mod setBg">
        <pc:chgData name="Armaan Singh" userId="6888fe4d-4c6a-4dac-a487-c1c8f6b23fb9" providerId="ADAL" clId="{821FC779-2761-8A4F-B0FC-7B9FB95D7136}" dt="2021-04-24T21:41:36.521" v="1811" actId="26606"/>
        <pc:sldMkLst>
          <pc:docMk/>
          <pc:sldMk cId="3025314524" sldId="258"/>
        </pc:sldMkLst>
        <pc:spChg chg="mod">
          <ac:chgData name="Armaan Singh" userId="6888fe4d-4c6a-4dac-a487-c1c8f6b23fb9" providerId="ADAL" clId="{821FC779-2761-8A4F-B0FC-7B9FB95D7136}" dt="2021-04-24T21:41:36.521" v="1811" actId="26606"/>
          <ac:spMkLst>
            <pc:docMk/>
            <pc:sldMk cId="3025314524" sldId="258"/>
            <ac:spMk id="2" creationId="{1D328F31-52FF-4D4D-8C20-2A57D8E5E5F1}"/>
          </ac:spMkLst>
        </pc:spChg>
        <pc:spChg chg="mod">
          <ac:chgData name="Armaan Singh" userId="6888fe4d-4c6a-4dac-a487-c1c8f6b23fb9" providerId="ADAL" clId="{821FC779-2761-8A4F-B0FC-7B9FB95D7136}" dt="2021-04-24T21:41:36.521" v="1811" actId="26606"/>
          <ac:spMkLst>
            <pc:docMk/>
            <pc:sldMk cId="3025314524" sldId="258"/>
            <ac:spMk id="3" creationId="{93018C68-98F4-B544-8906-BC2A4573C70C}"/>
          </ac:spMkLst>
        </pc:spChg>
        <pc:spChg chg="add">
          <ac:chgData name="Armaan Singh" userId="6888fe4d-4c6a-4dac-a487-c1c8f6b23fb9" providerId="ADAL" clId="{821FC779-2761-8A4F-B0FC-7B9FB95D7136}" dt="2021-04-24T21:41:36.521" v="1811" actId="26606"/>
          <ac:spMkLst>
            <pc:docMk/>
            <pc:sldMk cId="3025314524" sldId="258"/>
            <ac:spMk id="8" creationId="{827B839B-9ADE-406B-8590-F1CAEDED45A1}"/>
          </ac:spMkLst>
        </pc:spChg>
        <pc:spChg chg="add">
          <ac:chgData name="Armaan Singh" userId="6888fe4d-4c6a-4dac-a487-c1c8f6b23fb9" providerId="ADAL" clId="{821FC779-2761-8A4F-B0FC-7B9FB95D7136}" dt="2021-04-24T21:41:36.521" v="1811" actId="26606"/>
          <ac:spMkLst>
            <pc:docMk/>
            <pc:sldMk cId="3025314524" sldId="258"/>
            <ac:spMk id="10" creationId="{CFE45BF0-46DB-408C-B5F7-7B11716805D4}"/>
          </ac:spMkLst>
        </pc:spChg>
        <pc:spChg chg="add">
          <ac:chgData name="Armaan Singh" userId="6888fe4d-4c6a-4dac-a487-c1c8f6b23fb9" providerId="ADAL" clId="{821FC779-2761-8A4F-B0FC-7B9FB95D7136}" dt="2021-04-24T21:41:36.521" v="1811" actId="26606"/>
          <ac:spMkLst>
            <pc:docMk/>
            <pc:sldMk cId="3025314524" sldId="258"/>
            <ac:spMk id="12" creationId="{2AEBC8F2-97B1-41B4-93F1-2D289E197FBA}"/>
          </ac:spMkLst>
        </pc:spChg>
        <pc:spChg chg="add">
          <ac:chgData name="Armaan Singh" userId="6888fe4d-4c6a-4dac-a487-c1c8f6b23fb9" providerId="ADAL" clId="{821FC779-2761-8A4F-B0FC-7B9FB95D7136}" dt="2021-04-24T21:41:36.521" v="1811" actId="26606"/>
          <ac:spMkLst>
            <pc:docMk/>
            <pc:sldMk cId="3025314524" sldId="258"/>
            <ac:spMk id="14" creationId="{472E3A19-F5D5-48FC-BB9C-48C2F68F598B}"/>
          </ac:spMkLst>
        </pc:spChg>
        <pc:spChg chg="add">
          <ac:chgData name="Armaan Singh" userId="6888fe4d-4c6a-4dac-a487-c1c8f6b23fb9" providerId="ADAL" clId="{821FC779-2761-8A4F-B0FC-7B9FB95D7136}" dt="2021-04-24T21:41:36.521" v="1811" actId="26606"/>
          <ac:spMkLst>
            <pc:docMk/>
            <pc:sldMk cId="3025314524" sldId="258"/>
            <ac:spMk id="16" creationId="{7A62E32F-BB65-43A8-8EB5-92346890E549}"/>
          </ac:spMkLst>
        </pc:spChg>
        <pc:spChg chg="add">
          <ac:chgData name="Armaan Singh" userId="6888fe4d-4c6a-4dac-a487-c1c8f6b23fb9" providerId="ADAL" clId="{821FC779-2761-8A4F-B0FC-7B9FB95D7136}" dt="2021-04-24T21:41:36.521" v="1811" actId="26606"/>
          <ac:spMkLst>
            <pc:docMk/>
            <pc:sldMk cId="3025314524" sldId="258"/>
            <ac:spMk id="18" creationId="{14E91B64-9FCC-451E-AFB4-A827D6329367}"/>
          </ac:spMkLst>
        </pc:spChg>
      </pc:sldChg>
      <pc:sldChg chg="addSp modSp add mod setBg">
        <pc:chgData name="Armaan Singh" userId="6888fe4d-4c6a-4dac-a487-c1c8f6b23fb9" providerId="ADAL" clId="{821FC779-2761-8A4F-B0FC-7B9FB95D7136}" dt="2021-04-24T21:41:33.987" v="1810" actId="26606"/>
        <pc:sldMkLst>
          <pc:docMk/>
          <pc:sldMk cId="701647917" sldId="259"/>
        </pc:sldMkLst>
        <pc:spChg chg="mod">
          <ac:chgData name="Armaan Singh" userId="6888fe4d-4c6a-4dac-a487-c1c8f6b23fb9" providerId="ADAL" clId="{821FC779-2761-8A4F-B0FC-7B9FB95D7136}" dt="2021-04-24T21:41:33.987" v="1810" actId="26606"/>
          <ac:spMkLst>
            <pc:docMk/>
            <pc:sldMk cId="701647917" sldId="259"/>
            <ac:spMk id="2" creationId="{1D328F31-52FF-4D4D-8C20-2A57D8E5E5F1}"/>
          </ac:spMkLst>
        </pc:spChg>
        <pc:spChg chg="mod">
          <ac:chgData name="Armaan Singh" userId="6888fe4d-4c6a-4dac-a487-c1c8f6b23fb9" providerId="ADAL" clId="{821FC779-2761-8A4F-B0FC-7B9FB95D7136}" dt="2021-04-24T21:41:33.987" v="1810" actId="26606"/>
          <ac:spMkLst>
            <pc:docMk/>
            <pc:sldMk cId="701647917" sldId="259"/>
            <ac:spMk id="3" creationId="{93018C68-98F4-B544-8906-BC2A4573C70C}"/>
          </ac:spMkLst>
        </pc:spChg>
        <pc:spChg chg="add">
          <ac:chgData name="Armaan Singh" userId="6888fe4d-4c6a-4dac-a487-c1c8f6b23fb9" providerId="ADAL" clId="{821FC779-2761-8A4F-B0FC-7B9FB95D7136}" dt="2021-04-24T21:41:33.987" v="1810" actId="26606"/>
          <ac:spMkLst>
            <pc:docMk/>
            <pc:sldMk cId="701647917" sldId="259"/>
            <ac:spMk id="8" creationId="{827B839B-9ADE-406B-8590-F1CAEDED45A1}"/>
          </ac:spMkLst>
        </pc:spChg>
        <pc:spChg chg="add">
          <ac:chgData name="Armaan Singh" userId="6888fe4d-4c6a-4dac-a487-c1c8f6b23fb9" providerId="ADAL" clId="{821FC779-2761-8A4F-B0FC-7B9FB95D7136}" dt="2021-04-24T21:41:33.987" v="1810" actId="26606"/>
          <ac:spMkLst>
            <pc:docMk/>
            <pc:sldMk cId="701647917" sldId="259"/>
            <ac:spMk id="10" creationId="{CFE45BF0-46DB-408C-B5F7-7B11716805D4}"/>
          </ac:spMkLst>
        </pc:spChg>
        <pc:spChg chg="add">
          <ac:chgData name="Armaan Singh" userId="6888fe4d-4c6a-4dac-a487-c1c8f6b23fb9" providerId="ADAL" clId="{821FC779-2761-8A4F-B0FC-7B9FB95D7136}" dt="2021-04-24T21:41:33.987" v="1810" actId="26606"/>
          <ac:spMkLst>
            <pc:docMk/>
            <pc:sldMk cId="701647917" sldId="259"/>
            <ac:spMk id="12" creationId="{2AEBC8F2-97B1-41B4-93F1-2D289E197FBA}"/>
          </ac:spMkLst>
        </pc:spChg>
        <pc:spChg chg="add">
          <ac:chgData name="Armaan Singh" userId="6888fe4d-4c6a-4dac-a487-c1c8f6b23fb9" providerId="ADAL" clId="{821FC779-2761-8A4F-B0FC-7B9FB95D7136}" dt="2021-04-24T21:41:33.987" v="1810" actId="26606"/>
          <ac:spMkLst>
            <pc:docMk/>
            <pc:sldMk cId="701647917" sldId="259"/>
            <ac:spMk id="14" creationId="{472E3A19-F5D5-48FC-BB9C-48C2F68F598B}"/>
          </ac:spMkLst>
        </pc:spChg>
        <pc:spChg chg="add">
          <ac:chgData name="Armaan Singh" userId="6888fe4d-4c6a-4dac-a487-c1c8f6b23fb9" providerId="ADAL" clId="{821FC779-2761-8A4F-B0FC-7B9FB95D7136}" dt="2021-04-24T21:41:33.987" v="1810" actId="26606"/>
          <ac:spMkLst>
            <pc:docMk/>
            <pc:sldMk cId="701647917" sldId="259"/>
            <ac:spMk id="16" creationId="{7A62E32F-BB65-43A8-8EB5-92346890E549}"/>
          </ac:spMkLst>
        </pc:spChg>
        <pc:spChg chg="add">
          <ac:chgData name="Armaan Singh" userId="6888fe4d-4c6a-4dac-a487-c1c8f6b23fb9" providerId="ADAL" clId="{821FC779-2761-8A4F-B0FC-7B9FB95D7136}" dt="2021-04-24T21:41:33.987" v="1810" actId="26606"/>
          <ac:spMkLst>
            <pc:docMk/>
            <pc:sldMk cId="701647917" sldId="259"/>
            <ac:spMk id="18" creationId="{14E91B64-9FCC-451E-AFB4-A827D6329367}"/>
          </ac:spMkLst>
        </pc:spChg>
      </pc:sldChg>
      <pc:sldChg chg="addSp modSp add mod setBg">
        <pc:chgData name="Armaan Singh" userId="6888fe4d-4c6a-4dac-a487-c1c8f6b23fb9" providerId="ADAL" clId="{821FC779-2761-8A4F-B0FC-7B9FB95D7136}" dt="2021-04-24T21:41:30.097" v="1809" actId="26606"/>
        <pc:sldMkLst>
          <pc:docMk/>
          <pc:sldMk cId="242128433" sldId="260"/>
        </pc:sldMkLst>
        <pc:spChg chg="mod">
          <ac:chgData name="Armaan Singh" userId="6888fe4d-4c6a-4dac-a487-c1c8f6b23fb9" providerId="ADAL" clId="{821FC779-2761-8A4F-B0FC-7B9FB95D7136}" dt="2021-04-24T21:41:30.097" v="1809" actId="26606"/>
          <ac:spMkLst>
            <pc:docMk/>
            <pc:sldMk cId="242128433" sldId="260"/>
            <ac:spMk id="2" creationId="{1D328F31-52FF-4D4D-8C20-2A57D8E5E5F1}"/>
          </ac:spMkLst>
        </pc:spChg>
        <pc:spChg chg="mod">
          <ac:chgData name="Armaan Singh" userId="6888fe4d-4c6a-4dac-a487-c1c8f6b23fb9" providerId="ADAL" clId="{821FC779-2761-8A4F-B0FC-7B9FB95D7136}" dt="2021-04-24T21:41:30.097" v="1809" actId="26606"/>
          <ac:spMkLst>
            <pc:docMk/>
            <pc:sldMk cId="242128433" sldId="260"/>
            <ac:spMk id="3" creationId="{93018C68-98F4-B544-8906-BC2A4573C70C}"/>
          </ac:spMkLst>
        </pc:spChg>
        <pc:spChg chg="add">
          <ac:chgData name="Armaan Singh" userId="6888fe4d-4c6a-4dac-a487-c1c8f6b23fb9" providerId="ADAL" clId="{821FC779-2761-8A4F-B0FC-7B9FB95D7136}" dt="2021-04-24T21:41:30.097" v="1809" actId="26606"/>
          <ac:spMkLst>
            <pc:docMk/>
            <pc:sldMk cId="242128433" sldId="260"/>
            <ac:spMk id="8" creationId="{827B839B-9ADE-406B-8590-F1CAEDED45A1}"/>
          </ac:spMkLst>
        </pc:spChg>
        <pc:spChg chg="add">
          <ac:chgData name="Armaan Singh" userId="6888fe4d-4c6a-4dac-a487-c1c8f6b23fb9" providerId="ADAL" clId="{821FC779-2761-8A4F-B0FC-7B9FB95D7136}" dt="2021-04-24T21:41:30.097" v="1809" actId="26606"/>
          <ac:spMkLst>
            <pc:docMk/>
            <pc:sldMk cId="242128433" sldId="260"/>
            <ac:spMk id="10" creationId="{CFE45BF0-46DB-408C-B5F7-7B11716805D4}"/>
          </ac:spMkLst>
        </pc:spChg>
        <pc:spChg chg="add">
          <ac:chgData name="Armaan Singh" userId="6888fe4d-4c6a-4dac-a487-c1c8f6b23fb9" providerId="ADAL" clId="{821FC779-2761-8A4F-B0FC-7B9FB95D7136}" dt="2021-04-24T21:41:30.097" v="1809" actId="26606"/>
          <ac:spMkLst>
            <pc:docMk/>
            <pc:sldMk cId="242128433" sldId="260"/>
            <ac:spMk id="12" creationId="{2AEBC8F2-97B1-41B4-93F1-2D289E197FBA}"/>
          </ac:spMkLst>
        </pc:spChg>
        <pc:spChg chg="add">
          <ac:chgData name="Armaan Singh" userId="6888fe4d-4c6a-4dac-a487-c1c8f6b23fb9" providerId="ADAL" clId="{821FC779-2761-8A4F-B0FC-7B9FB95D7136}" dt="2021-04-24T21:41:30.097" v="1809" actId="26606"/>
          <ac:spMkLst>
            <pc:docMk/>
            <pc:sldMk cId="242128433" sldId="260"/>
            <ac:spMk id="14" creationId="{472E3A19-F5D5-48FC-BB9C-48C2F68F598B}"/>
          </ac:spMkLst>
        </pc:spChg>
        <pc:spChg chg="add">
          <ac:chgData name="Armaan Singh" userId="6888fe4d-4c6a-4dac-a487-c1c8f6b23fb9" providerId="ADAL" clId="{821FC779-2761-8A4F-B0FC-7B9FB95D7136}" dt="2021-04-24T21:41:30.097" v="1809" actId="26606"/>
          <ac:spMkLst>
            <pc:docMk/>
            <pc:sldMk cId="242128433" sldId="260"/>
            <ac:spMk id="16" creationId="{7A62E32F-BB65-43A8-8EB5-92346890E549}"/>
          </ac:spMkLst>
        </pc:spChg>
        <pc:spChg chg="add">
          <ac:chgData name="Armaan Singh" userId="6888fe4d-4c6a-4dac-a487-c1c8f6b23fb9" providerId="ADAL" clId="{821FC779-2761-8A4F-B0FC-7B9FB95D7136}" dt="2021-04-24T21:41:30.097" v="1809" actId="26606"/>
          <ac:spMkLst>
            <pc:docMk/>
            <pc:sldMk cId="242128433" sldId="260"/>
            <ac:spMk id="18" creationId="{14E91B64-9FCC-451E-AFB4-A827D6329367}"/>
          </ac:spMkLst>
        </pc:spChg>
      </pc:sldChg>
      <pc:sldChg chg="addSp modSp add mod setBg">
        <pc:chgData name="Armaan Singh" userId="6888fe4d-4c6a-4dac-a487-c1c8f6b23fb9" providerId="ADAL" clId="{821FC779-2761-8A4F-B0FC-7B9FB95D7136}" dt="2021-04-24T21:41:26.795" v="1808" actId="26606"/>
        <pc:sldMkLst>
          <pc:docMk/>
          <pc:sldMk cId="919577091" sldId="261"/>
        </pc:sldMkLst>
        <pc:spChg chg="mod">
          <ac:chgData name="Armaan Singh" userId="6888fe4d-4c6a-4dac-a487-c1c8f6b23fb9" providerId="ADAL" clId="{821FC779-2761-8A4F-B0FC-7B9FB95D7136}" dt="2021-04-24T21:41:26.795" v="1808" actId="26606"/>
          <ac:spMkLst>
            <pc:docMk/>
            <pc:sldMk cId="919577091" sldId="261"/>
            <ac:spMk id="2" creationId="{1D328F31-52FF-4D4D-8C20-2A57D8E5E5F1}"/>
          </ac:spMkLst>
        </pc:spChg>
        <pc:spChg chg="mod">
          <ac:chgData name="Armaan Singh" userId="6888fe4d-4c6a-4dac-a487-c1c8f6b23fb9" providerId="ADAL" clId="{821FC779-2761-8A4F-B0FC-7B9FB95D7136}" dt="2021-04-24T21:41:26.795" v="1808" actId="26606"/>
          <ac:spMkLst>
            <pc:docMk/>
            <pc:sldMk cId="919577091" sldId="261"/>
            <ac:spMk id="3" creationId="{93018C68-98F4-B544-8906-BC2A4573C70C}"/>
          </ac:spMkLst>
        </pc:spChg>
        <pc:spChg chg="add">
          <ac:chgData name="Armaan Singh" userId="6888fe4d-4c6a-4dac-a487-c1c8f6b23fb9" providerId="ADAL" clId="{821FC779-2761-8A4F-B0FC-7B9FB95D7136}" dt="2021-04-24T21:41:26.795" v="1808" actId="26606"/>
          <ac:spMkLst>
            <pc:docMk/>
            <pc:sldMk cId="919577091" sldId="261"/>
            <ac:spMk id="8" creationId="{827B839B-9ADE-406B-8590-F1CAEDED45A1}"/>
          </ac:spMkLst>
        </pc:spChg>
        <pc:spChg chg="add">
          <ac:chgData name="Armaan Singh" userId="6888fe4d-4c6a-4dac-a487-c1c8f6b23fb9" providerId="ADAL" clId="{821FC779-2761-8A4F-B0FC-7B9FB95D7136}" dt="2021-04-24T21:41:26.795" v="1808" actId="26606"/>
          <ac:spMkLst>
            <pc:docMk/>
            <pc:sldMk cId="919577091" sldId="261"/>
            <ac:spMk id="10" creationId="{CFE45BF0-46DB-408C-B5F7-7B11716805D4}"/>
          </ac:spMkLst>
        </pc:spChg>
        <pc:spChg chg="add">
          <ac:chgData name="Armaan Singh" userId="6888fe4d-4c6a-4dac-a487-c1c8f6b23fb9" providerId="ADAL" clId="{821FC779-2761-8A4F-B0FC-7B9FB95D7136}" dt="2021-04-24T21:41:26.795" v="1808" actId="26606"/>
          <ac:spMkLst>
            <pc:docMk/>
            <pc:sldMk cId="919577091" sldId="261"/>
            <ac:spMk id="12" creationId="{2AEBC8F2-97B1-41B4-93F1-2D289E197FBA}"/>
          </ac:spMkLst>
        </pc:spChg>
        <pc:spChg chg="add">
          <ac:chgData name="Armaan Singh" userId="6888fe4d-4c6a-4dac-a487-c1c8f6b23fb9" providerId="ADAL" clId="{821FC779-2761-8A4F-B0FC-7B9FB95D7136}" dt="2021-04-24T21:41:26.795" v="1808" actId="26606"/>
          <ac:spMkLst>
            <pc:docMk/>
            <pc:sldMk cId="919577091" sldId="261"/>
            <ac:spMk id="14" creationId="{472E3A19-F5D5-48FC-BB9C-48C2F68F598B}"/>
          </ac:spMkLst>
        </pc:spChg>
        <pc:spChg chg="add">
          <ac:chgData name="Armaan Singh" userId="6888fe4d-4c6a-4dac-a487-c1c8f6b23fb9" providerId="ADAL" clId="{821FC779-2761-8A4F-B0FC-7B9FB95D7136}" dt="2021-04-24T21:41:26.795" v="1808" actId="26606"/>
          <ac:spMkLst>
            <pc:docMk/>
            <pc:sldMk cId="919577091" sldId="261"/>
            <ac:spMk id="16" creationId="{7A62E32F-BB65-43A8-8EB5-92346890E549}"/>
          </ac:spMkLst>
        </pc:spChg>
        <pc:spChg chg="add">
          <ac:chgData name="Armaan Singh" userId="6888fe4d-4c6a-4dac-a487-c1c8f6b23fb9" providerId="ADAL" clId="{821FC779-2761-8A4F-B0FC-7B9FB95D7136}" dt="2021-04-24T21:41:26.795" v="1808" actId="26606"/>
          <ac:spMkLst>
            <pc:docMk/>
            <pc:sldMk cId="919577091" sldId="261"/>
            <ac:spMk id="18" creationId="{14E91B64-9FCC-451E-AFB4-A827D6329367}"/>
          </ac:spMkLst>
        </pc:spChg>
      </pc:sldChg>
      <pc:sldChg chg="add del">
        <pc:chgData name="Armaan Singh" userId="6888fe4d-4c6a-4dac-a487-c1c8f6b23fb9" providerId="ADAL" clId="{821FC779-2761-8A4F-B0FC-7B9FB95D7136}" dt="2021-04-24T21:33:24.797" v="1801" actId="2696"/>
        <pc:sldMkLst>
          <pc:docMk/>
          <pc:sldMk cId="499636409" sldId="262"/>
        </pc:sldMkLst>
      </pc:sldChg>
      <pc:sldChg chg="addSp delSp modSp new mod setBg">
        <pc:chgData name="Armaan Singh" userId="6888fe4d-4c6a-4dac-a487-c1c8f6b23fb9" providerId="ADAL" clId="{821FC779-2761-8A4F-B0FC-7B9FB95D7136}" dt="2021-04-24T21:41:13.917" v="1807" actId="26606"/>
        <pc:sldMkLst>
          <pc:docMk/>
          <pc:sldMk cId="4112438901" sldId="263"/>
        </pc:sldMkLst>
        <pc:spChg chg="mod">
          <ac:chgData name="Armaan Singh" userId="6888fe4d-4c6a-4dac-a487-c1c8f6b23fb9" providerId="ADAL" clId="{821FC779-2761-8A4F-B0FC-7B9FB95D7136}" dt="2021-04-24T21:41:13.917" v="1807" actId="26606"/>
          <ac:spMkLst>
            <pc:docMk/>
            <pc:sldMk cId="4112438901" sldId="263"/>
            <ac:spMk id="2" creationId="{ADAF0B08-0099-3A41-B51C-75A70DACBA33}"/>
          </ac:spMkLst>
        </pc:spChg>
        <pc:spChg chg="del mod">
          <ac:chgData name="Armaan Singh" userId="6888fe4d-4c6a-4dac-a487-c1c8f6b23fb9" providerId="ADAL" clId="{821FC779-2761-8A4F-B0FC-7B9FB95D7136}" dt="2021-04-24T21:41:10.497" v="1805" actId="478"/>
          <ac:spMkLst>
            <pc:docMk/>
            <pc:sldMk cId="4112438901" sldId="263"/>
            <ac:spMk id="3" creationId="{ABA6E7FD-8CD3-6F4E-8983-5C239239904A}"/>
          </ac:spMkLst>
        </pc:spChg>
        <pc:spChg chg="add">
          <ac:chgData name="Armaan Singh" userId="6888fe4d-4c6a-4dac-a487-c1c8f6b23fb9" providerId="ADAL" clId="{821FC779-2761-8A4F-B0FC-7B9FB95D7136}" dt="2021-04-24T21:41:13.917" v="1807" actId="26606"/>
          <ac:spMkLst>
            <pc:docMk/>
            <pc:sldMk cId="4112438901" sldId="263"/>
            <ac:spMk id="9" creationId="{1707FC24-6981-43D9-B525-C7832BA22463}"/>
          </ac:spMkLst>
        </pc:spChg>
        <pc:picChg chg="add mod">
          <ac:chgData name="Armaan Singh" userId="6888fe4d-4c6a-4dac-a487-c1c8f6b23fb9" providerId="ADAL" clId="{821FC779-2761-8A4F-B0FC-7B9FB95D7136}" dt="2021-04-24T21:41:13.917" v="1807" actId="26606"/>
          <ac:picMkLst>
            <pc:docMk/>
            <pc:sldMk cId="4112438901" sldId="263"/>
            <ac:picMk id="4" creationId="{FD1C7C2E-E74F-5848-B08C-6710BC247074}"/>
          </ac:picMkLst>
        </pc:picChg>
      </pc:sldChg>
      <pc:sldChg chg="addSp delSp modSp new mod setBg">
        <pc:chgData name="Armaan Singh" userId="6888fe4d-4c6a-4dac-a487-c1c8f6b23fb9" providerId="ADAL" clId="{821FC779-2761-8A4F-B0FC-7B9FB95D7136}" dt="2021-04-24T21:46:58.481" v="1869" actId="26606"/>
        <pc:sldMkLst>
          <pc:docMk/>
          <pc:sldMk cId="3170422081" sldId="264"/>
        </pc:sldMkLst>
        <pc:spChg chg="mod">
          <ac:chgData name="Armaan Singh" userId="6888fe4d-4c6a-4dac-a487-c1c8f6b23fb9" providerId="ADAL" clId="{821FC779-2761-8A4F-B0FC-7B9FB95D7136}" dt="2021-04-24T21:46:58.481" v="1869" actId="26606"/>
          <ac:spMkLst>
            <pc:docMk/>
            <pc:sldMk cId="3170422081" sldId="264"/>
            <ac:spMk id="2" creationId="{9F71D25A-508F-F04C-8E38-C7429D4DD2D1}"/>
          </ac:spMkLst>
        </pc:spChg>
        <pc:spChg chg="del mod">
          <ac:chgData name="Armaan Singh" userId="6888fe4d-4c6a-4dac-a487-c1c8f6b23fb9" providerId="ADAL" clId="{821FC779-2761-8A4F-B0FC-7B9FB95D7136}" dt="2021-04-24T21:46:36.096" v="1867" actId="478"/>
          <ac:spMkLst>
            <pc:docMk/>
            <pc:sldMk cId="3170422081" sldId="264"/>
            <ac:spMk id="3" creationId="{3BFE9F0A-CEEB-4546-803F-A1177B778FDF}"/>
          </ac:spMkLst>
        </pc:spChg>
        <pc:spChg chg="add">
          <ac:chgData name="Armaan Singh" userId="6888fe4d-4c6a-4dac-a487-c1c8f6b23fb9" providerId="ADAL" clId="{821FC779-2761-8A4F-B0FC-7B9FB95D7136}" dt="2021-04-24T21:46:58.481" v="1869" actId="26606"/>
          <ac:spMkLst>
            <pc:docMk/>
            <pc:sldMk cId="3170422081" sldId="264"/>
            <ac:spMk id="9" creationId="{1707FC24-6981-43D9-B525-C7832BA22463}"/>
          </ac:spMkLst>
        </pc:spChg>
        <pc:picChg chg="add mod">
          <ac:chgData name="Armaan Singh" userId="6888fe4d-4c6a-4dac-a487-c1c8f6b23fb9" providerId="ADAL" clId="{821FC779-2761-8A4F-B0FC-7B9FB95D7136}" dt="2021-04-24T21:46:58.481" v="1869" actId="26606"/>
          <ac:picMkLst>
            <pc:docMk/>
            <pc:sldMk cId="3170422081" sldId="264"/>
            <ac:picMk id="4" creationId="{E2A87051-85A4-6146-AAC8-7EAEE9193060}"/>
          </ac:picMkLst>
        </pc:picChg>
      </pc:sldChg>
      <pc:sldChg chg="addSp delSp modSp new mod setBg">
        <pc:chgData name="Armaan Singh" userId="6888fe4d-4c6a-4dac-a487-c1c8f6b23fb9" providerId="ADAL" clId="{821FC779-2761-8A4F-B0FC-7B9FB95D7136}" dt="2021-04-24T21:50:59.451" v="2158" actId="26606"/>
        <pc:sldMkLst>
          <pc:docMk/>
          <pc:sldMk cId="1273161846" sldId="265"/>
        </pc:sldMkLst>
        <pc:spChg chg="mod">
          <ac:chgData name="Armaan Singh" userId="6888fe4d-4c6a-4dac-a487-c1c8f6b23fb9" providerId="ADAL" clId="{821FC779-2761-8A4F-B0FC-7B9FB95D7136}" dt="2021-04-24T21:50:59.451" v="2158" actId="26606"/>
          <ac:spMkLst>
            <pc:docMk/>
            <pc:sldMk cId="1273161846" sldId="265"/>
            <ac:spMk id="2" creationId="{E8FE7448-56C1-3745-97E3-9ABBFF663537}"/>
          </ac:spMkLst>
        </pc:spChg>
        <pc:spChg chg="del">
          <ac:chgData name="Armaan Singh" userId="6888fe4d-4c6a-4dac-a487-c1c8f6b23fb9" providerId="ADAL" clId="{821FC779-2761-8A4F-B0FC-7B9FB95D7136}" dt="2021-04-24T21:47:22.339" v="1870" actId="478"/>
          <ac:spMkLst>
            <pc:docMk/>
            <pc:sldMk cId="1273161846" sldId="265"/>
            <ac:spMk id="3" creationId="{3BD70DAB-2E31-6446-BBFF-C07EE6968E3D}"/>
          </ac:spMkLst>
        </pc:spChg>
        <pc:spChg chg="add del">
          <ac:chgData name="Armaan Singh" userId="6888fe4d-4c6a-4dac-a487-c1c8f6b23fb9" providerId="ADAL" clId="{821FC779-2761-8A4F-B0FC-7B9FB95D7136}" dt="2021-04-24T21:50:59.441" v="2157" actId="26606"/>
          <ac:spMkLst>
            <pc:docMk/>
            <pc:sldMk cId="1273161846" sldId="265"/>
            <ac:spMk id="9" creationId="{1707FC24-6981-43D9-B525-C7832BA22463}"/>
          </ac:spMkLst>
        </pc:spChg>
        <pc:spChg chg="add">
          <ac:chgData name="Armaan Singh" userId="6888fe4d-4c6a-4dac-a487-c1c8f6b23fb9" providerId="ADAL" clId="{821FC779-2761-8A4F-B0FC-7B9FB95D7136}" dt="2021-04-24T21:50:59.451" v="2158" actId="26606"/>
          <ac:spMkLst>
            <pc:docMk/>
            <pc:sldMk cId="1273161846" sldId="265"/>
            <ac:spMk id="11" creationId="{7F57BEA8-497D-4AA8-8A18-BDCD696B25FE}"/>
          </ac:spMkLst>
        </pc:spChg>
        <pc:graphicFrameChg chg="add mod modGraphic">
          <ac:chgData name="Armaan Singh" userId="6888fe4d-4c6a-4dac-a487-c1c8f6b23fb9" providerId="ADAL" clId="{821FC779-2761-8A4F-B0FC-7B9FB95D7136}" dt="2021-04-24T21:50:59.451" v="2158" actId="26606"/>
          <ac:graphicFrameMkLst>
            <pc:docMk/>
            <pc:sldMk cId="1273161846" sldId="265"/>
            <ac:graphicFrameMk id="4" creationId="{91A4F259-6BB6-1A4D-A76B-399CDDC4B5BE}"/>
          </ac:graphicFrameMkLst>
        </pc:graphicFrameChg>
        <pc:picChg chg="add del">
          <ac:chgData name="Armaan Singh" userId="6888fe4d-4c6a-4dac-a487-c1c8f6b23fb9" providerId="ADAL" clId="{821FC779-2761-8A4F-B0FC-7B9FB95D7136}" dt="2021-04-24T21:49:11.170" v="2055"/>
          <ac:picMkLst>
            <pc:docMk/>
            <pc:sldMk cId="1273161846" sldId="265"/>
            <ac:picMk id="5" creationId="{48135375-4991-1442-AC30-B4FE3881A6AB}"/>
          </ac:picMkLst>
        </pc:picChg>
        <pc:cxnChg chg="add">
          <ac:chgData name="Armaan Singh" userId="6888fe4d-4c6a-4dac-a487-c1c8f6b23fb9" providerId="ADAL" clId="{821FC779-2761-8A4F-B0FC-7B9FB95D7136}" dt="2021-04-24T21:50:59.451" v="2158" actId="26606"/>
          <ac:cxnSpMkLst>
            <pc:docMk/>
            <pc:sldMk cId="1273161846" sldId="265"/>
            <ac:cxnSpMk id="12" creationId="{D2E961F1-4A28-4A5F-BBD4-6E400E5E6C75}"/>
          </ac:cxnSpMkLst>
        </pc:cxnChg>
        <pc:cxnChg chg="add">
          <ac:chgData name="Armaan Singh" userId="6888fe4d-4c6a-4dac-a487-c1c8f6b23fb9" providerId="ADAL" clId="{821FC779-2761-8A4F-B0FC-7B9FB95D7136}" dt="2021-04-24T21:50:59.451" v="2158" actId="26606"/>
          <ac:cxnSpMkLst>
            <pc:docMk/>
            <pc:sldMk cId="1273161846" sldId="265"/>
            <ac:cxnSpMk id="13" creationId="{A82415D3-DDE5-4D63-8CB3-23A5EC581B27}"/>
          </ac:cxnSpMkLst>
        </pc:cxnChg>
        <pc:cxnChg chg="add">
          <ac:chgData name="Armaan Singh" userId="6888fe4d-4c6a-4dac-a487-c1c8f6b23fb9" providerId="ADAL" clId="{821FC779-2761-8A4F-B0FC-7B9FB95D7136}" dt="2021-04-24T21:50:59.451" v="2158" actId="26606"/>
          <ac:cxnSpMkLst>
            <pc:docMk/>
            <pc:sldMk cId="1273161846" sldId="265"/>
            <ac:cxnSpMk id="15" creationId="{AD7193FB-6AE6-4B3B-8F89-56B55DD63B4D}"/>
          </ac:cxnSpMkLst>
        </pc:cxnChg>
      </pc:sldChg>
      <pc:sldChg chg="addSp delSp modSp new mod setBg">
        <pc:chgData name="Armaan Singh" userId="6888fe4d-4c6a-4dac-a487-c1c8f6b23fb9" providerId="ADAL" clId="{821FC779-2761-8A4F-B0FC-7B9FB95D7136}" dt="2021-04-24T21:55:58.082" v="2220" actId="26606"/>
        <pc:sldMkLst>
          <pc:docMk/>
          <pc:sldMk cId="2398045062" sldId="266"/>
        </pc:sldMkLst>
        <pc:spChg chg="mod">
          <ac:chgData name="Armaan Singh" userId="6888fe4d-4c6a-4dac-a487-c1c8f6b23fb9" providerId="ADAL" clId="{821FC779-2761-8A4F-B0FC-7B9FB95D7136}" dt="2021-04-24T21:55:58.082" v="2220" actId="26606"/>
          <ac:spMkLst>
            <pc:docMk/>
            <pc:sldMk cId="2398045062" sldId="266"/>
            <ac:spMk id="2" creationId="{369DD40C-A448-C64F-BF63-72AA50717DFA}"/>
          </ac:spMkLst>
        </pc:spChg>
        <pc:spChg chg="del">
          <ac:chgData name="Armaan Singh" userId="6888fe4d-4c6a-4dac-a487-c1c8f6b23fb9" providerId="ADAL" clId="{821FC779-2761-8A4F-B0FC-7B9FB95D7136}" dt="2021-04-24T21:55:54.014" v="2218" actId="478"/>
          <ac:spMkLst>
            <pc:docMk/>
            <pc:sldMk cId="2398045062" sldId="266"/>
            <ac:spMk id="3" creationId="{00F2FECA-5FE2-6A42-B69A-5879CB84D5ED}"/>
          </ac:spMkLst>
        </pc:spChg>
        <pc:spChg chg="add">
          <ac:chgData name="Armaan Singh" userId="6888fe4d-4c6a-4dac-a487-c1c8f6b23fb9" providerId="ADAL" clId="{821FC779-2761-8A4F-B0FC-7B9FB95D7136}" dt="2021-04-24T21:55:58.082" v="2220" actId="26606"/>
          <ac:spMkLst>
            <pc:docMk/>
            <pc:sldMk cId="2398045062" sldId="266"/>
            <ac:spMk id="9" creationId="{1707FC24-6981-43D9-B525-C7832BA22463}"/>
          </ac:spMkLst>
        </pc:spChg>
        <pc:picChg chg="add mod">
          <ac:chgData name="Armaan Singh" userId="6888fe4d-4c6a-4dac-a487-c1c8f6b23fb9" providerId="ADAL" clId="{821FC779-2761-8A4F-B0FC-7B9FB95D7136}" dt="2021-04-24T21:55:58.082" v="2220" actId="26606"/>
          <ac:picMkLst>
            <pc:docMk/>
            <pc:sldMk cId="2398045062" sldId="266"/>
            <ac:picMk id="4" creationId="{AB462959-0629-B04F-A5B9-7E0AB621592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A8B07-922F-514E-B514-09898A3FF90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6121CFDF-2618-114B-9FAA-9BE2ACDB7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71AFBE6A-2B2D-324E-B797-94D5084E1FF4}"/>
              </a:ext>
            </a:extLst>
          </p:cNvPr>
          <p:cNvSpPr>
            <a:spLocks noGrp="1"/>
          </p:cNvSpPr>
          <p:nvPr>
            <p:ph type="dt" sz="half" idx="10"/>
          </p:nvPr>
        </p:nvSpPr>
        <p:spPr/>
        <p:txBody>
          <a:bodyPr/>
          <a:lstStyle/>
          <a:p>
            <a:fld id="{0022677E-7FF4-B24E-882D-1485C2C20337}" type="datetimeFigureOut">
              <a:rPr lang="en-GB" smtClean="0"/>
              <a:t>25/04/2021</a:t>
            </a:fld>
            <a:endParaRPr lang="en-GB"/>
          </a:p>
        </p:txBody>
      </p:sp>
      <p:sp>
        <p:nvSpPr>
          <p:cNvPr id="5" name="Footer Placeholder 4">
            <a:extLst>
              <a:ext uri="{FF2B5EF4-FFF2-40B4-BE49-F238E27FC236}">
                <a16:creationId xmlns:a16="http://schemas.microsoft.com/office/drawing/2014/main" id="{0B72ECC3-6D21-B941-8B97-8F291BDB7D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760832-A3CB-584C-BDE7-E2F7CC724FC0}"/>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2154414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4CA2-1562-8641-921B-424E8C743E4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A53BE162-EAE1-144F-BF72-B1BA9687045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E290FDB-CF45-6E4A-AF3B-3B3A94103A8B}"/>
              </a:ext>
            </a:extLst>
          </p:cNvPr>
          <p:cNvSpPr>
            <a:spLocks noGrp="1"/>
          </p:cNvSpPr>
          <p:nvPr>
            <p:ph type="dt" sz="half" idx="10"/>
          </p:nvPr>
        </p:nvSpPr>
        <p:spPr/>
        <p:txBody>
          <a:bodyPr/>
          <a:lstStyle/>
          <a:p>
            <a:fld id="{0022677E-7FF4-B24E-882D-1485C2C20337}" type="datetimeFigureOut">
              <a:rPr lang="en-GB" smtClean="0"/>
              <a:t>25/04/2021</a:t>
            </a:fld>
            <a:endParaRPr lang="en-GB"/>
          </a:p>
        </p:txBody>
      </p:sp>
      <p:sp>
        <p:nvSpPr>
          <p:cNvPr id="5" name="Footer Placeholder 4">
            <a:extLst>
              <a:ext uri="{FF2B5EF4-FFF2-40B4-BE49-F238E27FC236}">
                <a16:creationId xmlns:a16="http://schemas.microsoft.com/office/drawing/2014/main" id="{F371F163-BE0B-0D41-B87C-4AA13CB803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FC58FB-830C-A949-9593-EA4ABC265815}"/>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2806694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4433EF-3140-0545-B220-BC4361F42EA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1F984DD3-3596-B54A-9F7B-BCF21887D44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430F91F-0E19-BE4D-9A11-DC3F2DBF6398}"/>
              </a:ext>
            </a:extLst>
          </p:cNvPr>
          <p:cNvSpPr>
            <a:spLocks noGrp="1"/>
          </p:cNvSpPr>
          <p:nvPr>
            <p:ph type="dt" sz="half" idx="10"/>
          </p:nvPr>
        </p:nvSpPr>
        <p:spPr/>
        <p:txBody>
          <a:bodyPr/>
          <a:lstStyle/>
          <a:p>
            <a:fld id="{0022677E-7FF4-B24E-882D-1485C2C20337}" type="datetimeFigureOut">
              <a:rPr lang="en-GB" smtClean="0"/>
              <a:t>25/04/2021</a:t>
            </a:fld>
            <a:endParaRPr lang="en-GB"/>
          </a:p>
        </p:txBody>
      </p:sp>
      <p:sp>
        <p:nvSpPr>
          <p:cNvPr id="5" name="Footer Placeholder 4">
            <a:extLst>
              <a:ext uri="{FF2B5EF4-FFF2-40B4-BE49-F238E27FC236}">
                <a16:creationId xmlns:a16="http://schemas.microsoft.com/office/drawing/2014/main" id="{9D96D449-3EE9-D149-B799-97CFCBCD7D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6F8CD1-E6C0-D540-8CA2-C7B6B147E54F}"/>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240906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1A853-23CA-0B45-940B-68E06742612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6D1E655-0D47-6E4C-BE41-B740DFE7BAC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4167A06-F860-DB4C-BE16-B3048BE3B383}"/>
              </a:ext>
            </a:extLst>
          </p:cNvPr>
          <p:cNvSpPr>
            <a:spLocks noGrp="1"/>
          </p:cNvSpPr>
          <p:nvPr>
            <p:ph type="dt" sz="half" idx="10"/>
          </p:nvPr>
        </p:nvSpPr>
        <p:spPr/>
        <p:txBody>
          <a:bodyPr/>
          <a:lstStyle/>
          <a:p>
            <a:fld id="{0022677E-7FF4-B24E-882D-1485C2C20337}" type="datetimeFigureOut">
              <a:rPr lang="en-GB" smtClean="0"/>
              <a:t>25/04/2021</a:t>
            </a:fld>
            <a:endParaRPr lang="en-GB"/>
          </a:p>
        </p:txBody>
      </p:sp>
      <p:sp>
        <p:nvSpPr>
          <p:cNvPr id="5" name="Footer Placeholder 4">
            <a:extLst>
              <a:ext uri="{FF2B5EF4-FFF2-40B4-BE49-F238E27FC236}">
                <a16:creationId xmlns:a16="http://schemas.microsoft.com/office/drawing/2014/main" id="{E34EC89D-257C-D647-A6DB-593C6738C3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DB812-3D65-F64C-8678-2811B7C72B2E}"/>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263359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F928-40C1-3C4F-B4AD-51AC6FBB94D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D802DC4F-D757-8B40-B282-E6F6DAB415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8DE71A8-D372-5A41-97CF-282E440F84A4}"/>
              </a:ext>
            </a:extLst>
          </p:cNvPr>
          <p:cNvSpPr>
            <a:spLocks noGrp="1"/>
          </p:cNvSpPr>
          <p:nvPr>
            <p:ph type="dt" sz="half" idx="10"/>
          </p:nvPr>
        </p:nvSpPr>
        <p:spPr/>
        <p:txBody>
          <a:bodyPr/>
          <a:lstStyle/>
          <a:p>
            <a:fld id="{0022677E-7FF4-B24E-882D-1485C2C20337}" type="datetimeFigureOut">
              <a:rPr lang="en-GB" smtClean="0"/>
              <a:t>25/04/2021</a:t>
            </a:fld>
            <a:endParaRPr lang="en-GB"/>
          </a:p>
        </p:txBody>
      </p:sp>
      <p:sp>
        <p:nvSpPr>
          <p:cNvPr id="5" name="Footer Placeholder 4">
            <a:extLst>
              <a:ext uri="{FF2B5EF4-FFF2-40B4-BE49-F238E27FC236}">
                <a16:creationId xmlns:a16="http://schemas.microsoft.com/office/drawing/2014/main" id="{6559664A-F7F0-8D46-8A41-DAAC9C8F50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02B919-F0CA-EA45-B8B3-E05D94CA66F1}"/>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2475878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F75C3-EC55-9D4A-B365-AC568A0FE35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DD2B62B-DDBC-9B49-AD39-A739BBC07EF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854E0B53-671A-7246-8331-79B611EF990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ED248C1F-6536-B14E-A732-7644DA9759F2}"/>
              </a:ext>
            </a:extLst>
          </p:cNvPr>
          <p:cNvSpPr>
            <a:spLocks noGrp="1"/>
          </p:cNvSpPr>
          <p:nvPr>
            <p:ph type="dt" sz="half" idx="10"/>
          </p:nvPr>
        </p:nvSpPr>
        <p:spPr/>
        <p:txBody>
          <a:bodyPr/>
          <a:lstStyle/>
          <a:p>
            <a:fld id="{0022677E-7FF4-B24E-882D-1485C2C20337}" type="datetimeFigureOut">
              <a:rPr lang="en-GB" smtClean="0"/>
              <a:t>25/04/2021</a:t>
            </a:fld>
            <a:endParaRPr lang="en-GB"/>
          </a:p>
        </p:txBody>
      </p:sp>
      <p:sp>
        <p:nvSpPr>
          <p:cNvPr id="6" name="Footer Placeholder 5">
            <a:extLst>
              <a:ext uri="{FF2B5EF4-FFF2-40B4-BE49-F238E27FC236}">
                <a16:creationId xmlns:a16="http://schemas.microsoft.com/office/drawing/2014/main" id="{6AC128DE-AE7E-354D-99BA-45B5132765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FBB2CF-CCC7-D84F-B4F5-A15E1C5ECFAC}"/>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1344548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37889-8742-CF4B-AF73-6F96A2F41BFA}"/>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BB5526D4-BE06-D643-A665-375104F8B7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031883D-0C9E-3242-8385-D351A46B018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48D1F04-156C-934B-8476-501C3F4C24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FD87701-77A8-454F-8694-03C752573D5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84E35920-87B0-B540-B567-AD9BE620268C}"/>
              </a:ext>
            </a:extLst>
          </p:cNvPr>
          <p:cNvSpPr>
            <a:spLocks noGrp="1"/>
          </p:cNvSpPr>
          <p:nvPr>
            <p:ph type="dt" sz="half" idx="10"/>
          </p:nvPr>
        </p:nvSpPr>
        <p:spPr/>
        <p:txBody>
          <a:bodyPr/>
          <a:lstStyle/>
          <a:p>
            <a:fld id="{0022677E-7FF4-B24E-882D-1485C2C20337}" type="datetimeFigureOut">
              <a:rPr lang="en-GB" smtClean="0"/>
              <a:t>25/04/2021</a:t>
            </a:fld>
            <a:endParaRPr lang="en-GB"/>
          </a:p>
        </p:txBody>
      </p:sp>
      <p:sp>
        <p:nvSpPr>
          <p:cNvPr id="8" name="Footer Placeholder 7">
            <a:extLst>
              <a:ext uri="{FF2B5EF4-FFF2-40B4-BE49-F238E27FC236}">
                <a16:creationId xmlns:a16="http://schemas.microsoft.com/office/drawing/2014/main" id="{AF121821-C440-1D41-B96D-70870CB760E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E7424D-C9E6-3B47-87FF-5C0088B25E6F}"/>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139581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477A5-A282-654F-AE36-AB6D9B6FBCD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433684B-B280-6D4E-92E3-947581A70D42}"/>
              </a:ext>
            </a:extLst>
          </p:cNvPr>
          <p:cNvSpPr>
            <a:spLocks noGrp="1"/>
          </p:cNvSpPr>
          <p:nvPr>
            <p:ph type="dt" sz="half" idx="10"/>
          </p:nvPr>
        </p:nvSpPr>
        <p:spPr/>
        <p:txBody>
          <a:bodyPr/>
          <a:lstStyle/>
          <a:p>
            <a:fld id="{0022677E-7FF4-B24E-882D-1485C2C20337}" type="datetimeFigureOut">
              <a:rPr lang="en-GB" smtClean="0"/>
              <a:t>25/04/2021</a:t>
            </a:fld>
            <a:endParaRPr lang="en-GB"/>
          </a:p>
        </p:txBody>
      </p:sp>
      <p:sp>
        <p:nvSpPr>
          <p:cNvPr id="4" name="Footer Placeholder 3">
            <a:extLst>
              <a:ext uri="{FF2B5EF4-FFF2-40B4-BE49-F238E27FC236}">
                <a16:creationId xmlns:a16="http://schemas.microsoft.com/office/drawing/2014/main" id="{AAC61407-8C29-B04E-A067-2B57B1CBE70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BB444BC-03A5-F84A-93DA-A72388A5ACAD}"/>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212736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E463B9-9B9D-6E4A-AEAD-4383FD8D63C2}"/>
              </a:ext>
            </a:extLst>
          </p:cNvPr>
          <p:cNvSpPr>
            <a:spLocks noGrp="1"/>
          </p:cNvSpPr>
          <p:nvPr>
            <p:ph type="dt" sz="half" idx="10"/>
          </p:nvPr>
        </p:nvSpPr>
        <p:spPr/>
        <p:txBody>
          <a:bodyPr/>
          <a:lstStyle/>
          <a:p>
            <a:fld id="{0022677E-7FF4-B24E-882D-1485C2C20337}" type="datetimeFigureOut">
              <a:rPr lang="en-GB" smtClean="0"/>
              <a:t>25/04/2021</a:t>
            </a:fld>
            <a:endParaRPr lang="en-GB"/>
          </a:p>
        </p:txBody>
      </p:sp>
      <p:sp>
        <p:nvSpPr>
          <p:cNvPr id="3" name="Footer Placeholder 2">
            <a:extLst>
              <a:ext uri="{FF2B5EF4-FFF2-40B4-BE49-F238E27FC236}">
                <a16:creationId xmlns:a16="http://schemas.microsoft.com/office/drawing/2014/main" id="{B2B8A00D-BD59-9A42-BD33-81EAE4D833A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7D06309-08CB-A147-A6EF-4180A70CBF5D}"/>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1542434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DA10-1B06-6248-B294-C0F67356921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FBB3B18-FA10-A241-8147-921D44C4F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33A47EBB-A441-2242-A02E-57EFBC87F4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B03F543-196B-894C-9B06-5CA3370BE6B2}"/>
              </a:ext>
            </a:extLst>
          </p:cNvPr>
          <p:cNvSpPr>
            <a:spLocks noGrp="1"/>
          </p:cNvSpPr>
          <p:nvPr>
            <p:ph type="dt" sz="half" idx="10"/>
          </p:nvPr>
        </p:nvSpPr>
        <p:spPr/>
        <p:txBody>
          <a:bodyPr/>
          <a:lstStyle/>
          <a:p>
            <a:fld id="{0022677E-7FF4-B24E-882D-1485C2C20337}" type="datetimeFigureOut">
              <a:rPr lang="en-GB" smtClean="0"/>
              <a:t>25/04/2021</a:t>
            </a:fld>
            <a:endParaRPr lang="en-GB"/>
          </a:p>
        </p:txBody>
      </p:sp>
      <p:sp>
        <p:nvSpPr>
          <p:cNvPr id="6" name="Footer Placeholder 5">
            <a:extLst>
              <a:ext uri="{FF2B5EF4-FFF2-40B4-BE49-F238E27FC236}">
                <a16:creationId xmlns:a16="http://schemas.microsoft.com/office/drawing/2014/main" id="{9A7A881E-2494-1C40-A804-4A0BF3803D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A1438C-6D4E-5544-927F-826F87D42BA5}"/>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27177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9549-9E95-7F4B-B2CA-3FAAB34F05D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0BF2630-386F-1943-8384-7820537776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BFF76A2-961E-5544-A325-9339B22AC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1D2BA76-5AF2-FE4F-AE08-2F8DD41B2E5B}"/>
              </a:ext>
            </a:extLst>
          </p:cNvPr>
          <p:cNvSpPr>
            <a:spLocks noGrp="1"/>
          </p:cNvSpPr>
          <p:nvPr>
            <p:ph type="dt" sz="half" idx="10"/>
          </p:nvPr>
        </p:nvSpPr>
        <p:spPr/>
        <p:txBody>
          <a:bodyPr/>
          <a:lstStyle/>
          <a:p>
            <a:fld id="{0022677E-7FF4-B24E-882D-1485C2C20337}" type="datetimeFigureOut">
              <a:rPr lang="en-GB" smtClean="0"/>
              <a:t>25/04/2021</a:t>
            </a:fld>
            <a:endParaRPr lang="en-GB"/>
          </a:p>
        </p:txBody>
      </p:sp>
      <p:sp>
        <p:nvSpPr>
          <p:cNvPr id="6" name="Footer Placeholder 5">
            <a:extLst>
              <a:ext uri="{FF2B5EF4-FFF2-40B4-BE49-F238E27FC236}">
                <a16:creationId xmlns:a16="http://schemas.microsoft.com/office/drawing/2014/main" id="{C7B21734-E1D7-2642-B6FD-9A0B00D61D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D8CB0E-3B07-3E40-8B8A-ADD14C883655}"/>
              </a:ext>
            </a:extLst>
          </p:cNvPr>
          <p:cNvSpPr>
            <a:spLocks noGrp="1"/>
          </p:cNvSpPr>
          <p:nvPr>
            <p:ph type="sldNum" sz="quarter" idx="12"/>
          </p:nvPr>
        </p:nvSpPr>
        <p:spPr/>
        <p:txBody>
          <a:bodyPr/>
          <a:lstStyle/>
          <a:p>
            <a:fld id="{6E387027-614B-4942-B485-8E61B4BD6A09}" type="slidenum">
              <a:rPr lang="en-GB" smtClean="0"/>
              <a:t>‹#›</a:t>
            </a:fld>
            <a:endParaRPr lang="en-GB"/>
          </a:p>
        </p:txBody>
      </p:sp>
    </p:spTree>
    <p:extLst>
      <p:ext uri="{BB962C8B-B14F-4D97-AF65-F5344CB8AC3E}">
        <p14:creationId xmlns:p14="http://schemas.microsoft.com/office/powerpoint/2010/main" val="3003531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F46506-ADD4-7A42-B4BE-C702736C6E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855C968-95D9-C14C-BD13-B527351558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6DACFD9-A775-4743-910B-8807BE1E75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2677E-7FF4-B24E-882D-1485C2C20337}" type="datetimeFigureOut">
              <a:rPr lang="en-GB" smtClean="0"/>
              <a:t>25/04/2021</a:t>
            </a:fld>
            <a:endParaRPr lang="en-GB"/>
          </a:p>
        </p:txBody>
      </p:sp>
      <p:sp>
        <p:nvSpPr>
          <p:cNvPr id="5" name="Footer Placeholder 4">
            <a:extLst>
              <a:ext uri="{FF2B5EF4-FFF2-40B4-BE49-F238E27FC236}">
                <a16:creationId xmlns:a16="http://schemas.microsoft.com/office/drawing/2014/main" id="{C55A3EEB-A78B-1149-90B8-170418E0CE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5F1906E-B4F2-7A47-96DA-A989704422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87027-614B-4942-B485-8E61B4BD6A09}" type="slidenum">
              <a:rPr lang="en-GB" smtClean="0"/>
              <a:t>‹#›</a:t>
            </a:fld>
            <a:endParaRPr lang="en-GB"/>
          </a:p>
        </p:txBody>
      </p:sp>
    </p:spTree>
    <p:extLst>
      <p:ext uri="{BB962C8B-B14F-4D97-AF65-F5344CB8AC3E}">
        <p14:creationId xmlns:p14="http://schemas.microsoft.com/office/powerpoint/2010/main" val="4057571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rmaan516/01-Lucky_Unicor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BA11074-31DB-BC4A-92B5-4303DF4152DD}"/>
              </a:ext>
            </a:extLst>
          </p:cNvPr>
          <p:cNvSpPr>
            <a:spLocks noGrp="1"/>
          </p:cNvSpPr>
          <p:nvPr>
            <p:ph type="ctrTitle"/>
          </p:nvPr>
        </p:nvSpPr>
        <p:spPr>
          <a:xfrm>
            <a:off x="3045368" y="2043663"/>
            <a:ext cx="6105194" cy="2031055"/>
          </a:xfrm>
        </p:spPr>
        <p:txBody>
          <a:bodyPr>
            <a:normAutofit/>
          </a:bodyPr>
          <a:lstStyle/>
          <a:p>
            <a:r>
              <a:rPr lang="en-GB">
                <a:solidFill>
                  <a:srgbClr val="FFFFFF"/>
                </a:solidFill>
              </a:rPr>
              <a:t>Lucky Unicorn Slides </a:t>
            </a:r>
          </a:p>
        </p:txBody>
      </p:sp>
      <p:sp>
        <p:nvSpPr>
          <p:cNvPr id="3" name="Subtitle 2">
            <a:extLst>
              <a:ext uri="{FF2B5EF4-FFF2-40B4-BE49-F238E27FC236}">
                <a16:creationId xmlns:a16="http://schemas.microsoft.com/office/drawing/2014/main" id="{182CBF64-1733-A24E-97CE-277073EAD992}"/>
              </a:ext>
            </a:extLst>
          </p:cNvPr>
          <p:cNvSpPr>
            <a:spLocks noGrp="1"/>
          </p:cNvSpPr>
          <p:nvPr>
            <p:ph type="subTitle" idx="1"/>
          </p:nvPr>
        </p:nvSpPr>
        <p:spPr>
          <a:xfrm>
            <a:off x="3045368" y="4074718"/>
            <a:ext cx="6105194" cy="682079"/>
          </a:xfrm>
        </p:spPr>
        <p:txBody>
          <a:bodyPr>
            <a:normAutofit/>
          </a:bodyPr>
          <a:lstStyle/>
          <a:p>
            <a:r>
              <a:rPr lang="en-GB">
                <a:solidFill>
                  <a:srgbClr val="FFFFFF"/>
                </a:solidFill>
              </a:rPr>
              <a:t>Armaan Singh</a:t>
            </a:r>
          </a:p>
        </p:txBody>
      </p:sp>
    </p:spTree>
    <p:extLst>
      <p:ext uri="{BB962C8B-B14F-4D97-AF65-F5344CB8AC3E}">
        <p14:creationId xmlns:p14="http://schemas.microsoft.com/office/powerpoint/2010/main" val="1529080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9DD40C-A448-C64F-BF63-72AA50717DFA}"/>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Yes / no checker test plan</a:t>
            </a:r>
          </a:p>
        </p:txBody>
      </p:sp>
      <p:pic>
        <p:nvPicPr>
          <p:cNvPr id="4" name="Picture 3">
            <a:extLst>
              <a:ext uri="{FF2B5EF4-FFF2-40B4-BE49-F238E27FC236}">
                <a16:creationId xmlns:a16="http://schemas.microsoft.com/office/drawing/2014/main" id="{AB462959-0629-B04F-A5B9-7E0AB621592C}"/>
              </a:ext>
            </a:extLst>
          </p:cNvPr>
          <p:cNvPicPr>
            <a:picLocks noChangeAspect="1"/>
          </p:cNvPicPr>
          <p:nvPr/>
        </p:nvPicPr>
        <p:blipFill>
          <a:blip r:embed="rId2"/>
          <a:stretch>
            <a:fillRect/>
          </a:stretch>
        </p:blipFill>
        <p:spPr>
          <a:xfrm>
            <a:off x="5153822" y="1270302"/>
            <a:ext cx="6553545" cy="4325338"/>
          </a:xfrm>
          <a:prstGeom prst="rect">
            <a:avLst/>
          </a:prstGeom>
        </p:spPr>
      </p:pic>
    </p:spTree>
    <p:extLst>
      <p:ext uri="{BB962C8B-B14F-4D97-AF65-F5344CB8AC3E}">
        <p14:creationId xmlns:p14="http://schemas.microsoft.com/office/powerpoint/2010/main" val="2398045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8E89-FC86-1841-8D68-B18FD461BB8B}"/>
              </a:ext>
            </a:extLst>
          </p:cNvPr>
          <p:cNvSpPr>
            <a:spLocks noGrp="1"/>
          </p:cNvSpPr>
          <p:nvPr>
            <p:ph type="title"/>
          </p:nvPr>
        </p:nvSpPr>
        <p:spPr/>
        <p:txBody>
          <a:bodyPr/>
          <a:lstStyle/>
          <a:p>
            <a:r>
              <a:rPr lang="en-GB"/>
              <a:t>Lucky Unicorn</a:t>
            </a:r>
            <a:endParaRPr lang="en-GB" dirty="0"/>
          </a:p>
        </p:txBody>
      </p:sp>
      <p:sp>
        <p:nvSpPr>
          <p:cNvPr id="3" name="Content Placeholder 2">
            <a:extLst>
              <a:ext uri="{FF2B5EF4-FFF2-40B4-BE49-F238E27FC236}">
                <a16:creationId xmlns:a16="http://schemas.microsoft.com/office/drawing/2014/main" id="{F7BEA66D-E01E-404F-8325-0B19637AEB36}"/>
              </a:ext>
            </a:extLst>
          </p:cNvPr>
          <p:cNvSpPr>
            <a:spLocks noGrp="1"/>
          </p:cNvSpPr>
          <p:nvPr>
            <p:ph idx="1"/>
          </p:nvPr>
        </p:nvSpPr>
        <p:spPr/>
        <p:txBody>
          <a:bodyPr>
            <a:normAutofit lnSpcReduction="10000"/>
          </a:bodyPr>
          <a:lstStyle/>
          <a:p>
            <a:pPr marL="0" indent="0">
              <a:buNone/>
            </a:pPr>
            <a:r>
              <a:rPr lang="en-GB"/>
              <a:t>Link to GitHub repository:</a:t>
            </a:r>
          </a:p>
          <a:p>
            <a:pPr marL="0" indent="0">
              <a:buNone/>
            </a:pPr>
            <a:r>
              <a:rPr lang="en-GB">
                <a:hlinkClick r:id="rId2"/>
              </a:rPr>
              <a:t>https://github.com/Armaan516/01-Lucky_Unicorn</a:t>
            </a:r>
            <a:endParaRPr lang="en-GB"/>
          </a:p>
          <a:p>
            <a:pPr marL="0" indent="0">
              <a:buNone/>
            </a:pPr>
            <a:endParaRPr lang="en-GB"/>
          </a:p>
          <a:p>
            <a:pPr marL="0" indent="0">
              <a:buNone/>
            </a:pPr>
            <a:r>
              <a:rPr lang="en-GB"/>
              <a:t>Links to trello board / project management tools:</a:t>
            </a:r>
          </a:p>
          <a:p>
            <a:pPr marL="0" indent="0">
              <a:buNone/>
            </a:pPr>
            <a:endParaRPr lang="en-GB"/>
          </a:p>
          <a:p>
            <a:pPr marL="0" indent="0">
              <a:buNone/>
            </a:pPr>
            <a:endParaRPr lang="en-GB"/>
          </a:p>
          <a:p>
            <a:pPr marL="0" indent="0">
              <a:buNone/>
            </a:pPr>
            <a:r>
              <a:rPr lang="en-GB"/>
              <a:t>You must provide evidence showing how the problem has been decomposed, how the components have been developed and trialled, and of how they have been assembled and tested to create a final, working outcome.</a:t>
            </a:r>
            <a:endParaRPr lang="en-GB" dirty="0"/>
          </a:p>
        </p:txBody>
      </p:sp>
    </p:spTree>
    <p:extLst>
      <p:ext uri="{BB962C8B-B14F-4D97-AF65-F5344CB8AC3E}">
        <p14:creationId xmlns:p14="http://schemas.microsoft.com/office/powerpoint/2010/main" val="297009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328F31-52FF-4D4D-8C20-2A57D8E5E5F1}"/>
              </a:ext>
            </a:extLst>
          </p:cNvPr>
          <p:cNvSpPr>
            <a:spLocks noGrp="1"/>
          </p:cNvSpPr>
          <p:nvPr>
            <p:ph type="title"/>
          </p:nvPr>
        </p:nvSpPr>
        <p:spPr>
          <a:xfrm>
            <a:off x="958506" y="800392"/>
            <a:ext cx="10264697" cy="1212102"/>
          </a:xfrm>
        </p:spPr>
        <p:txBody>
          <a:bodyPr>
            <a:normAutofit/>
          </a:bodyPr>
          <a:lstStyle/>
          <a:p>
            <a:r>
              <a:rPr lang="en-GB" sz="4000">
                <a:solidFill>
                  <a:srgbClr val="FFFFFF"/>
                </a:solidFill>
              </a:rPr>
              <a:t>Relevant Implication - Functionality</a:t>
            </a:r>
          </a:p>
        </p:txBody>
      </p:sp>
      <p:sp>
        <p:nvSpPr>
          <p:cNvPr id="3" name="Content Placeholder 2">
            <a:extLst>
              <a:ext uri="{FF2B5EF4-FFF2-40B4-BE49-F238E27FC236}">
                <a16:creationId xmlns:a16="http://schemas.microsoft.com/office/drawing/2014/main" id="{93018C68-98F4-B544-8906-BC2A4573C70C}"/>
              </a:ext>
            </a:extLst>
          </p:cNvPr>
          <p:cNvSpPr>
            <a:spLocks noGrp="1"/>
          </p:cNvSpPr>
          <p:nvPr>
            <p:ph idx="1"/>
          </p:nvPr>
        </p:nvSpPr>
        <p:spPr>
          <a:xfrm>
            <a:off x="1367624" y="2490436"/>
            <a:ext cx="9708995" cy="3567173"/>
          </a:xfrm>
        </p:spPr>
        <p:txBody>
          <a:bodyPr anchor="ctr">
            <a:normAutofit/>
          </a:bodyPr>
          <a:lstStyle/>
          <a:p>
            <a:pPr marL="0" indent="0">
              <a:buNone/>
            </a:pPr>
            <a:r>
              <a:rPr lang="en-GB" sz="2400"/>
              <a:t>Functionality means that your program works properly. In this case my program asks the user how many rounds they want to play. The program should be able to handle </a:t>
            </a:r>
            <a:r>
              <a:rPr lang="en-GB" sz="2400" b="1"/>
              <a:t>expected</a:t>
            </a:r>
            <a:r>
              <a:rPr lang="en-GB" sz="2400"/>
              <a:t> answers like 3, </a:t>
            </a:r>
            <a:r>
              <a:rPr lang="en-GB" sz="2400" b="1"/>
              <a:t>boundary</a:t>
            </a:r>
            <a:r>
              <a:rPr lang="en-GB" sz="2400"/>
              <a:t> answers like 1 and should not break on a value too low like 0, and handle </a:t>
            </a:r>
            <a:r>
              <a:rPr lang="en-GB" sz="2400" b="1"/>
              <a:t>invalid</a:t>
            </a:r>
            <a:r>
              <a:rPr lang="en-GB" sz="2400"/>
              <a:t> answers without crashing e.g. text or decimals.</a:t>
            </a:r>
          </a:p>
        </p:txBody>
      </p:sp>
    </p:spTree>
    <p:extLst>
      <p:ext uri="{BB962C8B-B14F-4D97-AF65-F5344CB8AC3E}">
        <p14:creationId xmlns:p14="http://schemas.microsoft.com/office/powerpoint/2010/main" val="3025314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328F31-52FF-4D4D-8C20-2A57D8E5E5F1}"/>
              </a:ext>
            </a:extLst>
          </p:cNvPr>
          <p:cNvSpPr>
            <a:spLocks noGrp="1"/>
          </p:cNvSpPr>
          <p:nvPr>
            <p:ph type="title"/>
          </p:nvPr>
        </p:nvSpPr>
        <p:spPr>
          <a:xfrm>
            <a:off x="958506" y="800392"/>
            <a:ext cx="10264697" cy="1212102"/>
          </a:xfrm>
        </p:spPr>
        <p:txBody>
          <a:bodyPr>
            <a:normAutofit/>
          </a:bodyPr>
          <a:lstStyle/>
          <a:p>
            <a:r>
              <a:rPr lang="en-GB" sz="4000">
                <a:solidFill>
                  <a:srgbClr val="FFFFFF"/>
                </a:solidFill>
              </a:rPr>
              <a:t>Relevant Implication - Usability</a:t>
            </a:r>
          </a:p>
        </p:txBody>
      </p:sp>
      <p:sp>
        <p:nvSpPr>
          <p:cNvPr id="3" name="Content Placeholder 2">
            <a:extLst>
              <a:ext uri="{FF2B5EF4-FFF2-40B4-BE49-F238E27FC236}">
                <a16:creationId xmlns:a16="http://schemas.microsoft.com/office/drawing/2014/main" id="{93018C68-98F4-B544-8906-BC2A4573C70C}"/>
              </a:ext>
            </a:extLst>
          </p:cNvPr>
          <p:cNvSpPr>
            <a:spLocks noGrp="1"/>
          </p:cNvSpPr>
          <p:nvPr>
            <p:ph idx="1"/>
          </p:nvPr>
        </p:nvSpPr>
        <p:spPr>
          <a:xfrm>
            <a:off x="1367624" y="2490436"/>
            <a:ext cx="9708995" cy="3567173"/>
          </a:xfrm>
        </p:spPr>
        <p:txBody>
          <a:bodyPr anchor="ctr">
            <a:normAutofit/>
          </a:bodyPr>
          <a:lstStyle/>
          <a:p>
            <a:pPr marL="0" indent="0">
              <a:buNone/>
            </a:pPr>
            <a:r>
              <a:rPr lang="en-GB" sz="2400"/>
              <a:t>Usability means how easily the end user can succeed in doing tasks. The implication may involve making clear instructions and clear error messages that can be easily understood by the users.</a:t>
            </a:r>
          </a:p>
        </p:txBody>
      </p:sp>
    </p:spTree>
    <p:extLst>
      <p:ext uri="{BB962C8B-B14F-4D97-AF65-F5344CB8AC3E}">
        <p14:creationId xmlns:p14="http://schemas.microsoft.com/office/powerpoint/2010/main" val="701647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328F31-52FF-4D4D-8C20-2A57D8E5E5F1}"/>
              </a:ext>
            </a:extLst>
          </p:cNvPr>
          <p:cNvSpPr>
            <a:spLocks noGrp="1"/>
          </p:cNvSpPr>
          <p:nvPr>
            <p:ph type="title"/>
          </p:nvPr>
        </p:nvSpPr>
        <p:spPr>
          <a:xfrm>
            <a:off x="958506" y="800392"/>
            <a:ext cx="10264697" cy="1212102"/>
          </a:xfrm>
        </p:spPr>
        <p:txBody>
          <a:bodyPr>
            <a:normAutofit/>
          </a:bodyPr>
          <a:lstStyle/>
          <a:p>
            <a:r>
              <a:rPr lang="en-GB" sz="4000">
                <a:solidFill>
                  <a:srgbClr val="FFFFFF"/>
                </a:solidFill>
              </a:rPr>
              <a:t>Relevant Implication - Aesthetics</a:t>
            </a:r>
          </a:p>
        </p:txBody>
      </p:sp>
      <p:sp>
        <p:nvSpPr>
          <p:cNvPr id="3" name="Content Placeholder 2">
            <a:extLst>
              <a:ext uri="{FF2B5EF4-FFF2-40B4-BE49-F238E27FC236}">
                <a16:creationId xmlns:a16="http://schemas.microsoft.com/office/drawing/2014/main" id="{93018C68-98F4-B544-8906-BC2A4573C70C}"/>
              </a:ext>
            </a:extLst>
          </p:cNvPr>
          <p:cNvSpPr>
            <a:spLocks noGrp="1"/>
          </p:cNvSpPr>
          <p:nvPr>
            <p:ph idx="1"/>
          </p:nvPr>
        </p:nvSpPr>
        <p:spPr>
          <a:xfrm>
            <a:off x="1367624" y="2490436"/>
            <a:ext cx="9708995" cy="3567173"/>
          </a:xfrm>
        </p:spPr>
        <p:txBody>
          <a:bodyPr anchor="ctr">
            <a:normAutofit/>
          </a:bodyPr>
          <a:lstStyle/>
          <a:p>
            <a:pPr marL="0" indent="0">
              <a:buNone/>
            </a:pPr>
            <a:r>
              <a:rPr lang="en-GB" sz="2400"/>
              <a:t>Aesthetics mean what the program looks like. For example, a program with spaced instructions, prompts and decoration around key messages is more likely to be aesthetically pleasing than a program with plain, unformatted and unaligned text. </a:t>
            </a:r>
          </a:p>
        </p:txBody>
      </p:sp>
    </p:spTree>
    <p:extLst>
      <p:ext uri="{BB962C8B-B14F-4D97-AF65-F5344CB8AC3E}">
        <p14:creationId xmlns:p14="http://schemas.microsoft.com/office/powerpoint/2010/main" val="242128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328F31-52FF-4D4D-8C20-2A57D8E5E5F1}"/>
              </a:ext>
            </a:extLst>
          </p:cNvPr>
          <p:cNvSpPr>
            <a:spLocks noGrp="1"/>
          </p:cNvSpPr>
          <p:nvPr>
            <p:ph type="title"/>
          </p:nvPr>
        </p:nvSpPr>
        <p:spPr>
          <a:xfrm>
            <a:off x="958506" y="800392"/>
            <a:ext cx="10264697" cy="1212102"/>
          </a:xfrm>
        </p:spPr>
        <p:txBody>
          <a:bodyPr>
            <a:normAutofit/>
          </a:bodyPr>
          <a:lstStyle/>
          <a:p>
            <a:r>
              <a:rPr lang="en-GB" sz="4000">
                <a:solidFill>
                  <a:srgbClr val="FFFFFF"/>
                </a:solidFill>
              </a:rPr>
              <a:t>Relevant Implication - Social </a:t>
            </a:r>
          </a:p>
        </p:txBody>
      </p:sp>
      <p:sp>
        <p:nvSpPr>
          <p:cNvPr id="3" name="Content Placeholder 2">
            <a:extLst>
              <a:ext uri="{FF2B5EF4-FFF2-40B4-BE49-F238E27FC236}">
                <a16:creationId xmlns:a16="http://schemas.microsoft.com/office/drawing/2014/main" id="{93018C68-98F4-B544-8906-BC2A4573C70C}"/>
              </a:ext>
            </a:extLst>
          </p:cNvPr>
          <p:cNvSpPr>
            <a:spLocks noGrp="1"/>
          </p:cNvSpPr>
          <p:nvPr>
            <p:ph idx="1"/>
          </p:nvPr>
        </p:nvSpPr>
        <p:spPr>
          <a:xfrm>
            <a:off x="1367624" y="2490436"/>
            <a:ext cx="9708995" cy="3567173"/>
          </a:xfrm>
        </p:spPr>
        <p:txBody>
          <a:bodyPr anchor="ctr">
            <a:normAutofit/>
          </a:bodyPr>
          <a:lstStyle/>
          <a:p>
            <a:pPr marL="0" indent="0">
              <a:buNone/>
            </a:pPr>
            <a:r>
              <a:rPr lang="en-GB" sz="2400"/>
              <a:t>The social implication involved how the program affects users and the society. For example, a gambling game can have a negative affect on users if there are no safeguards in place to limit users from excessive losses.</a:t>
            </a:r>
          </a:p>
        </p:txBody>
      </p:sp>
    </p:spTree>
    <p:extLst>
      <p:ext uri="{BB962C8B-B14F-4D97-AF65-F5344CB8AC3E}">
        <p14:creationId xmlns:p14="http://schemas.microsoft.com/office/powerpoint/2010/main" val="919577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AF0B08-0099-3A41-B51C-75A70DACBA33}"/>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100" kern="1200">
                <a:solidFill>
                  <a:srgbClr val="FFFFFF"/>
                </a:solidFill>
                <a:latin typeface="+mj-lt"/>
                <a:ea typeface="+mj-ea"/>
                <a:cs typeface="+mj-cs"/>
              </a:rPr>
              <a:t>Decomposition</a:t>
            </a:r>
          </a:p>
        </p:txBody>
      </p:sp>
      <p:pic>
        <p:nvPicPr>
          <p:cNvPr id="4" name="Picture 3">
            <a:extLst>
              <a:ext uri="{FF2B5EF4-FFF2-40B4-BE49-F238E27FC236}">
                <a16:creationId xmlns:a16="http://schemas.microsoft.com/office/drawing/2014/main" id="{FD1C7C2E-E74F-5848-B08C-6710BC247074}"/>
              </a:ext>
            </a:extLst>
          </p:cNvPr>
          <p:cNvPicPr>
            <a:picLocks noChangeAspect="1"/>
          </p:cNvPicPr>
          <p:nvPr/>
        </p:nvPicPr>
        <p:blipFill>
          <a:blip r:embed="rId2"/>
          <a:stretch>
            <a:fillRect/>
          </a:stretch>
        </p:blipFill>
        <p:spPr>
          <a:xfrm>
            <a:off x="6504634" y="492573"/>
            <a:ext cx="3851921" cy="5880796"/>
          </a:xfrm>
          <a:prstGeom prst="rect">
            <a:avLst/>
          </a:prstGeom>
        </p:spPr>
      </p:pic>
    </p:spTree>
    <p:extLst>
      <p:ext uri="{BB962C8B-B14F-4D97-AF65-F5344CB8AC3E}">
        <p14:creationId xmlns:p14="http://schemas.microsoft.com/office/powerpoint/2010/main" val="4112438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71D25A-508F-F04C-8E38-C7429D4DD2D1}"/>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Instructions (and yes / no checker)</a:t>
            </a:r>
          </a:p>
        </p:txBody>
      </p:sp>
      <p:pic>
        <p:nvPicPr>
          <p:cNvPr id="4" name="Picture 3">
            <a:extLst>
              <a:ext uri="{FF2B5EF4-FFF2-40B4-BE49-F238E27FC236}">
                <a16:creationId xmlns:a16="http://schemas.microsoft.com/office/drawing/2014/main" id="{E2A87051-85A4-6146-AAC8-7EAEE9193060}"/>
              </a:ext>
            </a:extLst>
          </p:cNvPr>
          <p:cNvPicPr>
            <a:picLocks noChangeAspect="1"/>
          </p:cNvPicPr>
          <p:nvPr/>
        </p:nvPicPr>
        <p:blipFill>
          <a:blip r:embed="rId2"/>
          <a:stretch>
            <a:fillRect/>
          </a:stretch>
        </p:blipFill>
        <p:spPr>
          <a:xfrm>
            <a:off x="5541654" y="492573"/>
            <a:ext cx="5777880" cy="5880796"/>
          </a:xfrm>
          <a:prstGeom prst="rect">
            <a:avLst/>
          </a:prstGeom>
        </p:spPr>
      </p:pic>
    </p:spTree>
    <p:extLst>
      <p:ext uri="{BB962C8B-B14F-4D97-AF65-F5344CB8AC3E}">
        <p14:creationId xmlns:p14="http://schemas.microsoft.com/office/powerpoint/2010/main" val="317042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FE7448-56C1-3745-97E3-9ABBFF663537}"/>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4600" kern="1200">
                <a:solidFill>
                  <a:schemeClr val="bg1"/>
                </a:solidFill>
                <a:latin typeface="+mj-lt"/>
                <a:ea typeface="+mj-ea"/>
                <a:cs typeface="+mj-cs"/>
              </a:rPr>
              <a:t>Instructions (and yes / no checker) Test Plan</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91A4F259-6BB6-1A4D-A76B-399CDDC4B5BE}"/>
              </a:ext>
            </a:extLst>
          </p:cNvPr>
          <p:cNvGraphicFramePr>
            <a:graphicFrameLocks noGrp="1"/>
          </p:cNvGraphicFramePr>
          <p:nvPr>
            <p:extLst>
              <p:ext uri="{D42A27DB-BD31-4B8C-83A1-F6EECF244321}">
                <p14:modId xmlns:p14="http://schemas.microsoft.com/office/powerpoint/2010/main" val="1434511477"/>
              </p:ext>
            </p:extLst>
          </p:nvPr>
        </p:nvGraphicFramePr>
        <p:xfrm>
          <a:off x="1521595" y="2427541"/>
          <a:ext cx="9093711" cy="3997638"/>
        </p:xfrm>
        <a:graphic>
          <a:graphicData uri="http://schemas.openxmlformats.org/drawingml/2006/table">
            <a:tbl>
              <a:tblPr firstRow="1" bandRow="1">
                <a:noFill/>
                <a:tableStyleId>{5C22544A-7EE6-4342-B048-85BDC9FD1C3A}</a:tableStyleId>
              </a:tblPr>
              <a:tblGrid>
                <a:gridCol w="4298226">
                  <a:extLst>
                    <a:ext uri="{9D8B030D-6E8A-4147-A177-3AD203B41FA5}">
                      <a16:colId xmlns:a16="http://schemas.microsoft.com/office/drawing/2014/main" val="3994255129"/>
                    </a:ext>
                  </a:extLst>
                </a:gridCol>
                <a:gridCol w="4795485">
                  <a:extLst>
                    <a:ext uri="{9D8B030D-6E8A-4147-A177-3AD203B41FA5}">
                      <a16:colId xmlns:a16="http://schemas.microsoft.com/office/drawing/2014/main" val="3301134836"/>
                    </a:ext>
                  </a:extLst>
                </a:gridCol>
              </a:tblGrid>
              <a:tr h="673932">
                <a:tc>
                  <a:txBody>
                    <a:bodyPr/>
                    <a:lstStyle/>
                    <a:p>
                      <a:r>
                        <a:rPr lang="en-GB" sz="2000" b="1" cap="all" spc="60">
                          <a:solidFill>
                            <a:schemeClr val="tx1"/>
                          </a:solidFill>
                        </a:rPr>
                        <a:t>Test Case</a:t>
                      </a:r>
                    </a:p>
                  </a:txBody>
                  <a:tcPr marL="153166" marR="153166" marT="153166" marB="153166" anchor="b">
                    <a:lnL w="12700" cmpd="sng">
                      <a:noFill/>
                    </a:lnL>
                    <a:lnR w="12700" cmpd="sng">
                      <a:noFill/>
                    </a:lnR>
                    <a:lnT w="12700" cmpd="sng">
                      <a:noFill/>
                    </a:lnT>
                    <a:lnB w="38100" cmpd="sng">
                      <a:noFill/>
                    </a:lnB>
                    <a:noFill/>
                  </a:tcPr>
                </a:tc>
                <a:tc>
                  <a:txBody>
                    <a:bodyPr/>
                    <a:lstStyle/>
                    <a:p>
                      <a:r>
                        <a:rPr lang="en-GB" sz="2000" b="1" cap="all" spc="60">
                          <a:solidFill>
                            <a:schemeClr val="tx1"/>
                          </a:solidFill>
                        </a:rPr>
                        <a:t>Expected Values</a:t>
                      </a:r>
                    </a:p>
                  </a:txBody>
                  <a:tcPr marL="153166" marR="153166" marT="153166" marB="153166" anchor="b">
                    <a:lnL w="12700" cmpd="sng">
                      <a:noFill/>
                    </a:lnL>
                    <a:lnR w="12700" cmpd="sng">
                      <a:noFill/>
                    </a:lnR>
                    <a:lnT w="12700" cmpd="sng">
                      <a:noFill/>
                    </a:lnT>
                    <a:lnB w="38100" cmpd="sng">
                      <a:noFill/>
                    </a:lnB>
                    <a:noFill/>
                  </a:tcPr>
                </a:tc>
                <a:extLst>
                  <a:ext uri="{0D108BD9-81ED-4DB2-BD59-A6C34878D82A}">
                    <a16:rowId xmlns:a16="http://schemas.microsoft.com/office/drawing/2014/main" val="2616146285"/>
                  </a:ext>
                </a:extLst>
              </a:tr>
              <a:tr h="1107902">
                <a:tc>
                  <a:txBody>
                    <a:bodyPr/>
                    <a:lstStyle/>
                    <a:p>
                      <a:r>
                        <a:rPr lang="en-GB" sz="2700" cap="none" spc="0">
                          <a:solidFill>
                            <a:schemeClr val="tx1"/>
                          </a:solidFill>
                        </a:rPr>
                        <a:t>Have you played before? Maybe</a:t>
                      </a:r>
                    </a:p>
                  </a:txBody>
                  <a:tcPr marL="153166" marR="153166" marT="76583" marB="153166">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r>
                        <a:rPr lang="en-GB" sz="2700" cap="none" spc="0">
                          <a:solidFill>
                            <a:schemeClr val="tx1"/>
                          </a:solidFill>
                        </a:rPr>
                        <a:t>&lt;error&gt; Please choose y/n</a:t>
                      </a:r>
                    </a:p>
                  </a:txBody>
                  <a:tcPr marL="153166" marR="153166" marT="76583" marB="153166">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816068293"/>
                  </a:ext>
                </a:extLst>
              </a:tr>
              <a:tr h="11079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700" cap="none" spc="0">
                          <a:solidFill>
                            <a:schemeClr val="tx1"/>
                          </a:solidFill>
                        </a:rPr>
                        <a:t>Have you played before? Yes</a:t>
                      </a:r>
                    </a:p>
                  </a:txBody>
                  <a:tcPr marL="153166" marR="153166" marT="76583" marB="153166">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GB" sz="2700" cap="none" spc="0">
                          <a:solidFill>
                            <a:schemeClr val="tx1"/>
                          </a:solidFill>
                        </a:rPr>
                        <a:t>Game starts</a:t>
                      </a:r>
                    </a:p>
                  </a:txBody>
                  <a:tcPr marL="153166" marR="153166" marT="76583" marB="153166">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949201764"/>
                  </a:ext>
                </a:extLst>
              </a:tr>
              <a:tr h="11079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700" cap="none" spc="0">
                          <a:solidFill>
                            <a:schemeClr val="tx1"/>
                          </a:solidFill>
                        </a:rPr>
                        <a:t>Have you played before? No</a:t>
                      </a:r>
                    </a:p>
                  </a:txBody>
                  <a:tcPr marL="153166" marR="153166" marT="76583" marB="153166">
                    <a:lnL w="12700" cap="flat" cmpd="sng" algn="ctr">
                      <a:solidFill>
                        <a:schemeClr val="tx1"/>
                      </a:solidFill>
                      <a:prstDash val="solid"/>
                    </a:lnL>
                    <a:lnR w="12700" cmpd="sng">
                      <a:noFill/>
                      <a:prstDash val="solid"/>
                    </a:lnR>
                    <a:lnT w="12700" cmpd="sng">
                      <a:noFill/>
                      <a:prstDash val="solid"/>
                    </a:lnT>
                    <a:lnB w="12700" cap="flat" cmpd="sng" algn="ctr">
                      <a:noFill/>
                      <a:prstDash val="solid"/>
                    </a:lnB>
                    <a:noFill/>
                  </a:tcPr>
                </a:tc>
                <a:tc>
                  <a:txBody>
                    <a:bodyPr/>
                    <a:lstStyle/>
                    <a:p>
                      <a:r>
                        <a:rPr lang="en-GB" sz="2700" cap="none" spc="0">
                          <a:solidFill>
                            <a:schemeClr val="tx1"/>
                          </a:solidFill>
                        </a:rPr>
                        <a:t>Show instructions, then start game</a:t>
                      </a:r>
                    </a:p>
                  </a:txBody>
                  <a:tcPr marL="153166" marR="153166" marT="76583" marB="153166">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783394615"/>
                  </a:ext>
                </a:extLst>
              </a:tr>
            </a:tbl>
          </a:graphicData>
        </a:graphic>
      </p:graphicFrame>
    </p:spTree>
    <p:extLst>
      <p:ext uri="{BB962C8B-B14F-4D97-AF65-F5344CB8AC3E}">
        <p14:creationId xmlns:p14="http://schemas.microsoft.com/office/powerpoint/2010/main" val="1273161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327</Words>
  <Application>Microsoft Macintosh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Lucky Unicorn Slides </vt:lpstr>
      <vt:lpstr>Lucky Unicorn</vt:lpstr>
      <vt:lpstr>Relevant Implication - Functionality</vt:lpstr>
      <vt:lpstr>Relevant Implication - Usability</vt:lpstr>
      <vt:lpstr>Relevant Implication - Aesthetics</vt:lpstr>
      <vt:lpstr>Relevant Implication - Social </vt:lpstr>
      <vt:lpstr>Decomposition</vt:lpstr>
      <vt:lpstr>Instructions (and yes / no checker)</vt:lpstr>
      <vt:lpstr>Instructions (and yes / no checker) Test Plan</vt:lpstr>
      <vt:lpstr>Yes / no checker test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Lucky Unicorn Slides </dc:title>
  <dc:creator>Armaan Singh</dc:creator>
  <cp:lastModifiedBy>Armaan Singh</cp:lastModifiedBy>
  <cp:revision>1</cp:revision>
  <dcterms:created xsi:type="dcterms:W3CDTF">2021-04-21T03:27:00Z</dcterms:created>
  <dcterms:modified xsi:type="dcterms:W3CDTF">2021-04-24T21:56:23Z</dcterms:modified>
</cp:coreProperties>
</file>