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57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47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 showGuides="1">
      <p:cViewPr>
        <p:scale>
          <a:sx n="125" d="100"/>
          <a:sy n="125" d="100"/>
        </p:scale>
        <p:origin x="-10408" y="-224"/>
      </p:cViewPr>
      <p:guideLst>
        <p:guide orient="horz" pos="2160"/>
        <p:guide pos="21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122363"/>
            <a:ext cx="27432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602038"/>
            <a:ext cx="27432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3F58-96BE-5647-89F5-565ABE90720C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0C3F-9D64-DD45-AB0F-3C97A880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3F58-96BE-5647-89F5-565ABE90720C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0C3F-9D64-DD45-AB0F-3C97A880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0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365125"/>
            <a:ext cx="78867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365125"/>
            <a:ext cx="232029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3F58-96BE-5647-89F5-565ABE90720C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0C3F-9D64-DD45-AB0F-3C97A880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3F58-96BE-5647-89F5-565ABE90720C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0C3F-9D64-DD45-AB0F-3C97A880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0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1709739"/>
            <a:ext cx="315468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4589464"/>
            <a:ext cx="31546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3F58-96BE-5647-89F5-565ABE90720C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0C3F-9D64-DD45-AB0F-3C97A880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1825625"/>
            <a:ext cx="1554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1825625"/>
            <a:ext cx="1554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3F58-96BE-5647-89F5-565ABE90720C}" type="datetimeFigureOut">
              <a:rPr lang="en-US" smtClean="0"/>
              <a:t>7/23/22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0C3F-9D64-DD45-AB0F-3C97A880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8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365126"/>
            <a:ext cx="315468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1681163"/>
            <a:ext cx="154733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2505075"/>
            <a:ext cx="154733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1681163"/>
            <a:ext cx="1554956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2505075"/>
            <a:ext cx="1554956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3F58-96BE-5647-89F5-565ABE90720C}" type="datetimeFigureOut">
              <a:rPr lang="en-US" smtClean="0"/>
              <a:t>7/23/22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0C3F-9D64-DD45-AB0F-3C97A880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2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3F58-96BE-5647-89F5-565ABE90720C}" type="datetimeFigureOut">
              <a:rPr lang="en-US" smtClean="0"/>
              <a:t>7/23/22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0C3F-9D64-DD45-AB0F-3C97A880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3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3F58-96BE-5647-89F5-565ABE90720C}" type="datetimeFigureOut">
              <a:rPr lang="en-US" smtClean="0"/>
              <a:t>7/23/22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0C3F-9D64-DD45-AB0F-3C97A880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1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457200"/>
            <a:ext cx="117967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987426"/>
            <a:ext cx="185166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2057400"/>
            <a:ext cx="117967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3F58-96BE-5647-89F5-565ABE90720C}" type="datetimeFigureOut">
              <a:rPr lang="en-US" smtClean="0"/>
              <a:t>7/23/22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0C3F-9D64-DD45-AB0F-3C97A880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457200"/>
            <a:ext cx="117967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987426"/>
            <a:ext cx="185166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2057400"/>
            <a:ext cx="117967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3F58-96BE-5647-89F5-565ABE90720C}" type="datetimeFigureOut">
              <a:rPr lang="en-US" smtClean="0"/>
              <a:t>7/23/22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0C3F-9D64-DD45-AB0F-3C97A880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365126"/>
            <a:ext cx="31546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1825625"/>
            <a:ext cx="3154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6356351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B3F58-96BE-5647-89F5-565ABE90720C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6356351"/>
            <a:ext cx="1234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6356351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80C3F-9D64-DD45-AB0F-3C97A880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5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aw.githubusercontent.com/ArmaanAhmed22/ReactionMechanizer/master/readme_assets/readme_graph_1.p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raw.githubusercontent.com/ArmaanAhmed22/VariabilityAnalyzer/master/Assets/front_cover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ph">
            <a:hlinkClick r:id="rId2"/>
            <a:extLst>
              <a:ext uri="{FF2B5EF4-FFF2-40B4-BE49-F238E27FC236}">
                <a16:creationId xmlns:a16="http://schemas.microsoft.com/office/drawing/2014/main" id="{CA464959-9DD6-DB46-3814-1DEF26F9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922" y="1611345"/>
            <a:ext cx="5061339" cy="3639312"/>
          </a:xfrm>
          <a:prstGeom prst="rect">
            <a:avLst/>
          </a:prstGeom>
          <a:noFill/>
          <a:ln w="38100">
            <a:solidFill>
              <a:srgbClr val="0C47A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ontcover">
            <a:hlinkClick r:id="rId4"/>
            <a:extLst>
              <a:ext uri="{FF2B5EF4-FFF2-40B4-BE49-F238E27FC236}">
                <a16:creationId xmlns:a16="http://schemas.microsoft.com/office/drawing/2014/main" id="{DDACCB58-2120-1B90-04AA-D8AD3547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1802" y="1609344"/>
            <a:ext cx="9519724" cy="3639312"/>
          </a:xfrm>
          <a:prstGeom prst="rect">
            <a:avLst/>
          </a:prstGeom>
          <a:noFill/>
          <a:ln w="38100">
            <a:solidFill>
              <a:srgbClr val="0C47A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3019601-9F76-61B9-8C5C-D4E7D323D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9822" y="1611345"/>
            <a:ext cx="3731980" cy="3639312"/>
          </a:xfrm>
          <a:prstGeom prst="rect">
            <a:avLst/>
          </a:prstGeom>
          <a:noFill/>
          <a:ln w="38100">
            <a:solidFill>
              <a:srgbClr val="0C47A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50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Armaan Ahmed</dc:creator>
  <cp:lastModifiedBy>Armaan Ahmed</cp:lastModifiedBy>
  <cp:revision>1</cp:revision>
  <dcterms:created xsi:type="dcterms:W3CDTF">2022-07-23T04:06:01Z</dcterms:created>
  <dcterms:modified xsi:type="dcterms:W3CDTF">2022-07-24T05:05:55Z</dcterms:modified>
</cp:coreProperties>
</file>