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72" r:id="rId15"/>
    <p:sldId id="269" r:id="rId16"/>
    <p:sldId id="270" r:id="rId17"/>
    <p:sldId id="271" r:id="rId18"/>
    <p:sldId id="276" r:id="rId19"/>
    <p:sldId id="268" r:id="rId20"/>
    <p:sldId id="277" r:id="rId21"/>
    <p:sldId id="273" r:id="rId22"/>
    <p:sldId id="278" r:id="rId23"/>
    <p:sldId id="274"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35D2-23DF-4350-B52A-FA443AA0AD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6B54B8-82E9-4C60-928B-E95E6FE60F6A}">
      <dgm:prSet/>
      <dgm:spPr/>
      <dgm:t>
        <a:bodyPr/>
        <a:lstStyle/>
        <a:p>
          <a:r>
            <a:rPr lang="en-IN"/>
            <a:t>Volume</a:t>
          </a:r>
          <a:endParaRPr lang="en-US"/>
        </a:p>
      </dgm:t>
    </dgm:pt>
    <dgm:pt modelId="{0C8A13F8-AE94-4351-BF87-02F757C777F6}" type="parTrans" cxnId="{D476F44F-9738-4F51-B7A6-08F84EE60431}">
      <dgm:prSet/>
      <dgm:spPr/>
      <dgm:t>
        <a:bodyPr/>
        <a:lstStyle/>
        <a:p>
          <a:endParaRPr lang="en-US"/>
        </a:p>
      </dgm:t>
    </dgm:pt>
    <dgm:pt modelId="{98710304-3AF5-48DB-A363-22056EA751D9}" type="sibTrans" cxnId="{D476F44F-9738-4F51-B7A6-08F84EE60431}">
      <dgm:prSet/>
      <dgm:spPr/>
      <dgm:t>
        <a:bodyPr/>
        <a:lstStyle/>
        <a:p>
          <a:endParaRPr lang="en-US"/>
        </a:p>
      </dgm:t>
    </dgm:pt>
    <dgm:pt modelId="{DCFB5562-7E77-4590-BA0F-12519E6A5C2A}">
      <dgm:prSet/>
      <dgm:spPr/>
      <dgm:t>
        <a:bodyPr/>
        <a:lstStyle/>
        <a:p>
          <a:r>
            <a:rPr lang="en-IN"/>
            <a:t>Velocity</a:t>
          </a:r>
          <a:endParaRPr lang="en-US"/>
        </a:p>
      </dgm:t>
    </dgm:pt>
    <dgm:pt modelId="{5AFE75B2-8177-409B-B3F6-6816792B8BA8}" type="parTrans" cxnId="{C34C51D2-663D-4FBA-A0BA-10F5F45F703F}">
      <dgm:prSet/>
      <dgm:spPr/>
      <dgm:t>
        <a:bodyPr/>
        <a:lstStyle/>
        <a:p>
          <a:endParaRPr lang="en-US"/>
        </a:p>
      </dgm:t>
    </dgm:pt>
    <dgm:pt modelId="{B941D06F-9292-411D-A603-99C19D7C5A06}" type="sibTrans" cxnId="{C34C51D2-663D-4FBA-A0BA-10F5F45F703F}">
      <dgm:prSet/>
      <dgm:spPr/>
      <dgm:t>
        <a:bodyPr/>
        <a:lstStyle/>
        <a:p>
          <a:endParaRPr lang="en-US"/>
        </a:p>
      </dgm:t>
    </dgm:pt>
    <dgm:pt modelId="{643BADFC-24E0-488E-ADA6-98B88B90E218}">
      <dgm:prSet/>
      <dgm:spPr/>
      <dgm:t>
        <a:bodyPr/>
        <a:lstStyle/>
        <a:p>
          <a:r>
            <a:rPr lang="en-IN"/>
            <a:t>Variety</a:t>
          </a:r>
          <a:endParaRPr lang="en-US"/>
        </a:p>
      </dgm:t>
    </dgm:pt>
    <dgm:pt modelId="{5B7280F0-3447-44D8-B9D0-8D096FA2344C}" type="parTrans" cxnId="{B4B243B2-E115-4F68-8948-855BA178DFFC}">
      <dgm:prSet/>
      <dgm:spPr/>
      <dgm:t>
        <a:bodyPr/>
        <a:lstStyle/>
        <a:p>
          <a:endParaRPr lang="en-US"/>
        </a:p>
      </dgm:t>
    </dgm:pt>
    <dgm:pt modelId="{597B4E83-E3F9-42FB-9A8B-C6D222AA4A8F}" type="sibTrans" cxnId="{B4B243B2-E115-4F68-8948-855BA178DFFC}">
      <dgm:prSet/>
      <dgm:spPr/>
      <dgm:t>
        <a:bodyPr/>
        <a:lstStyle/>
        <a:p>
          <a:endParaRPr lang="en-US"/>
        </a:p>
      </dgm:t>
    </dgm:pt>
    <dgm:pt modelId="{155ABF4B-9BBB-4518-B6C1-9D212C33C202}">
      <dgm:prSet/>
      <dgm:spPr/>
      <dgm:t>
        <a:bodyPr/>
        <a:lstStyle/>
        <a:p>
          <a:r>
            <a:rPr lang="en-IN"/>
            <a:t>Veracity </a:t>
          </a:r>
          <a:endParaRPr lang="en-US"/>
        </a:p>
      </dgm:t>
    </dgm:pt>
    <dgm:pt modelId="{483F1931-797A-4EA7-B54E-E5B775F6D589}" type="parTrans" cxnId="{1CDD2E0D-650A-4CBC-BCD1-D6F7B053F3A1}">
      <dgm:prSet/>
      <dgm:spPr/>
      <dgm:t>
        <a:bodyPr/>
        <a:lstStyle/>
        <a:p>
          <a:endParaRPr lang="en-US"/>
        </a:p>
      </dgm:t>
    </dgm:pt>
    <dgm:pt modelId="{430E3375-8EAE-49CB-8EE1-AA384CBF92F2}" type="sibTrans" cxnId="{1CDD2E0D-650A-4CBC-BCD1-D6F7B053F3A1}">
      <dgm:prSet/>
      <dgm:spPr/>
      <dgm:t>
        <a:bodyPr/>
        <a:lstStyle/>
        <a:p>
          <a:endParaRPr lang="en-US"/>
        </a:p>
      </dgm:t>
    </dgm:pt>
    <dgm:pt modelId="{75407085-18EF-40B0-B042-C11F08278110}" type="pres">
      <dgm:prSet presAssocID="{D67935D2-23DF-4350-B52A-FA443AA0AD6A}" presName="root" presStyleCnt="0">
        <dgm:presLayoutVars>
          <dgm:dir/>
          <dgm:resizeHandles val="exact"/>
        </dgm:presLayoutVars>
      </dgm:prSet>
      <dgm:spPr/>
    </dgm:pt>
    <dgm:pt modelId="{68D5108E-5D46-454A-BF8E-D67436C81298}" type="pres">
      <dgm:prSet presAssocID="{5D6B54B8-82E9-4C60-928B-E95E6FE60F6A}" presName="compNode" presStyleCnt="0"/>
      <dgm:spPr/>
    </dgm:pt>
    <dgm:pt modelId="{D9CA8CFD-1CB6-4AFA-8B80-CBBDA6959118}" type="pres">
      <dgm:prSet presAssocID="{5D6B54B8-82E9-4C60-928B-E95E6FE60F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ume"/>
        </a:ext>
      </dgm:extLst>
    </dgm:pt>
    <dgm:pt modelId="{2CBB6AC2-7B22-452D-AF92-41DE588CB4E3}" type="pres">
      <dgm:prSet presAssocID="{5D6B54B8-82E9-4C60-928B-E95E6FE60F6A}" presName="spaceRect" presStyleCnt="0"/>
      <dgm:spPr/>
    </dgm:pt>
    <dgm:pt modelId="{B3E12601-E7FA-482A-B663-BC6A7184CC58}" type="pres">
      <dgm:prSet presAssocID="{5D6B54B8-82E9-4C60-928B-E95E6FE60F6A}" presName="textRect" presStyleLbl="revTx" presStyleIdx="0" presStyleCnt="4">
        <dgm:presLayoutVars>
          <dgm:chMax val="1"/>
          <dgm:chPref val="1"/>
        </dgm:presLayoutVars>
      </dgm:prSet>
      <dgm:spPr/>
    </dgm:pt>
    <dgm:pt modelId="{D3802F14-3C20-4E99-986A-1DD4537C33C1}" type="pres">
      <dgm:prSet presAssocID="{98710304-3AF5-48DB-A363-22056EA751D9}" presName="sibTrans" presStyleCnt="0"/>
      <dgm:spPr/>
    </dgm:pt>
    <dgm:pt modelId="{9B524A6B-866B-46AC-B7BC-2AB6EFBA0DC4}" type="pres">
      <dgm:prSet presAssocID="{DCFB5562-7E77-4590-BA0F-12519E6A5C2A}" presName="compNode" presStyleCnt="0"/>
      <dgm:spPr/>
    </dgm:pt>
    <dgm:pt modelId="{9CF56AE0-21BD-44B2-B65F-FEDEE99F3ACE}" type="pres">
      <dgm:prSet presAssocID="{DCFB5562-7E77-4590-BA0F-12519E6A5C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5645CD96-7655-4123-A455-F5186D9A16A0}" type="pres">
      <dgm:prSet presAssocID="{DCFB5562-7E77-4590-BA0F-12519E6A5C2A}" presName="spaceRect" presStyleCnt="0"/>
      <dgm:spPr/>
    </dgm:pt>
    <dgm:pt modelId="{6FB012A7-F2FF-4414-B613-204DA95BDCB1}" type="pres">
      <dgm:prSet presAssocID="{DCFB5562-7E77-4590-BA0F-12519E6A5C2A}" presName="textRect" presStyleLbl="revTx" presStyleIdx="1" presStyleCnt="4">
        <dgm:presLayoutVars>
          <dgm:chMax val="1"/>
          <dgm:chPref val="1"/>
        </dgm:presLayoutVars>
      </dgm:prSet>
      <dgm:spPr/>
    </dgm:pt>
    <dgm:pt modelId="{43F686C4-7D2F-47A7-A496-6869D067EF1F}" type="pres">
      <dgm:prSet presAssocID="{B941D06F-9292-411D-A603-99C19D7C5A06}" presName="sibTrans" presStyleCnt="0"/>
      <dgm:spPr/>
    </dgm:pt>
    <dgm:pt modelId="{92090D2A-1D4E-40BE-9201-F107B620AC62}" type="pres">
      <dgm:prSet presAssocID="{643BADFC-24E0-488E-ADA6-98B88B90E218}" presName="compNode" presStyleCnt="0"/>
      <dgm:spPr/>
    </dgm:pt>
    <dgm:pt modelId="{3C9857FD-DD45-4F0C-A5BF-521508D97F57}" type="pres">
      <dgm:prSet presAssocID="{643BADFC-24E0-488E-ADA6-98B88B90E2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duce"/>
        </a:ext>
      </dgm:extLst>
    </dgm:pt>
    <dgm:pt modelId="{6979DE50-2BED-4B2C-9184-DB06D79B12A6}" type="pres">
      <dgm:prSet presAssocID="{643BADFC-24E0-488E-ADA6-98B88B90E218}" presName="spaceRect" presStyleCnt="0"/>
      <dgm:spPr/>
    </dgm:pt>
    <dgm:pt modelId="{D4D3B730-3D8B-47C7-8E24-EC9A9929AE66}" type="pres">
      <dgm:prSet presAssocID="{643BADFC-24E0-488E-ADA6-98B88B90E218}" presName="textRect" presStyleLbl="revTx" presStyleIdx="2" presStyleCnt="4">
        <dgm:presLayoutVars>
          <dgm:chMax val="1"/>
          <dgm:chPref val="1"/>
        </dgm:presLayoutVars>
      </dgm:prSet>
      <dgm:spPr/>
    </dgm:pt>
    <dgm:pt modelId="{6C107809-B0D6-4A4E-AB73-88AFCD62E872}" type="pres">
      <dgm:prSet presAssocID="{597B4E83-E3F9-42FB-9A8B-C6D222AA4A8F}" presName="sibTrans" presStyleCnt="0"/>
      <dgm:spPr/>
    </dgm:pt>
    <dgm:pt modelId="{37C97DCD-2038-4B10-AB69-C84FDC9AA4AD}" type="pres">
      <dgm:prSet presAssocID="{155ABF4B-9BBB-4518-B6C1-9D212C33C202}" presName="compNode" presStyleCnt="0"/>
      <dgm:spPr/>
    </dgm:pt>
    <dgm:pt modelId="{FED2B193-D46B-462E-B61D-0D92D957A5A8}" type="pres">
      <dgm:prSet presAssocID="{155ABF4B-9BBB-4518-B6C1-9D212C33C2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htub"/>
        </a:ext>
      </dgm:extLst>
    </dgm:pt>
    <dgm:pt modelId="{73A3FC8B-ADDC-4A4A-B96D-610117E11C9F}" type="pres">
      <dgm:prSet presAssocID="{155ABF4B-9BBB-4518-B6C1-9D212C33C202}" presName="spaceRect" presStyleCnt="0"/>
      <dgm:spPr/>
    </dgm:pt>
    <dgm:pt modelId="{15318873-0730-42EB-AF4C-ED7FCF76E8E0}" type="pres">
      <dgm:prSet presAssocID="{155ABF4B-9BBB-4518-B6C1-9D212C33C202}" presName="textRect" presStyleLbl="revTx" presStyleIdx="3" presStyleCnt="4">
        <dgm:presLayoutVars>
          <dgm:chMax val="1"/>
          <dgm:chPref val="1"/>
        </dgm:presLayoutVars>
      </dgm:prSet>
      <dgm:spPr/>
    </dgm:pt>
  </dgm:ptLst>
  <dgm:cxnLst>
    <dgm:cxn modelId="{1CDD2E0D-650A-4CBC-BCD1-D6F7B053F3A1}" srcId="{D67935D2-23DF-4350-B52A-FA443AA0AD6A}" destId="{155ABF4B-9BBB-4518-B6C1-9D212C33C202}" srcOrd="3" destOrd="0" parTransId="{483F1931-797A-4EA7-B54E-E5B775F6D589}" sibTransId="{430E3375-8EAE-49CB-8EE1-AA384CBF92F2}"/>
    <dgm:cxn modelId="{C93DAF24-CA83-4DFE-89DA-F25184D4C04C}" type="presOf" srcId="{155ABF4B-9BBB-4518-B6C1-9D212C33C202}" destId="{15318873-0730-42EB-AF4C-ED7FCF76E8E0}" srcOrd="0" destOrd="0" presId="urn:microsoft.com/office/officeart/2018/2/layout/IconLabelList"/>
    <dgm:cxn modelId="{95B8BF3B-E056-44E5-B329-612890C8831E}" type="presOf" srcId="{D67935D2-23DF-4350-B52A-FA443AA0AD6A}" destId="{75407085-18EF-40B0-B042-C11F08278110}" srcOrd="0" destOrd="0" presId="urn:microsoft.com/office/officeart/2018/2/layout/IconLabelList"/>
    <dgm:cxn modelId="{A81BB863-C154-4933-BD68-3E518FAF5444}" type="presOf" srcId="{DCFB5562-7E77-4590-BA0F-12519E6A5C2A}" destId="{6FB012A7-F2FF-4414-B613-204DA95BDCB1}" srcOrd="0" destOrd="0" presId="urn:microsoft.com/office/officeart/2018/2/layout/IconLabelList"/>
    <dgm:cxn modelId="{D476F44F-9738-4F51-B7A6-08F84EE60431}" srcId="{D67935D2-23DF-4350-B52A-FA443AA0AD6A}" destId="{5D6B54B8-82E9-4C60-928B-E95E6FE60F6A}" srcOrd="0" destOrd="0" parTransId="{0C8A13F8-AE94-4351-BF87-02F757C777F6}" sibTransId="{98710304-3AF5-48DB-A363-22056EA751D9}"/>
    <dgm:cxn modelId="{63DA488D-E288-472D-B18A-FB4B90AF9BF0}" type="presOf" srcId="{643BADFC-24E0-488E-ADA6-98B88B90E218}" destId="{D4D3B730-3D8B-47C7-8E24-EC9A9929AE66}" srcOrd="0" destOrd="0" presId="urn:microsoft.com/office/officeart/2018/2/layout/IconLabelList"/>
    <dgm:cxn modelId="{B4B243B2-E115-4F68-8948-855BA178DFFC}" srcId="{D67935D2-23DF-4350-B52A-FA443AA0AD6A}" destId="{643BADFC-24E0-488E-ADA6-98B88B90E218}" srcOrd="2" destOrd="0" parTransId="{5B7280F0-3447-44D8-B9D0-8D096FA2344C}" sibTransId="{597B4E83-E3F9-42FB-9A8B-C6D222AA4A8F}"/>
    <dgm:cxn modelId="{460F74B2-0B77-4C41-9B6C-BEAE7545EEFA}" type="presOf" srcId="{5D6B54B8-82E9-4C60-928B-E95E6FE60F6A}" destId="{B3E12601-E7FA-482A-B663-BC6A7184CC58}" srcOrd="0" destOrd="0" presId="urn:microsoft.com/office/officeart/2018/2/layout/IconLabelList"/>
    <dgm:cxn modelId="{C34C51D2-663D-4FBA-A0BA-10F5F45F703F}" srcId="{D67935D2-23DF-4350-B52A-FA443AA0AD6A}" destId="{DCFB5562-7E77-4590-BA0F-12519E6A5C2A}" srcOrd="1" destOrd="0" parTransId="{5AFE75B2-8177-409B-B3F6-6816792B8BA8}" sibTransId="{B941D06F-9292-411D-A603-99C19D7C5A06}"/>
    <dgm:cxn modelId="{A9088E16-F53F-4889-88A4-FF9C71C4B537}" type="presParOf" srcId="{75407085-18EF-40B0-B042-C11F08278110}" destId="{68D5108E-5D46-454A-BF8E-D67436C81298}" srcOrd="0" destOrd="0" presId="urn:microsoft.com/office/officeart/2018/2/layout/IconLabelList"/>
    <dgm:cxn modelId="{F592828C-6B85-4D2B-991A-42EC4234B846}" type="presParOf" srcId="{68D5108E-5D46-454A-BF8E-D67436C81298}" destId="{D9CA8CFD-1CB6-4AFA-8B80-CBBDA6959118}" srcOrd="0" destOrd="0" presId="urn:microsoft.com/office/officeart/2018/2/layout/IconLabelList"/>
    <dgm:cxn modelId="{426A7477-6594-43BB-ACA6-95286D91ACF4}" type="presParOf" srcId="{68D5108E-5D46-454A-BF8E-D67436C81298}" destId="{2CBB6AC2-7B22-452D-AF92-41DE588CB4E3}" srcOrd="1" destOrd="0" presId="urn:microsoft.com/office/officeart/2018/2/layout/IconLabelList"/>
    <dgm:cxn modelId="{E042C797-CD9E-4E0B-AFE4-DDDFBBE7A5E9}" type="presParOf" srcId="{68D5108E-5D46-454A-BF8E-D67436C81298}" destId="{B3E12601-E7FA-482A-B663-BC6A7184CC58}" srcOrd="2" destOrd="0" presId="urn:microsoft.com/office/officeart/2018/2/layout/IconLabelList"/>
    <dgm:cxn modelId="{EC3BFA93-D2F9-4B2F-AFCF-1E4D053B02BD}" type="presParOf" srcId="{75407085-18EF-40B0-B042-C11F08278110}" destId="{D3802F14-3C20-4E99-986A-1DD4537C33C1}" srcOrd="1" destOrd="0" presId="urn:microsoft.com/office/officeart/2018/2/layout/IconLabelList"/>
    <dgm:cxn modelId="{7CBEF815-7995-457E-A466-9E384A93A22D}" type="presParOf" srcId="{75407085-18EF-40B0-B042-C11F08278110}" destId="{9B524A6B-866B-46AC-B7BC-2AB6EFBA0DC4}" srcOrd="2" destOrd="0" presId="urn:microsoft.com/office/officeart/2018/2/layout/IconLabelList"/>
    <dgm:cxn modelId="{F58DEB05-D7E6-4ED0-999D-CC82C70D4556}" type="presParOf" srcId="{9B524A6B-866B-46AC-B7BC-2AB6EFBA0DC4}" destId="{9CF56AE0-21BD-44B2-B65F-FEDEE99F3ACE}" srcOrd="0" destOrd="0" presId="urn:microsoft.com/office/officeart/2018/2/layout/IconLabelList"/>
    <dgm:cxn modelId="{201A1C31-9304-475A-8E61-DFB69FDFF703}" type="presParOf" srcId="{9B524A6B-866B-46AC-B7BC-2AB6EFBA0DC4}" destId="{5645CD96-7655-4123-A455-F5186D9A16A0}" srcOrd="1" destOrd="0" presId="urn:microsoft.com/office/officeart/2018/2/layout/IconLabelList"/>
    <dgm:cxn modelId="{2F3ACB5D-F0A4-42C2-9130-FE3D77A05C9F}" type="presParOf" srcId="{9B524A6B-866B-46AC-B7BC-2AB6EFBA0DC4}" destId="{6FB012A7-F2FF-4414-B613-204DA95BDCB1}" srcOrd="2" destOrd="0" presId="urn:microsoft.com/office/officeart/2018/2/layout/IconLabelList"/>
    <dgm:cxn modelId="{BA3F88A0-516B-48DE-BA10-6716E0B36BD9}" type="presParOf" srcId="{75407085-18EF-40B0-B042-C11F08278110}" destId="{43F686C4-7D2F-47A7-A496-6869D067EF1F}" srcOrd="3" destOrd="0" presId="urn:microsoft.com/office/officeart/2018/2/layout/IconLabelList"/>
    <dgm:cxn modelId="{8D9900D4-9509-4D47-9537-BA4619ABE47E}" type="presParOf" srcId="{75407085-18EF-40B0-B042-C11F08278110}" destId="{92090D2A-1D4E-40BE-9201-F107B620AC62}" srcOrd="4" destOrd="0" presId="urn:microsoft.com/office/officeart/2018/2/layout/IconLabelList"/>
    <dgm:cxn modelId="{5F774A8F-3846-43C5-8B58-7336DFFC0EA2}" type="presParOf" srcId="{92090D2A-1D4E-40BE-9201-F107B620AC62}" destId="{3C9857FD-DD45-4F0C-A5BF-521508D97F57}" srcOrd="0" destOrd="0" presId="urn:microsoft.com/office/officeart/2018/2/layout/IconLabelList"/>
    <dgm:cxn modelId="{62C06BF0-AA0D-407E-9B79-682E12105330}" type="presParOf" srcId="{92090D2A-1D4E-40BE-9201-F107B620AC62}" destId="{6979DE50-2BED-4B2C-9184-DB06D79B12A6}" srcOrd="1" destOrd="0" presId="urn:microsoft.com/office/officeart/2018/2/layout/IconLabelList"/>
    <dgm:cxn modelId="{EA87D69A-749F-4A3B-A5A2-5FA2CCD16716}" type="presParOf" srcId="{92090D2A-1D4E-40BE-9201-F107B620AC62}" destId="{D4D3B730-3D8B-47C7-8E24-EC9A9929AE66}" srcOrd="2" destOrd="0" presId="urn:microsoft.com/office/officeart/2018/2/layout/IconLabelList"/>
    <dgm:cxn modelId="{BE78269B-56E1-4128-9241-930DFD9D12B5}" type="presParOf" srcId="{75407085-18EF-40B0-B042-C11F08278110}" destId="{6C107809-B0D6-4A4E-AB73-88AFCD62E872}" srcOrd="5" destOrd="0" presId="urn:microsoft.com/office/officeart/2018/2/layout/IconLabelList"/>
    <dgm:cxn modelId="{25B3F880-4F6C-494A-8B0D-9C2A85195677}" type="presParOf" srcId="{75407085-18EF-40B0-B042-C11F08278110}" destId="{37C97DCD-2038-4B10-AB69-C84FDC9AA4AD}" srcOrd="6" destOrd="0" presId="urn:microsoft.com/office/officeart/2018/2/layout/IconLabelList"/>
    <dgm:cxn modelId="{BC16C91A-C0F4-4E4E-BDE0-33B7315A2458}" type="presParOf" srcId="{37C97DCD-2038-4B10-AB69-C84FDC9AA4AD}" destId="{FED2B193-D46B-462E-B61D-0D92D957A5A8}" srcOrd="0" destOrd="0" presId="urn:microsoft.com/office/officeart/2018/2/layout/IconLabelList"/>
    <dgm:cxn modelId="{3928A03A-4BB1-4BCD-A999-45DE0B7127F8}" type="presParOf" srcId="{37C97DCD-2038-4B10-AB69-C84FDC9AA4AD}" destId="{73A3FC8B-ADDC-4A4A-B96D-610117E11C9F}" srcOrd="1" destOrd="0" presId="urn:microsoft.com/office/officeart/2018/2/layout/IconLabelList"/>
    <dgm:cxn modelId="{4F704157-9799-4EB9-A2C1-369278D70370}" type="presParOf" srcId="{37C97DCD-2038-4B10-AB69-C84FDC9AA4AD}" destId="{15318873-0730-42EB-AF4C-ED7FCF76E8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A8CFD-1CB6-4AFA-8B80-CBBDA6959118}">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12601-E7FA-482A-B663-BC6A7184CC5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Volume</a:t>
          </a:r>
          <a:endParaRPr lang="en-US" sz="3600" kern="1200"/>
        </a:p>
      </dsp:txBody>
      <dsp:txXfrm>
        <a:off x="100682" y="2427484"/>
        <a:ext cx="2370489" cy="720000"/>
      </dsp:txXfrm>
    </dsp:sp>
    <dsp:sp modelId="{9CF56AE0-21BD-44B2-B65F-FEDEE99F3AC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012A7-F2FF-4414-B613-204DA95BDCB1}">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Velocity</a:t>
          </a:r>
          <a:endParaRPr lang="en-US" sz="3600" kern="1200"/>
        </a:p>
      </dsp:txBody>
      <dsp:txXfrm>
        <a:off x="2886007" y="2427484"/>
        <a:ext cx="2370489" cy="720000"/>
      </dsp:txXfrm>
    </dsp:sp>
    <dsp:sp modelId="{3C9857FD-DD45-4F0C-A5BF-521508D97F57}">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D3B730-3D8B-47C7-8E24-EC9A9929AE66}">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Variety</a:t>
          </a:r>
          <a:endParaRPr lang="en-US" sz="3600" kern="1200"/>
        </a:p>
      </dsp:txBody>
      <dsp:txXfrm>
        <a:off x="5671332" y="2427484"/>
        <a:ext cx="2370489" cy="720000"/>
      </dsp:txXfrm>
    </dsp:sp>
    <dsp:sp modelId="{FED2B193-D46B-462E-B61D-0D92D957A5A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18873-0730-42EB-AF4C-ED7FCF76E8E0}">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Veracity </a:t>
          </a:r>
          <a:endParaRPr lang="en-US" sz="36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209B-18EF-5FAE-94F6-57194BB0F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15E4A9-4F7F-A775-CDB1-BCDA487E6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B61304-74D7-23B9-5CE1-482E1B00AB59}"/>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5" name="Footer Placeholder 4">
            <a:extLst>
              <a:ext uri="{FF2B5EF4-FFF2-40B4-BE49-F238E27FC236}">
                <a16:creationId xmlns:a16="http://schemas.microsoft.com/office/drawing/2014/main" id="{2463C442-000F-1F62-FC89-E07C26DC4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48629-BCC5-6859-0E8B-101BA5E7B7F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4530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34B-7AD2-F59A-545F-5B84DB8DE1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EF7E5-906A-F80E-6664-695ACCCE8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A9467-20FF-FD30-5E8A-39905E821EC1}"/>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5" name="Footer Placeholder 4">
            <a:extLst>
              <a:ext uri="{FF2B5EF4-FFF2-40B4-BE49-F238E27FC236}">
                <a16:creationId xmlns:a16="http://schemas.microsoft.com/office/drawing/2014/main" id="{9CD49E56-3C75-C6AD-1E76-88CA33FF3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D4528-AD77-BE0A-A5B2-1FA5B5EEC777}"/>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57778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8A853-43F1-09C0-ED98-6B9D80BFB6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8087C-F8A5-DAFC-4D07-505BBCA38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191B-9AE6-6A20-9588-CFD10ABA2BFE}"/>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5" name="Footer Placeholder 4">
            <a:extLst>
              <a:ext uri="{FF2B5EF4-FFF2-40B4-BE49-F238E27FC236}">
                <a16:creationId xmlns:a16="http://schemas.microsoft.com/office/drawing/2014/main" id="{758370D2-7049-6419-4CA8-3E0372714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46B1D-9879-40DB-E83F-5E3B01A54701}"/>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70402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AEC-E589-F3E1-C571-3DB161D0B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C55DD-6177-1ED2-35CA-F540EE69E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4DE54-D4FE-F43A-316C-FCF78B40CE34}"/>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5" name="Footer Placeholder 4">
            <a:extLst>
              <a:ext uri="{FF2B5EF4-FFF2-40B4-BE49-F238E27FC236}">
                <a16:creationId xmlns:a16="http://schemas.microsoft.com/office/drawing/2014/main" id="{F083CD2B-2CD6-E4BA-B6E5-6BC87B7F7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6DB60-C4D4-34D3-E42B-4751A7A506B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5943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2A5-6BC9-D8EA-29C9-FFEC510AD7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D4F72-C919-832F-7C1B-59A5AFE19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2A9B-50AA-A23C-3902-604AA7CF3A42}"/>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5" name="Footer Placeholder 4">
            <a:extLst>
              <a:ext uri="{FF2B5EF4-FFF2-40B4-BE49-F238E27FC236}">
                <a16:creationId xmlns:a16="http://schemas.microsoft.com/office/drawing/2014/main" id="{C0451DAD-09A9-2201-CBEB-D7A3BDF95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EDCF1-F5ED-7C14-A1C8-5799993F9F8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2407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A4C-2339-16B7-EC85-70097378C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7BF5D-5742-31BE-186E-5D4E7C0AF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544A4-D0AE-F858-4134-8AF664BB5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82D2FC-63E9-22F6-97F3-7090FE1A4A80}"/>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6" name="Footer Placeholder 5">
            <a:extLst>
              <a:ext uri="{FF2B5EF4-FFF2-40B4-BE49-F238E27FC236}">
                <a16:creationId xmlns:a16="http://schemas.microsoft.com/office/drawing/2014/main" id="{D173CF89-92DF-BCCC-74A6-C050F713A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6FFAE-A993-85D6-745A-AD869841C9C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98151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487-46ED-5383-D2E0-2B7A1AF192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5AB4F-6EBE-AAE1-B322-BF2AC8A84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4980A-A90D-991E-EF4A-83A4DDA07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FC421E-48DA-E708-D079-0AD345E96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20E34-78B7-0418-FBBA-F8BC954C5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B1CDB-0C35-8FE8-2E36-6A936FA1AFFA}"/>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8" name="Footer Placeholder 7">
            <a:extLst>
              <a:ext uri="{FF2B5EF4-FFF2-40B4-BE49-F238E27FC236}">
                <a16:creationId xmlns:a16="http://schemas.microsoft.com/office/drawing/2014/main" id="{045C49FE-EF82-2947-78AD-E04DE5D41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BDCCC-10A2-D912-6A5B-23526F57A7E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4424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963-FCC0-1DAB-DD69-2E43A5B265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4A56F6-9E66-F1F1-ED5E-9D6CD5A79BD1}"/>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4" name="Footer Placeholder 3">
            <a:extLst>
              <a:ext uri="{FF2B5EF4-FFF2-40B4-BE49-F238E27FC236}">
                <a16:creationId xmlns:a16="http://schemas.microsoft.com/office/drawing/2014/main" id="{1AA0B1DD-CC7B-A9E2-7467-BC2893E46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D856C-3785-8A81-5C77-4E2FD2D4820C}"/>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9137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CD3E4-D0BC-0787-881A-A728945AB2AC}"/>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3" name="Footer Placeholder 2">
            <a:extLst>
              <a:ext uri="{FF2B5EF4-FFF2-40B4-BE49-F238E27FC236}">
                <a16:creationId xmlns:a16="http://schemas.microsoft.com/office/drawing/2014/main" id="{3FAC5E16-C3DA-BD8B-83DA-4FF114B3A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0B0A7-C84B-6D7D-63F1-224E085D6DD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69706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39B6-7486-1B03-9611-6DA0C88E9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280E-F32E-17A5-F51B-1BDE2ED1C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5C04D-3613-D80F-16A7-7E6564B5E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1886-B862-65E5-75E0-BB02658849D5}"/>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6" name="Footer Placeholder 5">
            <a:extLst>
              <a:ext uri="{FF2B5EF4-FFF2-40B4-BE49-F238E27FC236}">
                <a16:creationId xmlns:a16="http://schemas.microsoft.com/office/drawing/2014/main" id="{EB8124ED-F0EF-1043-AB8E-20775EFC7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ACF8F-17DC-CB04-CA93-E0EBFBFB3BB8}"/>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81108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7131-743C-8BD1-4125-97DD1F64F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E0B49-C993-1280-F946-DB93BBA87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5B5A1D-4393-CC18-FE33-D192DD853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07A6D-74F6-6003-09C4-FE7F43CD3390}"/>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6" name="Footer Placeholder 5">
            <a:extLst>
              <a:ext uri="{FF2B5EF4-FFF2-40B4-BE49-F238E27FC236}">
                <a16:creationId xmlns:a16="http://schemas.microsoft.com/office/drawing/2014/main" id="{F796C3FD-12EF-C431-3C61-5C1BA236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22342-306E-0F2F-B8E3-2C8C71F1123D}"/>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09229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AD88-3259-CB36-3825-A9FF5CE90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29811-65A1-5FC9-3DB2-58F4FACF2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97FEB-9368-1908-3781-0884191DB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A475F-9CDA-4DF8-B226-71823ECF3947}" type="datetimeFigureOut">
              <a:rPr lang="en-IN" smtClean="0"/>
              <a:t>18-09-2022</a:t>
            </a:fld>
            <a:endParaRPr lang="en-IN"/>
          </a:p>
        </p:txBody>
      </p:sp>
      <p:sp>
        <p:nvSpPr>
          <p:cNvPr id="5" name="Footer Placeholder 4">
            <a:extLst>
              <a:ext uri="{FF2B5EF4-FFF2-40B4-BE49-F238E27FC236}">
                <a16:creationId xmlns:a16="http://schemas.microsoft.com/office/drawing/2014/main" id="{A3F216DE-F7A7-03D3-7560-8B996606F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47CB7A-41E3-CD7F-5270-A75E4DC91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2EB8D-9875-4993-8EF1-67E3E5B51D24}" type="slidenum">
              <a:rPr lang="en-IN" smtClean="0"/>
              <a:t>‹#›</a:t>
            </a:fld>
            <a:endParaRPr lang="en-IN"/>
          </a:p>
        </p:txBody>
      </p:sp>
    </p:spTree>
    <p:extLst>
      <p:ext uri="{BB962C8B-B14F-4D97-AF65-F5344CB8AC3E}">
        <p14:creationId xmlns:p14="http://schemas.microsoft.com/office/powerpoint/2010/main" val="41073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ive.apach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kafka/apache-kafka-scalability" TargetMode="External"/><Relationship Id="rId2" Type="http://schemas.openxmlformats.org/officeDocument/2006/relationships/hyperlink" Target="https://azure.microsoft.com/support/legal/sla/hdinsight/v1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49C3-35E8-1A2A-8A20-C948E362BF63}"/>
              </a:ext>
            </a:extLst>
          </p:cNvPr>
          <p:cNvSpPr>
            <a:spLocks noGrp="1"/>
          </p:cNvSpPr>
          <p:nvPr>
            <p:ph type="ctrTitle"/>
          </p:nvPr>
        </p:nvSpPr>
        <p:spPr/>
        <p:txBody>
          <a:bodyPr/>
          <a:lstStyle/>
          <a:p>
            <a:r>
              <a:rPr lang="en-IN" dirty="0"/>
              <a:t>Big Data Overview</a:t>
            </a:r>
          </a:p>
        </p:txBody>
      </p:sp>
    </p:spTree>
    <p:extLst>
      <p:ext uri="{BB962C8B-B14F-4D97-AF65-F5344CB8AC3E}">
        <p14:creationId xmlns:p14="http://schemas.microsoft.com/office/powerpoint/2010/main" val="224123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BD8F8C-EC93-D206-1914-7CDCB82C3E8A}"/>
              </a:ext>
            </a:extLst>
          </p:cNvPr>
          <p:cNvPicPr>
            <a:picLocks noGrp="1" noChangeAspect="1"/>
          </p:cNvPicPr>
          <p:nvPr>
            <p:ph idx="1"/>
          </p:nvPr>
        </p:nvPicPr>
        <p:blipFill>
          <a:blip r:embed="rId2"/>
          <a:stretch>
            <a:fillRect/>
          </a:stretch>
        </p:blipFill>
        <p:spPr>
          <a:xfrm>
            <a:off x="1998371" y="891540"/>
            <a:ext cx="8245707" cy="5071110"/>
          </a:xfrm>
          <a:prstGeom prst="rect">
            <a:avLst/>
          </a:prstGeom>
        </p:spPr>
      </p:pic>
    </p:spTree>
    <p:extLst>
      <p:ext uri="{BB962C8B-B14F-4D97-AF65-F5344CB8AC3E}">
        <p14:creationId xmlns:p14="http://schemas.microsoft.com/office/powerpoint/2010/main" val="27527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ACCB4E-25E3-2114-3EB0-15AB2CAC45FD}"/>
              </a:ext>
            </a:extLst>
          </p:cNvPr>
          <p:cNvPicPr>
            <a:picLocks noGrp="1" noChangeAspect="1"/>
          </p:cNvPicPr>
          <p:nvPr>
            <p:ph idx="1"/>
          </p:nvPr>
        </p:nvPicPr>
        <p:blipFill>
          <a:blip r:embed="rId2"/>
          <a:stretch>
            <a:fillRect/>
          </a:stretch>
        </p:blipFill>
        <p:spPr>
          <a:xfrm>
            <a:off x="952237" y="1204430"/>
            <a:ext cx="10337975" cy="4445329"/>
          </a:xfrm>
          <a:prstGeom prst="rect">
            <a:avLst/>
          </a:prstGeom>
        </p:spPr>
      </p:pic>
    </p:spTree>
    <p:extLst>
      <p:ext uri="{BB962C8B-B14F-4D97-AF65-F5344CB8AC3E}">
        <p14:creationId xmlns:p14="http://schemas.microsoft.com/office/powerpoint/2010/main" val="80172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601640-4E77-F0A5-A3F2-6F0F1C4B3CF2}"/>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11464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583A5F-1775-DB4C-768F-F547807770D7}"/>
              </a:ext>
            </a:extLst>
          </p:cNvPr>
          <p:cNvPicPr>
            <a:picLocks noGrp="1" noChangeAspect="1"/>
          </p:cNvPicPr>
          <p:nvPr>
            <p:ph idx="1"/>
          </p:nvPr>
        </p:nvPicPr>
        <p:blipFill>
          <a:blip r:embed="rId2"/>
          <a:stretch>
            <a:fillRect/>
          </a:stretch>
        </p:blipFill>
        <p:spPr>
          <a:xfrm>
            <a:off x="1930225" y="891540"/>
            <a:ext cx="8381999" cy="5071110"/>
          </a:xfrm>
          <a:prstGeom prst="rect">
            <a:avLst/>
          </a:prstGeom>
        </p:spPr>
      </p:pic>
    </p:spTree>
    <p:extLst>
      <p:ext uri="{BB962C8B-B14F-4D97-AF65-F5344CB8AC3E}">
        <p14:creationId xmlns:p14="http://schemas.microsoft.com/office/powerpoint/2010/main" val="186263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D59B404-8362-358B-8798-BAE7A62FC4CF}"/>
              </a:ext>
            </a:extLst>
          </p:cNvPr>
          <p:cNvPicPr>
            <a:picLocks noGrp="1" noChangeAspect="1"/>
          </p:cNvPicPr>
          <p:nvPr>
            <p:ph idx="1"/>
          </p:nvPr>
        </p:nvPicPr>
        <p:blipFill>
          <a:blip r:embed="rId2"/>
          <a:stretch>
            <a:fillRect/>
          </a:stretch>
        </p:blipFill>
        <p:spPr>
          <a:xfrm>
            <a:off x="2205309" y="891540"/>
            <a:ext cx="7831831" cy="5071110"/>
          </a:xfrm>
          <a:prstGeom prst="rect">
            <a:avLst/>
          </a:prstGeom>
        </p:spPr>
      </p:pic>
    </p:spTree>
    <p:extLst>
      <p:ext uri="{BB962C8B-B14F-4D97-AF65-F5344CB8AC3E}">
        <p14:creationId xmlns:p14="http://schemas.microsoft.com/office/powerpoint/2010/main" val="5887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060E0B-9627-951D-5D3A-08D267D69576}"/>
              </a:ext>
            </a:extLst>
          </p:cNvPr>
          <p:cNvPicPr>
            <a:picLocks noGrp="1" noChangeAspect="1"/>
          </p:cNvPicPr>
          <p:nvPr>
            <p:ph idx="1"/>
          </p:nvPr>
        </p:nvPicPr>
        <p:blipFill>
          <a:blip r:embed="rId2"/>
          <a:stretch>
            <a:fillRect/>
          </a:stretch>
        </p:blipFill>
        <p:spPr>
          <a:xfrm>
            <a:off x="1447389" y="891540"/>
            <a:ext cx="9347670" cy="5071110"/>
          </a:xfrm>
          <a:prstGeom prst="rect">
            <a:avLst/>
          </a:prstGeom>
        </p:spPr>
      </p:pic>
    </p:spTree>
    <p:extLst>
      <p:ext uri="{BB962C8B-B14F-4D97-AF65-F5344CB8AC3E}">
        <p14:creationId xmlns:p14="http://schemas.microsoft.com/office/powerpoint/2010/main" val="17696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B3F5E8-5BAF-DA95-DD96-D23FAC186A36}"/>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6314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1C47CB-8F93-F26B-07D5-1ECE72561D13}"/>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27542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80A058-B3A2-1CD3-C52B-BBB9BA9DF167}"/>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413093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32EBA3-5676-B0B8-2025-80726C0F16C2}"/>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9768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C9755-46E8-8E65-0539-6A11E4EF0F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to Big Data </a:t>
            </a:r>
          </a:p>
        </p:txBody>
      </p:sp>
      <p:pic>
        <p:nvPicPr>
          <p:cNvPr id="5" name="Content Placeholder 4">
            <a:extLst>
              <a:ext uri="{FF2B5EF4-FFF2-40B4-BE49-F238E27FC236}">
                <a16:creationId xmlns:a16="http://schemas.microsoft.com/office/drawing/2014/main" id="{C143A7E7-E0A1-A351-1DE8-2526441E8062}"/>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145079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4986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34BEB2-07E0-2DF4-3699-F780F2CDDA04}"/>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37775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957D71-65FA-6D2D-734F-F3CC3CD5C808}"/>
              </a:ext>
            </a:extLst>
          </p:cNvPr>
          <p:cNvPicPr>
            <a:picLocks noGrp="1" noChangeAspect="1"/>
          </p:cNvPicPr>
          <p:nvPr>
            <p:ph idx="1"/>
          </p:nvPr>
        </p:nvPicPr>
        <p:blipFill>
          <a:blip r:embed="rId2"/>
          <a:stretch>
            <a:fillRect/>
          </a:stretch>
        </p:blipFill>
        <p:spPr>
          <a:xfrm>
            <a:off x="2159419" y="891540"/>
            <a:ext cx="7923610" cy="5071110"/>
          </a:xfrm>
          <a:prstGeom prst="rect">
            <a:avLst/>
          </a:prstGeom>
        </p:spPr>
      </p:pic>
    </p:spTree>
    <p:extLst>
      <p:ext uri="{BB962C8B-B14F-4D97-AF65-F5344CB8AC3E}">
        <p14:creationId xmlns:p14="http://schemas.microsoft.com/office/powerpoint/2010/main" val="272055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D71D28-7BA7-1108-96AF-B2B8219EC299}"/>
              </a:ext>
            </a:extLst>
          </p:cNvPr>
          <p:cNvPicPr>
            <a:picLocks noGrp="1" noChangeAspect="1"/>
          </p:cNvPicPr>
          <p:nvPr>
            <p:ph idx="1"/>
          </p:nvPr>
        </p:nvPicPr>
        <p:blipFill>
          <a:blip r:embed="rId2"/>
          <a:stretch>
            <a:fillRect/>
          </a:stretch>
        </p:blipFill>
        <p:spPr>
          <a:xfrm>
            <a:off x="1173801" y="891540"/>
            <a:ext cx="9894847" cy="5071110"/>
          </a:xfrm>
          <a:prstGeom prst="rect">
            <a:avLst/>
          </a:prstGeom>
        </p:spPr>
      </p:pic>
    </p:spTree>
    <p:extLst>
      <p:ext uri="{BB962C8B-B14F-4D97-AF65-F5344CB8AC3E}">
        <p14:creationId xmlns:p14="http://schemas.microsoft.com/office/powerpoint/2010/main" val="720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2D0-43BD-AC3D-11C4-1DD124C6D325}"/>
              </a:ext>
            </a:extLst>
          </p:cNvPr>
          <p:cNvSpPr>
            <a:spLocks noGrp="1"/>
          </p:cNvSpPr>
          <p:nvPr>
            <p:ph type="title"/>
          </p:nvPr>
        </p:nvSpPr>
        <p:spPr/>
        <p:txBody>
          <a:bodyPr/>
          <a:lstStyle/>
          <a:p>
            <a:r>
              <a:rPr lang="en-IN" dirty="0"/>
              <a:t>Apache Pig </a:t>
            </a:r>
          </a:p>
        </p:txBody>
      </p:sp>
      <p:sp>
        <p:nvSpPr>
          <p:cNvPr id="3" name="Content Placeholder 2">
            <a:extLst>
              <a:ext uri="{FF2B5EF4-FFF2-40B4-BE49-F238E27FC236}">
                <a16:creationId xmlns:a16="http://schemas.microsoft.com/office/drawing/2014/main" id="{335B821E-1100-6A2D-7EE4-A1D8BCFD7EEC}"/>
              </a:ext>
            </a:extLst>
          </p:cNvPr>
          <p:cNvSpPr>
            <a:spLocks noGrp="1"/>
          </p:cNvSpPr>
          <p:nvPr>
            <p:ph idx="1"/>
          </p:nvPr>
        </p:nvSpPr>
        <p:spPr/>
        <p:txBody>
          <a:bodyPr>
            <a:normAutofit lnSpcReduction="10000"/>
          </a:bodyPr>
          <a:lstStyle/>
          <a:p>
            <a:r>
              <a:rPr lang="en-IN" b="0" i="0" dirty="0">
                <a:solidFill>
                  <a:srgbClr val="171717"/>
                </a:solidFill>
                <a:effectLst/>
                <a:latin typeface="Segoe UI" panose="020B0502040204020203" pitchFamily="34" charset="0"/>
              </a:rPr>
              <a:t>Apache Pig is a platform for creating programs for Apache Hadoop by using a procedural language known as </a:t>
            </a:r>
            <a:r>
              <a:rPr lang="en-IN" b="0" i="1" dirty="0">
                <a:solidFill>
                  <a:srgbClr val="171717"/>
                </a:solidFill>
                <a:effectLst/>
                <a:latin typeface="Segoe UI" panose="020B0502040204020203" pitchFamily="34" charset="0"/>
              </a:rPr>
              <a:t>Pig Latin</a:t>
            </a:r>
            <a:r>
              <a:rPr lang="en-IN" b="0" i="0" dirty="0">
                <a:solidFill>
                  <a:srgbClr val="171717"/>
                </a:solidFill>
                <a:effectLst/>
                <a:latin typeface="Segoe UI" panose="020B0502040204020203" pitchFamily="34" charset="0"/>
              </a:rPr>
              <a:t>. Pig is an alternative to Java for creating </a:t>
            </a:r>
            <a:r>
              <a:rPr lang="en-IN" b="0" i="1" dirty="0">
                <a:solidFill>
                  <a:srgbClr val="171717"/>
                </a:solidFill>
                <a:effectLst/>
                <a:latin typeface="Segoe UI" panose="020B0502040204020203" pitchFamily="34" charset="0"/>
              </a:rPr>
              <a:t>MapReduce</a:t>
            </a:r>
            <a:r>
              <a:rPr lang="en-IN" b="0" i="0" dirty="0">
                <a:solidFill>
                  <a:srgbClr val="171717"/>
                </a:solidFill>
                <a:effectLst/>
                <a:latin typeface="Segoe UI" panose="020B0502040204020203" pitchFamily="34" charset="0"/>
              </a:rPr>
              <a:t> solutions, and it is included with Azure HDInsight.</a:t>
            </a:r>
          </a:p>
          <a:p>
            <a:endParaRPr lang="en-IN" dirty="0">
              <a:solidFill>
                <a:srgbClr val="171717"/>
              </a:solidFill>
              <a:latin typeface="Segoe UI" panose="020B0502040204020203" pitchFamily="34" charset="0"/>
            </a:endParaRPr>
          </a:p>
          <a:p>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Load</a:t>
            </a:r>
            <a:r>
              <a:rPr lang="en-IN" b="0" i="0" dirty="0">
                <a:solidFill>
                  <a:srgbClr val="171717"/>
                </a:solidFill>
                <a:effectLst/>
                <a:latin typeface="Segoe UI" panose="020B0502040204020203" pitchFamily="34" charset="0"/>
              </a:rPr>
              <a:t>: Read data to be manipulated from the file system.</a:t>
            </a:r>
          </a:p>
          <a:p>
            <a:pPr algn="l">
              <a:buFont typeface="Arial" panose="020B0604020202020204" pitchFamily="34" charset="0"/>
              <a:buChar char="•"/>
            </a:pPr>
            <a:r>
              <a:rPr lang="en-IN" b="1" i="0" dirty="0">
                <a:solidFill>
                  <a:srgbClr val="171717"/>
                </a:solidFill>
                <a:effectLst/>
                <a:latin typeface="Segoe UI" panose="020B0502040204020203" pitchFamily="34" charset="0"/>
              </a:rPr>
              <a:t>Transform</a:t>
            </a:r>
            <a:r>
              <a:rPr lang="en-IN" b="0" i="0" dirty="0">
                <a:solidFill>
                  <a:srgbClr val="171717"/>
                </a:solidFill>
                <a:effectLst/>
                <a:latin typeface="Segoe UI" panose="020B0502040204020203" pitchFamily="34" charset="0"/>
              </a:rPr>
              <a:t>: Manipulate the data.</a:t>
            </a:r>
          </a:p>
          <a:p>
            <a:pPr algn="l">
              <a:buFont typeface="Arial" panose="020B0604020202020204" pitchFamily="34" charset="0"/>
              <a:buChar char="•"/>
            </a:pPr>
            <a:r>
              <a:rPr lang="en-IN" b="1" i="0" dirty="0">
                <a:solidFill>
                  <a:srgbClr val="171717"/>
                </a:solidFill>
                <a:effectLst/>
                <a:latin typeface="Segoe UI" panose="020B0502040204020203" pitchFamily="34" charset="0"/>
              </a:rPr>
              <a:t>Dump or store</a:t>
            </a:r>
            <a:r>
              <a:rPr lang="en-IN" b="0" i="0" dirty="0">
                <a:solidFill>
                  <a:srgbClr val="171717"/>
                </a:solidFill>
                <a:effectLst/>
                <a:latin typeface="Segoe UI" panose="020B0502040204020203" pitchFamily="34" charset="0"/>
              </a:rPr>
              <a:t>: Output data to the screen or store it for processing.</a:t>
            </a:r>
          </a:p>
          <a:p>
            <a:endParaRPr lang="en-IN" dirty="0"/>
          </a:p>
        </p:txBody>
      </p:sp>
    </p:spTree>
    <p:extLst>
      <p:ext uri="{BB962C8B-B14F-4D97-AF65-F5344CB8AC3E}">
        <p14:creationId xmlns:p14="http://schemas.microsoft.com/office/powerpoint/2010/main" val="362741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CF04-163F-CC32-BCB8-1FE15981E6ED}"/>
              </a:ext>
            </a:extLst>
          </p:cNvPr>
          <p:cNvSpPr>
            <a:spLocks noGrp="1"/>
          </p:cNvSpPr>
          <p:nvPr>
            <p:ph type="title"/>
          </p:nvPr>
        </p:nvSpPr>
        <p:spPr/>
        <p:txBody>
          <a:bodyPr/>
          <a:lstStyle/>
          <a:p>
            <a:r>
              <a:rPr lang="en-IN" dirty="0"/>
              <a:t>Apache Hive</a:t>
            </a:r>
          </a:p>
        </p:txBody>
      </p:sp>
      <p:sp>
        <p:nvSpPr>
          <p:cNvPr id="3" name="Content Placeholder 2">
            <a:extLst>
              <a:ext uri="{FF2B5EF4-FFF2-40B4-BE49-F238E27FC236}">
                <a16:creationId xmlns:a16="http://schemas.microsoft.com/office/drawing/2014/main" id="{B51CC488-27A6-C5A5-62B2-5ADA3B22E56C}"/>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Hive</a:t>
            </a:r>
            <a:r>
              <a:rPr lang="en-IN" b="0" i="0" dirty="0">
                <a:solidFill>
                  <a:srgbClr val="171717"/>
                </a:solidFill>
                <a:effectLst/>
                <a:latin typeface="Segoe UI" panose="020B0502040204020203" pitchFamily="34" charset="0"/>
              </a:rPr>
              <a:t> is a data warehouse system for Apache Hadoop. Hive enables data summarization, querying, and analysis of data. Hive queries are written in HiveQL, which is a query language similar to SQL.</a:t>
            </a:r>
          </a:p>
          <a:p>
            <a:endParaRPr lang="en-IN"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Hive allows you to project structure on largely unstructured data. After you define the structure, you can use HiveQL to query the data without knowledge of Java or MapReduce.</a:t>
            </a:r>
            <a:endParaRPr lang="en-IN" dirty="0"/>
          </a:p>
        </p:txBody>
      </p:sp>
    </p:spTree>
    <p:extLst>
      <p:ext uri="{BB962C8B-B14F-4D97-AF65-F5344CB8AC3E}">
        <p14:creationId xmlns:p14="http://schemas.microsoft.com/office/powerpoint/2010/main" val="239741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E94C-1ED5-6520-3CEC-1E71FBD9424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Scenario to use Hive</a:t>
            </a:r>
          </a:p>
        </p:txBody>
      </p:sp>
      <p:pic>
        <p:nvPicPr>
          <p:cNvPr id="5" name="Content Placeholder 4">
            <a:extLst>
              <a:ext uri="{FF2B5EF4-FFF2-40B4-BE49-F238E27FC236}">
                <a16:creationId xmlns:a16="http://schemas.microsoft.com/office/drawing/2014/main" id="{31148764-4A70-D813-1B98-EC3F34775EFF}"/>
              </a:ext>
            </a:extLst>
          </p:cNvPr>
          <p:cNvPicPr>
            <a:picLocks noGrp="1" noChangeAspect="1"/>
          </p:cNvPicPr>
          <p:nvPr>
            <p:ph idx="1"/>
          </p:nvPr>
        </p:nvPicPr>
        <p:blipFill>
          <a:blip r:embed="rId2"/>
          <a:stretch>
            <a:fillRect/>
          </a:stretch>
        </p:blipFill>
        <p:spPr>
          <a:xfrm>
            <a:off x="4207933" y="1206858"/>
            <a:ext cx="7347537" cy="4445260"/>
          </a:xfrm>
          <a:prstGeom prst="rect">
            <a:avLst/>
          </a:prstGeom>
        </p:spPr>
      </p:pic>
    </p:spTree>
    <p:extLst>
      <p:ext uri="{BB962C8B-B14F-4D97-AF65-F5344CB8AC3E}">
        <p14:creationId xmlns:p14="http://schemas.microsoft.com/office/powerpoint/2010/main" val="317158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4008-9948-4AB9-A685-14C19C3B82E4}"/>
              </a:ext>
            </a:extLst>
          </p:cNvPr>
          <p:cNvSpPr>
            <a:spLocks noGrp="1"/>
          </p:cNvSpPr>
          <p:nvPr>
            <p:ph type="title"/>
          </p:nvPr>
        </p:nvSpPr>
        <p:spPr/>
        <p:txBody>
          <a:bodyPr/>
          <a:lstStyle/>
          <a:p>
            <a:r>
              <a:rPr lang="en-IN" dirty="0"/>
              <a:t>Apache Kafka</a:t>
            </a:r>
          </a:p>
        </p:txBody>
      </p:sp>
      <p:sp>
        <p:nvSpPr>
          <p:cNvPr id="3" name="Content Placeholder 2">
            <a:extLst>
              <a:ext uri="{FF2B5EF4-FFF2-40B4-BE49-F238E27FC236}">
                <a16:creationId xmlns:a16="http://schemas.microsoft.com/office/drawing/2014/main" id="{5EE89D91-F0CC-42A3-A312-37EEE05FE3B2}"/>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Kafka</a:t>
            </a:r>
            <a:r>
              <a:rPr lang="en-IN" b="0" i="0" dirty="0">
                <a:solidFill>
                  <a:srgbClr val="171717"/>
                </a:solidFill>
                <a:effectLst/>
                <a:latin typeface="Segoe UI" panose="020B0502040204020203" pitchFamily="34" charset="0"/>
              </a:rPr>
              <a:t> is an open-source distributed streaming platform that can be used to build real-time streaming data pipelines and applications. Kafka also provides message broker functionality similar to a message queue, where you can publish and subscribe to named data streams.</a:t>
            </a:r>
            <a:endParaRPr lang="en-IN" dirty="0"/>
          </a:p>
        </p:txBody>
      </p:sp>
    </p:spTree>
    <p:extLst>
      <p:ext uri="{BB962C8B-B14F-4D97-AF65-F5344CB8AC3E}">
        <p14:creationId xmlns:p14="http://schemas.microsoft.com/office/powerpoint/2010/main" val="2619425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DAA78-78F3-23CC-067E-195238DB528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Kafka Ecosystem</a:t>
            </a:r>
          </a:p>
        </p:txBody>
      </p:sp>
      <p:pic>
        <p:nvPicPr>
          <p:cNvPr id="5" name="Content Placeholder 4">
            <a:extLst>
              <a:ext uri="{FF2B5EF4-FFF2-40B4-BE49-F238E27FC236}">
                <a16:creationId xmlns:a16="http://schemas.microsoft.com/office/drawing/2014/main" id="{F5324FA3-6D46-FBF4-1A8E-F1B3287FA41C}"/>
              </a:ext>
            </a:extLst>
          </p:cNvPr>
          <p:cNvPicPr>
            <a:picLocks noGrp="1" noChangeAspect="1"/>
          </p:cNvPicPr>
          <p:nvPr>
            <p:ph idx="1"/>
          </p:nvPr>
        </p:nvPicPr>
        <p:blipFill>
          <a:blip r:embed="rId2"/>
          <a:stretch>
            <a:fillRect/>
          </a:stretch>
        </p:blipFill>
        <p:spPr>
          <a:xfrm>
            <a:off x="4207933" y="986432"/>
            <a:ext cx="7347537" cy="4886112"/>
          </a:xfrm>
          <a:prstGeom prst="rect">
            <a:avLst/>
          </a:prstGeom>
        </p:spPr>
      </p:pic>
    </p:spTree>
    <p:extLst>
      <p:ext uri="{BB962C8B-B14F-4D97-AF65-F5344CB8AC3E}">
        <p14:creationId xmlns:p14="http://schemas.microsoft.com/office/powerpoint/2010/main" val="259109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D0CA-DF1B-46B5-5FA9-49CC8C7AEDFC}"/>
              </a:ext>
            </a:extLst>
          </p:cNvPr>
          <p:cNvSpPr>
            <a:spLocks noGrp="1"/>
          </p:cNvSpPr>
          <p:nvPr>
            <p:ph type="title"/>
          </p:nvPr>
        </p:nvSpPr>
        <p:spPr/>
        <p:txBody>
          <a:bodyPr/>
          <a:lstStyle/>
          <a:p>
            <a:r>
              <a:rPr lang="en-IN" dirty="0"/>
              <a:t>Apache Kafka on HDI</a:t>
            </a:r>
          </a:p>
        </p:txBody>
      </p:sp>
      <p:sp>
        <p:nvSpPr>
          <p:cNvPr id="3" name="Content Placeholder 2">
            <a:extLst>
              <a:ext uri="{FF2B5EF4-FFF2-40B4-BE49-F238E27FC236}">
                <a16:creationId xmlns:a16="http://schemas.microsoft.com/office/drawing/2014/main" id="{9644A690-987A-62F4-2AEE-4D5D29DEEBB8}"/>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It's a managed service that provides a simplified configuration process. The result is a configuration that is tested and supported by Microsoft.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Microsoft provides a 99.9% Service Level Agreement (SLA) on Kafka uptime. For more information, see the </a:t>
            </a:r>
            <a:r>
              <a:rPr lang="en-IN" sz="2400" b="0" i="0" u="none" strike="noStrike" dirty="0">
                <a:solidFill>
                  <a:srgbClr val="171717"/>
                </a:solidFill>
                <a:effectLst/>
                <a:latin typeface="Segoe UI" panose="020B0502040204020203" pitchFamily="34" charset="0"/>
                <a:hlinkClick r:id="rId2"/>
              </a:rPr>
              <a:t>SLA information for HDInsight</a:t>
            </a:r>
            <a:r>
              <a:rPr lang="en-IN" sz="2400" b="0" i="0" dirty="0">
                <a:solidFill>
                  <a:srgbClr val="171717"/>
                </a:solidFill>
                <a:effectLst/>
                <a:latin typeface="Segoe UI" panose="020B0502040204020203" pitchFamily="34" charset="0"/>
              </a:rPr>
              <a:t> document.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It uses Azure Managed Disks as the backing store for Kafka. Managed Disks can provide up to 16 TB of storage per Kafka broker. For information on configuring managed disks with Kafka on HDInsight, see </a:t>
            </a:r>
            <a:r>
              <a:rPr lang="en-IN" sz="2400" b="0" i="0" u="none" strike="noStrike" dirty="0">
                <a:solidFill>
                  <a:srgbClr val="171717"/>
                </a:solidFill>
                <a:effectLst/>
                <a:latin typeface="Segoe UI" panose="020B0502040204020203" pitchFamily="34" charset="0"/>
                <a:hlinkClick r:id="rId3"/>
              </a:rPr>
              <a:t>Increase scalability of Apache Kafka on HDInsight</a:t>
            </a:r>
            <a:r>
              <a:rPr lang="en-IN" sz="2400" b="0" i="0" dirty="0">
                <a:solidFill>
                  <a:srgbClr val="171717"/>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30111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78AC20-BA15-F14F-E3D4-EB43B1D5B50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Big Data 4 Vs</a:t>
            </a:r>
          </a:p>
        </p:txBody>
      </p:sp>
      <p:graphicFrame>
        <p:nvGraphicFramePr>
          <p:cNvPr id="21" name="Content Placeholder 2">
            <a:extLst>
              <a:ext uri="{FF2B5EF4-FFF2-40B4-BE49-F238E27FC236}">
                <a16:creationId xmlns:a16="http://schemas.microsoft.com/office/drawing/2014/main" id="{9C8A6407-6AD5-392D-3F4B-63E487B8DE82}"/>
              </a:ext>
            </a:extLst>
          </p:cNvPr>
          <p:cNvGraphicFramePr>
            <a:graphicFrameLocks noGrp="1"/>
          </p:cNvGraphicFramePr>
          <p:nvPr>
            <p:ph idx="1"/>
            <p:extLst>
              <p:ext uri="{D42A27DB-BD31-4B8C-83A1-F6EECF244321}">
                <p14:modId xmlns:p14="http://schemas.microsoft.com/office/powerpoint/2010/main" val="13436881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24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7D354-0682-2AE4-AD3A-1213204BDB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Big Data Definition</a:t>
            </a:r>
          </a:p>
        </p:txBody>
      </p:sp>
      <p:pic>
        <p:nvPicPr>
          <p:cNvPr id="5" name="Content Placeholder 4">
            <a:extLst>
              <a:ext uri="{FF2B5EF4-FFF2-40B4-BE49-F238E27FC236}">
                <a16:creationId xmlns:a16="http://schemas.microsoft.com/office/drawing/2014/main" id="{F14813EC-D463-CADD-E8BF-0799E71F8AB0}"/>
              </a:ext>
            </a:extLst>
          </p:cNvPr>
          <p:cNvPicPr>
            <a:picLocks noGrp="1" noChangeAspect="1"/>
          </p:cNvPicPr>
          <p:nvPr>
            <p:ph idx="1"/>
          </p:nvPr>
        </p:nvPicPr>
        <p:blipFill>
          <a:blip r:embed="rId2"/>
          <a:stretch>
            <a:fillRect/>
          </a:stretch>
        </p:blipFill>
        <p:spPr>
          <a:xfrm>
            <a:off x="643467" y="2032097"/>
            <a:ext cx="10905066" cy="3680458"/>
          </a:xfrm>
          <a:prstGeom prst="rect">
            <a:avLst/>
          </a:prstGeom>
        </p:spPr>
      </p:pic>
    </p:spTree>
    <p:extLst>
      <p:ext uri="{BB962C8B-B14F-4D97-AF65-F5344CB8AC3E}">
        <p14:creationId xmlns:p14="http://schemas.microsoft.com/office/powerpoint/2010/main" val="363516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88C49-8466-7DFE-12C5-D3376585D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Distributed Systems</a:t>
            </a:r>
          </a:p>
        </p:txBody>
      </p:sp>
      <p:pic>
        <p:nvPicPr>
          <p:cNvPr id="5" name="Content Placeholder 4">
            <a:extLst>
              <a:ext uri="{FF2B5EF4-FFF2-40B4-BE49-F238E27FC236}">
                <a16:creationId xmlns:a16="http://schemas.microsoft.com/office/drawing/2014/main" id="{E37A2BE2-F1A2-78AB-3AFD-15536A2B0A94}"/>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33109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EB996-EE7F-F2CE-EB90-03C074888E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Distributed System</a:t>
            </a:r>
          </a:p>
        </p:txBody>
      </p:sp>
      <p:pic>
        <p:nvPicPr>
          <p:cNvPr id="5" name="Content Placeholder 4">
            <a:extLst>
              <a:ext uri="{FF2B5EF4-FFF2-40B4-BE49-F238E27FC236}">
                <a16:creationId xmlns:a16="http://schemas.microsoft.com/office/drawing/2014/main" id="{2547DAD2-AC21-9967-E206-D354DBB2C7DB}"/>
              </a:ext>
            </a:extLst>
          </p:cNvPr>
          <p:cNvPicPr>
            <a:picLocks noGrp="1" noChangeAspect="1"/>
          </p:cNvPicPr>
          <p:nvPr>
            <p:ph idx="1"/>
          </p:nvPr>
        </p:nvPicPr>
        <p:blipFill>
          <a:blip r:embed="rId2"/>
          <a:stretch>
            <a:fillRect/>
          </a:stretch>
        </p:blipFill>
        <p:spPr>
          <a:xfrm>
            <a:off x="643467" y="2754557"/>
            <a:ext cx="10905066" cy="2235538"/>
          </a:xfrm>
          <a:prstGeom prst="rect">
            <a:avLst/>
          </a:prstGeom>
        </p:spPr>
      </p:pic>
    </p:spTree>
    <p:extLst>
      <p:ext uri="{BB962C8B-B14F-4D97-AF65-F5344CB8AC3E}">
        <p14:creationId xmlns:p14="http://schemas.microsoft.com/office/powerpoint/2010/main" val="262763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BBC4-BABE-50E9-FB40-CE080B11FA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Distributed Systems Definition</a:t>
            </a:r>
          </a:p>
        </p:txBody>
      </p:sp>
      <p:pic>
        <p:nvPicPr>
          <p:cNvPr id="5" name="Content Placeholder 4">
            <a:extLst>
              <a:ext uri="{FF2B5EF4-FFF2-40B4-BE49-F238E27FC236}">
                <a16:creationId xmlns:a16="http://schemas.microsoft.com/office/drawing/2014/main" id="{EF16561C-E65E-C6C4-6934-D544512A1BF4}"/>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388645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98858-B49E-F83F-C776-1FABCD3B44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Horizontal Vs Vertical Scaling</a:t>
            </a:r>
          </a:p>
        </p:txBody>
      </p:sp>
      <p:pic>
        <p:nvPicPr>
          <p:cNvPr id="5" name="Content Placeholder 4">
            <a:extLst>
              <a:ext uri="{FF2B5EF4-FFF2-40B4-BE49-F238E27FC236}">
                <a16:creationId xmlns:a16="http://schemas.microsoft.com/office/drawing/2014/main" id="{0E8BCC19-E413-0A92-DA47-30DF6C8F0FD0}"/>
              </a:ext>
            </a:extLst>
          </p:cNvPr>
          <p:cNvPicPr>
            <a:picLocks noGrp="1" noChangeAspect="1"/>
          </p:cNvPicPr>
          <p:nvPr>
            <p:ph idx="1"/>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25675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E3366-EFFD-C869-EEA9-8D3A66EF34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Hadoop</a:t>
            </a:r>
          </a:p>
        </p:txBody>
      </p:sp>
      <p:pic>
        <p:nvPicPr>
          <p:cNvPr id="5" name="Content Placeholder 4">
            <a:extLst>
              <a:ext uri="{FF2B5EF4-FFF2-40B4-BE49-F238E27FC236}">
                <a16:creationId xmlns:a16="http://schemas.microsoft.com/office/drawing/2014/main" id="{70B784A6-1615-2322-E070-DBC0C9EAAA73}"/>
              </a:ext>
            </a:extLst>
          </p:cNvPr>
          <p:cNvPicPr>
            <a:picLocks noGrp="1" noChangeAspect="1"/>
          </p:cNvPicPr>
          <p:nvPr>
            <p:ph idx="1"/>
          </p:nvPr>
        </p:nvPicPr>
        <p:blipFill>
          <a:blip r:embed="rId2"/>
          <a:stretch>
            <a:fillRect/>
          </a:stretch>
        </p:blipFill>
        <p:spPr>
          <a:xfrm>
            <a:off x="2119349" y="1675227"/>
            <a:ext cx="7953301" cy="4394199"/>
          </a:xfrm>
          <a:prstGeom prst="rect">
            <a:avLst/>
          </a:prstGeom>
        </p:spPr>
      </p:pic>
    </p:spTree>
    <p:extLst>
      <p:ext uri="{BB962C8B-B14F-4D97-AF65-F5344CB8AC3E}">
        <p14:creationId xmlns:p14="http://schemas.microsoft.com/office/powerpoint/2010/main" val="26412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335</Words>
  <Application>Microsoft Office PowerPoint</Application>
  <PresentationFormat>Widescreen</PresentationFormat>
  <Paragraphs>32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Segoe UI</vt:lpstr>
      <vt:lpstr>Office Theme</vt:lpstr>
      <vt:lpstr>Big Data Overview</vt:lpstr>
      <vt:lpstr>Introduction to Big Data </vt:lpstr>
      <vt:lpstr>Big Data 4 Vs</vt:lpstr>
      <vt:lpstr>Big Data Definition</vt:lpstr>
      <vt:lpstr>Distributed Systems</vt:lpstr>
      <vt:lpstr>What is Distributed System</vt:lpstr>
      <vt:lpstr>Distributed Systems Definition</vt:lpstr>
      <vt:lpstr>Horizontal Vs Vertical Scaling</vt:lpstr>
      <vt:lpstr>What is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Pig </vt:lpstr>
      <vt:lpstr>Apache Hive</vt:lpstr>
      <vt:lpstr>Scenario to use Hive</vt:lpstr>
      <vt:lpstr>Apache Kafka</vt:lpstr>
      <vt:lpstr>Kafka Ecosystem</vt:lpstr>
      <vt:lpstr>Apache Kafka on HDI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Overview</dc:title>
  <dc:creator>Anindita Basak</dc:creator>
  <cp:lastModifiedBy>Anindita Basak</cp:lastModifiedBy>
  <cp:revision>27</cp:revision>
  <dcterms:created xsi:type="dcterms:W3CDTF">2022-09-18T09:44:45Z</dcterms:created>
  <dcterms:modified xsi:type="dcterms:W3CDTF">2022-09-18T10:09:42Z</dcterms:modified>
</cp:coreProperties>
</file>