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21-09-2022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21-09-2022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335</Words>
  <Application>Microsoft Office PowerPoint</Application>
  <PresentationFormat>Widescreen</PresentationFormat>
  <Paragraphs>32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Segoe UI</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27</cp:revision>
  <dcterms:created xsi:type="dcterms:W3CDTF">2022-09-18T09:44:45Z</dcterms:created>
  <dcterms:modified xsi:type="dcterms:W3CDTF">2022-09-21T12:17:16Z</dcterms:modified>
</cp:coreProperties>
</file>