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55" r:id="rId17"/>
    <p:sldId id="2146847059" r:id="rId18"/>
    <p:sldId id="2146847069" r:id="rId19"/>
    <p:sldId id="2146847061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57903D-1D61-4272-A57E-4DC495723D23}" v="59" dt="2025-08-03T15:18:01.099"/>
    <p1510:client id="{DB8A1A6D-113A-4258-8B07-407461499F32}" v="21" dt="2025-08-04T09:28:53.2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1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d Armaan Z" userId="aed7a2cae28777d3" providerId="LiveId" clId="{2457903D-1D61-4272-A57E-4DC495723D23}"/>
    <pc:docChg chg="undo redo custSel modSld">
      <pc:chgData name="Mohd Armaan Z" userId="aed7a2cae28777d3" providerId="LiveId" clId="{2457903D-1D61-4272-A57E-4DC495723D23}" dt="2025-08-03T15:32:43.890" v="547" actId="14100"/>
      <pc:docMkLst>
        <pc:docMk/>
      </pc:docMkLst>
      <pc:sldChg chg="modSp mod">
        <pc:chgData name="Mohd Armaan Z" userId="aed7a2cae28777d3" providerId="LiveId" clId="{2457903D-1D61-4272-A57E-4DC495723D23}" dt="2025-08-03T07:46:49.742" v="236" actId="20577"/>
        <pc:sldMkLst>
          <pc:docMk/>
          <pc:sldMk cId="953325580" sldId="256"/>
        </pc:sldMkLst>
        <pc:spChg chg="mod">
          <ac:chgData name="Mohd Armaan Z" userId="aed7a2cae28777d3" providerId="LiveId" clId="{2457903D-1D61-4272-A57E-4DC495723D23}" dt="2025-08-03T07:31:34.481" v="49" actId="20577"/>
          <ac:spMkLst>
            <pc:docMk/>
            <pc:sldMk cId="953325580" sldId="256"/>
            <ac:spMk id="2" creationId="{A8A11E26-4C38-41A6-9857-11032CEECD80}"/>
          </ac:spMkLst>
        </pc:spChg>
        <pc:spChg chg="mod">
          <ac:chgData name="Mohd Armaan Z" userId="aed7a2cae28777d3" providerId="LiveId" clId="{2457903D-1D61-4272-A57E-4DC495723D23}" dt="2025-08-03T07:29:17.767" v="8" actId="20577"/>
          <ac:spMkLst>
            <pc:docMk/>
            <pc:sldMk cId="953325580" sldId="256"/>
            <ac:spMk id="3" creationId="{00000000-0000-0000-0000-000000000000}"/>
          </ac:spMkLst>
        </pc:spChg>
        <pc:spChg chg="mod">
          <ac:chgData name="Mohd Armaan Z" userId="aed7a2cae28777d3" providerId="LiveId" clId="{2457903D-1D61-4272-A57E-4DC495723D23}" dt="2025-08-03T07:46:49.742" v="236" actId="20577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Mohd Armaan Z" userId="aed7a2cae28777d3" providerId="LiveId" clId="{2457903D-1D61-4272-A57E-4DC495723D23}" dt="2025-08-03T07:48:23.014" v="250" actId="20577"/>
        <pc:sldMkLst>
          <pc:docMk/>
          <pc:sldMk cId="1186421160" sldId="262"/>
        </pc:sldMkLst>
        <pc:spChg chg="mod">
          <ac:chgData name="Mohd Armaan Z" userId="aed7a2cae28777d3" providerId="LiveId" clId="{2457903D-1D61-4272-A57E-4DC495723D23}" dt="2025-08-03T07:48:23.014" v="250" actId="20577"/>
          <ac:spMkLst>
            <pc:docMk/>
            <pc:sldMk cId="1186421160" sldId="262"/>
            <ac:spMk id="2" creationId="{8FEE4A9C-3F57-7DA7-91FD-715C3FB47F93}"/>
          </ac:spMkLst>
        </pc:spChg>
      </pc:sldChg>
      <pc:sldChg chg="addSp delSp modSp mod">
        <pc:chgData name="Mohd Armaan Z" userId="aed7a2cae28777d3" providerId="LiveId" clId="{2457903D-1D61-4272-A57E-4DC495723D23}" dt="2025-08-03T15:00:45.194" v="351" actId="120"/>
        <pc:sldMkLst>
          <pc:docMk/>
          <pc:sldMk cId="3210358481" sldId="263"/>
        </pc:sldMkLst>
        <pc:spChg chg="del mod">
          <ac:chgData name="Mohd Armaan Z" userId="aed7a2cae28777d3" providerId="LiveId" clId="{2457903D-1D61-4272-A57E-4DC495723D23}" dt="2025-08-03T14:45:03.194" v="255" actId="21"/>
          <ac:spMkLst>
            <pc:docMk/>
            <pc:sldMk cId="3210358481" sldId="263"/>
            <ac:spMk id="2" creationId="{E041FD9D-DF07-9C37-1E61-1D920E0EF1D4}"/>
          </ac:spMkLst>
        </pc:spChg>
        <pc:spChg chg="add">
          <ac:chgData name="Mohd Armaan Z" userId="aed7a2cae28777d3" providerId="LiveId" clId="{2457903D-1D61-4272-A57E-4DC495723D23}" dt="2025-08-03T14:43:57.433" v="251"/>
          <ac:spMkLst>
            <pc:docMk/>
            <pc:sldMk cId="3210358481" sldId="263"/>
            <ac:spMk id="3" creationId="{34674A3D-70E2-D16C-F17E-0E8D161DF53F}"/>
          </ac:spMkLst>
        </pc:spChg>
        <pc:spChg chg="add del mod">
          <ac:chgData name="Mohd Armaan Z" userId="aed7a2cae28777d3" providerId="LiveId" clId="{2457903D-1D61-4272-A57E-4DC495723D23}" dt="2025-08-03T14:45:38.676" v="262"/>
          <ac:spMkLst>
            <pc:docMk/>
            <pc:sldMk cId="3210358481" sldId="263"/>
            <ac:spMk id="4" creationId="{C878D18F-CF84-E34C-C96B-E50D7E103FF0}"/>
          </ac:spMkLst>
        </pc:spChg>
        <pc:spChg chg="add mod">
          <ac:chgData name="Mohd Armaan Z" userId="aed7a2cae28777d3" providerId="LiveId" clId="{2457903D-1D61-4272-A57E-4DC495723D23}" dt="2025-08-03T14:45:08.249" v="257"/>
          <ac:spMkLst>
            <pc:docMk/>
            <pc:sldMk cId="3210358481" sldId="263"/>
            <ac:spMk id="6" creationId="{E041FD9D-DF07-9C37-1E61-1D920E0EF1D4}"/>
          </ac:spMkLst>
        </pc:spChg>
        <pc:spChg chg="add">
          <ac:chgData name="Mohd Armaan Z" userId="aed7a2cae28777d3" providerId="LiveId" clId="{2457903D-1D61-4272-A57E-4DC495723D23}" dt="2025-08-03T14:45:27.517" v="258"/>
          <ac:spMkLst>
            <pc:docMk/>
            <pc:sldMk cId="3210358481" sldId="263"/>
            <ac:spMk id="7" creationId="{04788EB1-A2E9-F8CC-13B9-02D439C2EBE8}"/>
          </ac:spMkLst>
        </pc:spChg>
        <pc:spChg chg="add mod">
          <ac:chgData name="Mohd Armaan Z" userId="aed7a2cae28777d3" providerId="LiveId" clId="{2457903D-1D61-4272-A57E-4DC495723D23}" dt="2025-08-03T14:45:36.967" v="260"/>
          <ac:spMkLst>
            <pc:docMk/>
            <pc:sldMk cId="3210358481" sldId="263"/>
            <ac:spMk id="8" creationId="{7CA56692-C22D-7521-25D1-76F593DA01FC}"/>
          </ac:spMkLst>
        </pc:spChg>
        <pc:spChg chg="add del mod">
          <ac:chgData name="Mohd Armaan Z" userId="aed7a2cae28777d3" providerId="LiveId" clId="{2457903D-1D61-4272-A57E-4DC495723D23}" dt="2025-08-03T14:50:27.136" v="291" actId="767"/>
          <ac:spMkLst>
            <pc:docMk/>
            <pc:sldMk cId="3210358481" sldId="263"/>
            <ac:spMk id="9" creationId="{72AE0755-0085-AE42-E3CF-A5757A1EDA43}"/>
          </ac:spMkLst>
        </pc:spChg>
        <pc:spChg chg="add mod">
          <ac:chgData name="Mohd Armaan Z" userId="aed7a2cae28777d3" providerId="LiveId" clId="{2457903D-1D61-4272-A57E-4DC495723D23}" dt="2025-08-03T14:50:21.289" v="284" actId="1076"/>
          <ac:spMkLst>
            <pc:docMk/>
            <pc:sldMk cId="3210358481" sldId="263"/>
            <ac:spMk id="10" creationId="{26B02A08-C185-45AB-FCA5-159E2E58F69F}"/>
          </ac:spMkLst>
        </pc:spChg>
        <pc:spChg chg="add mod">
          <ac:chgData name="Mohd Armaan Z" userId="aed7a2cae28777d3" providerId="LiveId" clId="{2457903D-1D61-4272-A57E-4DC495723D23}" dt="2025-08-03T14:50:19.212" v="280" actId="1076"/>
          <ac:spMkLst>
            <pc:docMk/>
            <pc:sldMk cId="3210358481" sldId="263"/>
            <ac:spMk id="11" creationId="{0FA0E274-37E9-5F35-D8A9-F26AB711A701}"/>
          </ac:spMkLst>
        </pc:spChg>
        <pc:spChg chg="add mod">
          <ac:chgData name="Mohd Armaan Z" userId="aed7a2cae28777d3" providerId="LiveId" clId="{2457903D-1D61-4272-A57E-4DC495723D23}" dt="2025-08-03T15:00:45.194" v="351" actId="120"/>
          <ac:spMkLst>
            <pc:docMk/>
            <pc:sldMk cId="3210358481" sldId="263"/>
            <ac:spMk id="12" creationId="{77AE9EFF-242B-14DB-85E1-2541F1FF514E}"/>
          </ac:spMkLst>
        </pc:spChg>
      </pc:sldChg>
      <pc:sldChg chg="addSp delSp modSp mod">
        <pc:chgData name="Mohd Armaan Z" userId="aed7a2cae28777d3" providerId="LiveId" clId="{2457903D-1D61-4272-A57E-4DC495723D23}" dt="2025-08-03T15:08:45.999" v="428" actId="14100"/>
        <pc:sldMkLst>
          <pc:docMk/>
          <pc:sldMk cId="3202024527" sldId="265"/>
        </pc:sldMkLst>
        <pc:spChg chg="del mod">
          <ac:chgData name="Mohd Armaan Z" userId="aed7a2cae28777d3" providerId="LiveId" clId="{2457903D-1D61-4272-A57E-4DC495723D23}" dt="2025-08-03T15:04:52.226" v="385" actId="21"/>
          <ac:spMkLst>
            <pc:docMk/>
            <pc:sldMk cId="3202024527" sldId="265"/>
            <ac:spMk id="2" creationId="{C4FFAF3C-BA60-9181-132C-C36C403AAEA7}"/>
          </ac:spMkLst>
        </pc:spChg>
        <pc:spChg chg="add mod">
          <ac:chgData name="Mohd Armaan Z" userId="aed7a2cae28777d3" providerId="LiveId" clId="{2457903D-1D61-4272-A57E-4DC495723D23}" dt="2025-08-03T15:08:45.999" v="428" actId="14100"/>
          <ac:spMkLst>
            <pc:docMk/>
            <pc:sldMk cId="3202024527" sldId="265"/>
            <ac:spMk id="3" creationId="{FD2F0F09-AC10-B5CB-A33C-BC1FD74C6B1F}"/>
          </ac:spMkLst>
        </pc:spChg>
        <pc:spChg chg="add mod">
          <ac:chgData name="Mohd Armaan Z" userId="aed7a2cae28777d3" providerId="LiveId" clId="{2457903D-1D61-4272-A57E-4DC495723D23}" dt="2025-08-03T15:04:45.983" v="382"/>
          <ac:spMkLst>
            <pc:docMk/>
            <pc:sldMk cId="3202024527" sldId="265"/>
            <ac:spMk id="4" creationId="{44B1DC81-C0F6-AB42-1B9A-2876E9839BCE}"/>
          </ac:spMkLst>
        </pc:spChg>
        <pc:spChg chg="mod">
          <ac:chgData name="Mohd Armaan Z" userId="aed7a2cae28777d3" providerId="LiveId" clId="{2457903D-1D61-4272-A57E-4DC495723D23}" dt="2025-08-03T15:07:42.587" v="427" actId="1076"/>
          <ac:spMkLst>
            <pc:docMk/>
            <pc:sldMk cId="3202024527" sldId="265"/>
            <ac:spMk id="5" creationId="{8FBA75B4-2DD5-42EB-9397-F36BFB8BA723}"/>
          </ac:spMkLst>
        </pc:spChg>
      </pc:sldChg>
      <pc:sldChg chg="addSp delSp modSp mod">
        <pc:chgData name="Mohd Armaan Z" userId="aed7a2cae28777d3" providerId="LiveId" clId="{2457903D-1D61-4272-A57E-4DC495723D23}" dt="2025-08-03T15:11:46.653" v="463" actId="1076"/>
        <pc:sldMkLst>
          <pc:docMk/>
          <pc:sldMk cId="3819043843" sldId="2146847057"/>
        </pc:sldMkLst>
        <pc:spChg chg="del">
          <ac:chgData name="Mohd Armaan Z" userId="aed7a2cae28777d3" providerId="LiveId" clId="{2457903D-1D61-4272-A57E-4DC495723D23}" dt="2025-08-03T15:09:43.366" v="430" actId="21"/>
          <ac:spMkLst>
            <pc:docMk/>
            <pc:sldMk cId="3819043843" sldId="2146847057"/>
            <ac:spMk id="3" creationId="{AB679E23-F86A-AFA9-FE9C-7F5A518E8198}"/>
          </ac:spMkLst>
        </pc:spChg>
        <pc:spChg chg="add mod">
          <ac:chgData name="Mohd Armaan Z" userId="aed7a2cae28777d3" providerId="LiveId" clId="{2457903D-1D61-4272-A57E-4DC495723D23}" dt="2025-08-03T15:11:46.653" v="463" actId="1076"/>
          <ac:spMkLst>
            <pc:docMk/>
            <pc:sldMk cId="3819043843" sldId="2146847057"/>
            <ac:spMk id="4" creationId="{9C1D4831-074F-600C-D7FB-816F906FA648}"/>
          </ac:spMkLst>
        </pc:spChg>
        <pc:spChg chg="add del mod">
          <ac:chgData name="Mohd Armaan Z" userId="aed7a2cae28777d3" providerId="LiveId" clId="{2457903D-1D61-4272-A57E-4DC495723D23}" dt="2025-08-03T15:09:46.607" v="431" actId="21"/>
          <ac:spMkLst>
            <pc:docMk/>
            <pc:sldMk cId="3819043843" sldId="2146847057"/>
            <ac:spMk id="6" creationId="{A83CAACB-1DF9-09E2-A315-7F044F5BB10B}"/>
          </ac:spMkLst>
        </pc:spChg>
      </pc:sldChg>
      <pc:sldChg chg="modSp mod">
        <pc:chgData name="Mohd Armaan Z" userId="aed7a2cae28777d3" providerId="LiveId" clId="{2457903D-1D61-4272-A57E-4DC495723D23}" dt="2025-08-03T15:03:18.786" v="379" actId="1076"/>
        <pc:sldMkLst>
          <pc:docMk/>
          <pc:sldMk cId="1366800925" sldId="2146847058"/>
        </pc:sldMkLst>
        <pc:spChg chg="mod">
          <ac:chgData name="Mohd Armaan Z" userId="aed7a2cae28777d3" providerId="LiveId" clId="{2457903D-1D61-4272-A57E-4DC495723D23}" dt="2025-08-03T15:03:18.786" v="379" actId="1076"/>
          <ac:spMkLst>
            <pc:docMk/>
            <pc:sldMk cId="1366800925" sldId="2146847058"/>
            <ac:spMk id="3" creationId="{40B9234A-56AB-47BB-E0BD-725AF6684B23}"/>
          </ac:spMkLst>
        </pc:spChg>
      </pc:sldChg>
      <pc:sldChg chg="addSp delSp modSp mod">
        <pc:chgData name="Mohd Armaan Z" userId="aed7a2cae28777d3" providerId="LiveId" clId="{2457903D-1D61-4272-A57E-4DC495723D23}" dt="2025-08-03T15:25:40.810" v="525" actId="1076"/>
        <pc:sldMkLst>
          <pc:docMk/>
          <pc:sldMk cId="2083715239" sldId="2146847060"/>
        </pc:sldMkLst>
        <pc:spChg chg="add del mod">
          <ac:chgData name="Mohd Armaan Z" userId="aed7a2cae28777d3" providerId="LiveId" clId="{2457903D-1D61-4272-A57E-4DC495723D23}" dt="2025-08-03T15:24:20.385" v="513" actId="21"/>
          <ac:spMkLst>
            <pc:docMk/>
            <pc:sldMk cId="2083715239" sldId="2146847060"/>
            <ac:spMk id="6" creationId="{32C4C101-00BA-0376-4184-82A8A33DD21D}"/>
          </ac:spMkLst>
        </pc:spChg>
        <pc:spChg chg="add mod">
          <ac:chgData name="Mohd Armaan Z" userId="aed7a2cae28777d3" providerId="LiveId" clId="{2457903D-1D61-4272-A57E-4DC495723D23}" dt="2025-08-03T15:25:40.810" v="525" actId="1076"/>
          <ac:spMkLst>
            <pc:docMk/>
            <pc:sldMk cId="2083715239" sldId="2146847060"/>
            <ac:spMk id="8" creationId="{DAFA7616-CC47-B468-BFF1-3539FE4233E9}"/>
          </ac:spMkLst>
        </pc:spChg>
        <pc:picChg chg="add mod">
          <ac:chgData name="Mohd Armaan Z" userId="aed7a2cae28777d3" providerId="LiveId" clId="{2457903D-1D61-4272-A57E-4DC495723D23}" dt="2025-08-03T15:24:32.543" v="517" actId="1076"/>
          <ac:picMkLst>
            <pc:docMk/>
            <pc:sldMk cId="2083715239" sldId="2146847060"/>
            <ac:picMk id="4" creationId="{C8BA0263-7BEE-7AEA-C050-3379F706A94D}"/>
          </ac:picMkLst>
        </pc:picChg>
        <pc:picChg chg="del mod">
          <ac:chgData name="Mohd Armaan Z" userId="aed7a2cae28777d3" providerId="LiveId" clId="{2457903D-1D61-4272-A57E-4DC495723D23}" dt="2025-08-03T15:24:17.091" v="512" actId="21"/>
          <ac:picMkLst>
            <pc:docMk/>
            <pc:sldMk cId="2083715239" sldId="2146847060"/>
            <ac:picMk id="9" creationId="{B585371A-5E60-DF5B-ECF8-E4CE137EA724}"/>
          </ac:picMkLst>
        </pc:picChg>
      </pc:sldChg>
      <pc:sldChg chg="addSp delSp modSp mod">
        <pc:chgData name="Mohd Armaan Z" userId="aed7a2cae28777d3" providerId="LiveId" clId="{2457903D-1D61-4272-A57E-4DC495723D23}" dt="2025-08-03T15:22:12.011" v="504" actId="14100"/>
        <pc:sldMkLst>
          <pc:docMk/>
          <pc:sldMk cId="4068668583" sldId="2146847066"/>
        </pc:sldMkLst>
        <pc:spChg chg="add mod">
          <ac:chgData name="Mohd Armaan Z" userId="aed7a2cae28777d3" providerId="LiveId" clId="{2457903D-1D61-4272-A57E-4DC495723D23}" dt="2025-08-03T15:22:12.011" v="504" actId="14100"/>
          <ac:spMkLst>
            <pc:docMk/>
            <pc:sldMk cId="4068668583" sldId="2146847066"/>
            <ac:spMk id="6" creationId="{72C4CEDF-415E-B068-76B7-535782827840}"/>
          </ac:spMkLst>
        </pc:spChg>
        <pc:picChg chg="add del mod">
          <ac:chgData name="Mohd Armaan Z" userId="aed7a2cae28777d3" providerId="LiveId" clId="{2457903D-1D61-4272-A57E-4DC495723D23}" dt="2025-08-03T15:18:07.004" v="483" actId="21"/>
          <ac:picMkLst>
            <pc:docMk/>
            <pc:sldMk cId="4068668583" sldId="2146847066"/>
            <ac:picMk id="4" creationId="{52A59727-7B5F-F198-C013-B2ABF221F54C}"/>
          </ac:picMkLst>
        </pc:picChg>
        <pc:picChg chg="add mod">
          <ac:chgData name="Mohd Armaan Z" userId="aed7a2cae28777d3" providerId="LiveId" clId="{2457903D-1D61-4272-A57E-4DC495723D23}" dt="2025-08-03T15:20:48.236" v="488" actId="1076"/>
          <ac:picMkLst>
            <pc:docMk/>
            <pc:sldMk cId="4068668583" sldId="2146847066"/>
            <ac:picMk id="5" creationId="{A4F90196-69E5-AB5C-B81A-387AAB9AD8C5}"/>
          </ac:picMkLst>
        </pc:picChg>
      </pc:sldChg>
      <pc:sldChg chg="addSp delSp modSp mod">
        <pc:chgData name="Mohd Armaan Z" userId="aed7a2cae28777d3" providerId="LiveId" clId="{2457903D-1D61-4272-A57E-4DC495723D23}" dt="2025-08-03T15:32:43.890" v="547" actId="14100"/>
        <pc:sldMkLst>
          <pc:docMk/>
          <pc:sldMk cId="1189541472" sldId="2146847067"/>
        </pc:sldMkLst>
        <pc:picChg chg="del mod">
          <ac:chgData name="Mohd Armaan Z" userId="aed7a2cae28777d3" providerId="LiveId" clId="{2457903D-1D61-4272-A57E-4DC495723D23}" dt="2025-08-03T15:31:15.995" v="530" actId="21"/>
          <ac:picMkLst>
            <pc:docMk/>
            <pc:sldMk cId="1189541472" sldId="2146847067"/>
            <ac:picMk id="4" creationId="{58160D06-7AB9-E123-40C6-37292A37FD84}"/>
          </ac:picMkLst>
        </pc:picChg>
        <pc:picChg chg="add del mod modCrop">
          <ac:chgData name="Mohd Armaan Z" userId="aed7a2cae28777d3" providerId="LiveId" clId="{2457903D-1D61-4272-A57E-4DC495723D23}" dt="2025-08-03T15:17:56.008" v="479" actId="21"/>
          <ac:picMkLst>
            <pc:docMk/>
            <pc:sldMk cId="1189541472" sldId="2146847067"/>
            <ac:picMk id="5" creationId="{A4F90196-69E5-AB5C-B81A-387AAB9AD8C5}"/>
          </ac:picMkLst>
        </pc:picChg>
        <pc:picChg chg="add mod">
          <ac:chgData name="Mohd Armaan Z" userId="aed7a2cae28777d3" providerId="LiveId" clId="{2457903D-1D61-4272-A57E-4DC495723D23}" dt="2025-08-03T15:32:26.948" v="544" actId="1076"/>
          <ac:picMkLst>
            <pc:docMk/>
            <pc:sldMk cId="1189541472" sldId="2146847067"/>
            <ac:picMk id="7" creationId="{D8588870-3027-0F91-765C-E6506420E429}"/>
          </ac:picMkLst>
        </pc:picChg>
        <pc:picChg chg="add mod">
          <ac:chgData name="Mohd Armaan Z" userId="aed7a2cae28777d3" providerId="LiveId" clId="{2457903D-1D61-4272-A57E-4DC495723D23}" dt="2025-08-03T15:32:43.890" v="547" actId="14100"/>
          <ac:picMkLst>
            <pc:docMk/>
            <pc:sldMk cId="1189541472" sldId="2146847067"/>
            <ac:picMk id="9" creationId="{7F249CC4-A0C5-0681-7FA6-BA6C0E81C060}"/>
          </ac:picMkLst>
        </pc:picChg>
      </pc:sldChg>
    </pc:docChg>
  </pc:docChgLst>
  <pc:docChgLst>
    <pc:chgData name="Mohd Armaan Z" userId="aed7a2cae28777d3" providerId="LiveId" clId="{DB8A1A6D-113A-4258-8B07-407461499F32}"/>
    <pc:docChg chg="custSel addSld delSld modSld">
      <pc:chgData name="Mohd Armaan Z" userId="aed7a2cae28777d3" providerId="LiveId" clId="{DB8A1A6D-113A-4258-8B07-407461499F32}" dt="2025-08-04T09:29:03.845" v="101" actId="1076"/>
      <pc:docMkLst>
        <pc:docMk/>
      </pc:docMkLst>
      <pc:sldChg chg="addSp modSp mod">
        <pc:chgData name="Mohd Armaan Z" userId="aed7a2cae28777d3" providerId="LiveId" clId="{DB8A1A6D-113A-4258-8B07-407461499F32}" dt="2025-08-04T07:14:33.754" v="42" actId="1076"/>
        <pc:sldMkLst>
          <pc:docMk/>
          <pc:sldMk cId="614882681" sldId="2146847055"/>
        </pc:sldMkLst>
        <pc:spChg chg="add">
          <ac:chgData name="Mohd Armaan Z" userId="aed7a2cae28777d3" providerId="LiveId" clId="{DB8A1A6D-113A-4258-8B07-407461499F32}" dt="2025-08-04T07:09:27.543" v="4"/>
          <ac:spMkLst>
            <pc:docMk/>
            <pc:sldMk cId="614882681" sldId="2146847055"/>
            <ac:spMk id="2" creationId="{3B04D947-CE22-938A-DADE-B144B953A7B5}"/>
          </ac:spMkLst>
        </pc:spChg>
        <pc:spChg chg="mod">
          <ac:chgData name="Mohd Armaan Z" userId="aed7a2cae28777d3" providerId="LiveId" clId="{DB8A1A6D-113A-4258-8B07-407461499F32}" dt="2025-08-04T07:14:33.754" v="42" actId="1076"/>
          <ac:spMkLst>
            <pc:docMk/>
            <pc:sldMk cId="614882681" sldId="2146847055"/>
            <ac:spMk id="3" creationId="{A6638FD1-D00E-E75B-705C-564F06D93D7B}"/>
          </ac:spMkLst>
        </pc:spChg>
      </pc:sldChg>
      <pc:sldChg chg="addSp delSp modSp mod">
        <pc:chgData name="Mohd Armaan Z" userId="aed7a2cae28777d3" providerId="LiveId" clId="{DB8A1A6D-113A-4258-8B07-407461499F32}" dt="2025-08-04T07:19:54.951" v="57" actId="14100"/>
        <pc:sldMkLst>
          <pc:docMk/>
          <pc:sldMk cId="384733178" sldId="2146847059"/>
        </pc:sldMkLst>
        <pc:spChg chg="mod">
          <ac:chgData name="Mohd Armaan Z" userId="aed7a2cae28777d3" providerId="LiveId" clId="{DB8A1A6D-113A-4258-8B07-407461499F32}" dt="2025-08-04T07:19:54.951" v="57" actId="14100"/>
          <ac:spMkLst>
            <pc:docMk/>
            <pc:sldMk cId="384733178" sldId="2146847059"/>
            <ac:spMk id="3" creationId="{177D9613-6E93-8A63-8EC7-750760D77FD8}"/>
          </ac:spMkLst>
        </pc:spChg>
        <pc:picChg chg="add del mod">
          <ac:chgData name="Mohd Armaan Z" userId="aed7a2cae28777d3" providerId="LiveId" clId="{DB8A1A6D-113A-4258-8B07-407461499F32}" dt="2025-08-04T07:15:25.974" v="45" actId="21"/>
          <ac:picMkLst>
            <pc:docMk/>
            <pc:sldMk cId="384733178" sldId="2146847059"/>
            <ac:picMk id="5" creationId="{0111EAF9-950C-FBE4-5519-70421D41B45A}"/>
          </ac:picMkLst>
        </pc:picChg>
        <pc:picChg chg="add mod">
          <ac:chgData name="Mohd Armaan Z" userId="aed7a2cae28777d3" providerId="LiveId" clId="{DB8A1A6D-113A-4258-8B07-407461499F32}" dt="2025-08-04T07:19:38.600" v="55" actId="1076"/>
          <ac:picMkLst>
            <pc:docMk/>
            <pc:sldMk cId="384733178" sldId="2146847059"/>
            <ac:picMk id="7" creationId="{95C30A11-45D6-F667-8A04-D642B9C464D0}"/>
          </ac:picMkLst>
        </pc:picChg>
      </pc:sldChg>
      <pc:sldChg chg="modSp">
        <pc:chgData name="Mohd Armaan Z" userId="aed7a2cae28777d3" providerId="LiveId" clId="{DB8A1A6D-113A-4258-8B07-407461499F32}" dt="2025-08-04T09:27:02.554" v="94"/>
        <pc:sldMkLst>
          <pc:docMk/>
          <pc:sldMk cId="2230664768" sldId="2146847061"/>
        </pc:sldMkLst>
        <pc:spChg chg="mod">
          <ac:chgData name="Mohd Armaan Z" userId="aed7a2cae28777d3" providerId="LiveId" clId="{DB8A1A6D-113A-4258-8B07-407461499F32}" dt="2025-08-04T09:27:02.554" v="94"/>
          <ac:spMkLst>
            <pc:docMk/>
            <pc:sldMk cId="2230664768" sldId="2146847061"/>
            <ac:spMk id="3" creationId="{51A299DD-46FA-7866-41D8-C1BFCC2F69DD}"/>
          </ac:spMkLst>
        </pc:spChg>
      </pc:sldChg>
      <pc:sldChg chg="modSp mod">
        <pc:chgData name="Mohd Armaan Z" userId="aed7a2cae28777d3" providerId="LiveId" clId="{DB8A1A6D-113A-4258-8B07-407461499F32}" dt="2025-08-04T07:08:40.115" v="3"/>
        <pc:sldMkLst>
          <pc:docMk/>
          <pc:sldMk cId="4233882376" sldId="2146847062"/>
        </pc:sldMkLst>
        <pc:spChg chg="mod">
          <ac:chgData name="Mohd Armaan Z" userId="aed7a2cae28777d3" providerId="LiveId" clId="{DB8A1A6D-113A-4258-8B07-407461499F32}" dt="2025-08-04T07:08:40.115" v="3"/>
          <ac:spMkLst>
            <pc:docMk/>
            <pc:sldMk cId="4233882376" sldId="2146847062"/>
            <ac:spMk id="3" creationId="{D4974547-DF1B-77BB-E545-9344EDB9AD3F}"/>
          </ac:spMkLst>
        </pc:spChg>
      </pc:sldChg>
      <pc:sldChg chg="addSp delSp modSp mod">
        <pc:chgData name="Mohd Armaan Z" userId="aed7a2cae28777d3" providerId="LiveId" clId="{DB8A1A6D-113A-4258-8B07-407461499F32}" dt="2025-08-04T09:29:03.845" v="101" actId="1076"/>
        <pc:sldMkLst>
          <pc:docMk/>
          <pc:sldMk cId="1126302864" sldId="2146847068"/>
        </pc:sldMkLst>
        <pc:picChg chg="del">
          <ac:chgData name="Mohd Armaan Z" userId="aed7a2cae28777d3" providerId="LiveId" clId="{DB8A1A6D-113A-4258-8B07-407461499F32}" dt="2025-08-04T09:28:16.798" v="96" actId="21"/>
          <ac:picMkLst>
            <pc:docMk/>
            <pc:sldMk cId="1126302864" sldId="2146847068"/>
            <ac:picMk id="3" creationId="{D5693625-3FD5-932E-3334-F54965E8A468}"/>
          </ac:picMkLst>
        </pc:picChg>
        <pc:picChg chg="add mod">
          <ac:chgData name="Mohd Armaan Z" userId="aed7a2cae28777d3" providerId="LiveId" clId="{DB8A1A6D-113A-4258-8B07-407461499F32}" dt="2025-08-04T09:29:03.845" v="101" actId="1076"/>
          <ac:picMkLst>
            <pc:docMk/>
            <pc:sldMk cId="1126302864" sldId="2146847068"/>
            <ac:picMk id="6" creationId="{8AE88E73-E78C-87EA-96EF-8FDA8A7B6C4F}"/>
          </ac:picMkLst>
        </pc:picChg>
      </pc:sldChg>
      <pc:sldChg chg="addSp modSp mod">
        <pc:chgData name="Mohd Armaan Z" userId="aed7a2cae28777d3" providerId="LiveId" clId="{DB8A1A6D-113A-4258-8B07-407461499F32}" dt="2025-08-04T07:20:44.989" v="68" actId="14100"/>
        <pc:sldMkLst>
          <pc:docMk/>
          <pc:sldMk cId="1406661210" sldId="2146847069"/>
        </pc:sldMkLst>
        <pc:spChg chg="mod">
          <ac:chgData name="Mohd Armaan Z" userId="aed7a2cae28777d3" providerId="LiveId" clId="{DB8A1A6D-113A-4258-8B07-407461499F32}" dt="2025-08-04T07:20:31.149" v="64" actId="1076"/>
          <ac:spMkLst>
            <pc:docMk/>
            <pc:sldMk cId="1406661210" sldId="2146847069"/>
            <ac:spMk id="4" creationId="{00000000-0000-0000-0000-000000000000}"/>
          </ac:spMkLst>
        </pc:spChg>
        <pc:picChg chg="add mod">
          <ac:chgData name="Mohd Armaan Z" userId="aed7a2cae28777d3" providerId="LiveId" clId="{DB8A1A6D-113A-4258-8B07-407461499F32}" dt="2025-08-04T07:20:44.989" v="68" actId="14100"/>
          <ac:picMkLst>
            <pc:docMk/>
            <pc:sldMk cId="1406661210" sldId="2146847069"/>
            <ac:picMk id="3" creationId="{B8174511-0CAB-C527-6B06-1BA520E830D1}"/>
          </ac:picMkLst>
        </pc:picChg>
      </pc:sldChg>
      <pc:sldChg chg="modSp del mod">
        <pc:chgData name="Mohd Armaan Z" userId="aed7a2cae28777d3" providerId="LiveId" clId="{DB8A1A6D-113A-4258-8B07-407461499F32}" dt="2025-08-04T09:26:19.075" v="92" actId="2696"/>
        <pc:sldMkLst>
          <pc:docMk/>
          <pc:sldMk cId="1098887119" sldId="2146847070"/>
        </pc:sldMkLst>
        <pc:spChg chg="mod">
          <ac:chgData name="Mohd Armaan Z" userId="aed7a2cae28777d3" providerId="LiveId" clId="{DB8A1A6D-113A-4258-8B07-407461499F32}" dt="2025-08-04T09:26:00.041" v="91"/>
          <ac:spMkLst>
            <pc:docMk/>
            <pc:sldMk cId="1098887119" sldId="2146847070"/>
            <ac:spMk id="4" creationId="{00000000-0000-0000-0000-000000000000}"/>
          </ac:spMkLst>
        </pc:spChg>
      </pc:sldChg>
      <pc:sldChg chg="add del">
        <pc:chgData name="Mohd Armaan Z" userId="aed7a2cae28777d3" providerId="LiveId" clId="{DB8A1A6D-113A-4258-8B07-407461499F32}" dt="2025-08-04T09:27:11.787" v="95" actId="2696"/>
        <pc:sldMkLst>
          <pc:docMk/>
          <pc:sldMk cId="2386409056" sldId="214684707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INTERVIEW TRAINER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AICTE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MOHD ARMAAN Z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PRESIDENCY UNIVERSITY</a:t>
            </a:r>
            <a:b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</a:b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(B-Tech Computer Science and Engineering)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588870-3027-0F91-765C-E6506420E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647" y="1232452"/>
            <a:ext cx="5491896" cy="53993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F249CC4-A0C5-0681-7FA6-BA6C0E81C0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143" y="1232451"/>
            <a:ext cx="6073088" cy="557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6" name="Picture 5" descr="A screenshot of a chat&#10;&#10;AI-generated content may be incorrect.">
            <a:extLst>
              <a:ext uri="{FF2B5EF4-FFF2-40B4-BE49-F238E27FC236}">
                <a16:creationId xmlns:a16="http://schemas.microsoft.com/office/drawing/2014/main" id="{8AE88E73-E78C-87EA-96EF-8FDA8A7B6C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2275" y="2252455"/>
            <a:ext cx="5679545" cy="4492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400" dirty="0"/>
              <a:t>The AI Interview Trainer Agent effectively addresses the challenge of generic interview preparation by offering a personalized, interactive, and comprehensive coaching experience. Leveraging IBM Cloud Lite services and the Granite model, it demonstrates how RAG can be applied to provide highly contextual and valuable assistance.</a:t>
            </a:r>
            <a:r>
              <a:rPr lang="en-IN" sz="24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It saves time by automating repetitive tasks like citation management and data extraction.</a:t>
            </a:r>
            <a:endParaRPr lang="en-US" sz="24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  <a:p>
            <a:pPr marL="305435" indent="-305435"/>
            <a:r>
              <a:rPr lang="en-IN" sz="2800" dirty="0">
                <a:solidFill>
                  <a:srgbClr val="40404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2400" dirty="0"/>
              <a:t>By generating tailored questions, providing insightful model answers, and delivering actionable feedback, the agent significantly enhances a user's preparedness and confidence, ultimately increasing their chances of success in competitive job markets.</a:t>
            </a:r>
            <a:endParaRPr lang="en-US" sz="24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370" y="1657710"/>
            <a:ext cx="11324653" cy="4673324"/>
          </a:xfrm>
        </p:spPr>
        <p:txBody>
          <a:bodyPr/>
          <a:lstStyle/>
          <a:p>
            <a:pPr marL="305435" indent="-305435"/>
            <a:r>
              <a:rPr lang="en-US" sz="2000" b="1" dirty="0"/>
              <a:t>Expanded Knowledge Base:</a:t>
            </a:r>
            <a:r>
              <a:rPr lang="en-US" sz="2000" dirty="0"/>
              <a:t> </a:t>
            </a:r>
            <a:r>
              <a:rPr lang="en-US" sz="1800" dirty="0"/>
              <a:t>Continuously integrate more specialized industry knowledge, latest interview trends, and company-specific information to enhance tailoring accuracy . </a:t>
            </a:r>
            <a:r>
              <a:rPr lang="en-US" sz="1800" dirty="0">
                <a:latin typeface="Calibri"/>
                <a:ea typeface="+mn-lt"/>
                <a:cs typeface="+mn-lt"/>
              </a:rPr>
              <a:t>Voice-Activated Research Assistant</a:t>
            </a:r>
          </a:p>
          <a:p>
            <a:pPr marL="305435" indent="-305435"/>
            <a:r>
              <a:rPr lang="en-US" sz="2000" b="1" dirty="0"/>
              <a:t>Resume/Job Description Integration:</a:t>
            </a:r>
            <a:r>
              <a:rPr lang="en-US" sz="2000" dirty="0"/>
              <a:t> </a:t>
            </a:r>
            <a:r>
              <a:rPr lang="en-US" sz="1800" dirty="0"/>
              <a:t>Allow direct upload of a resume or job description for even more precise question generation and answer alignment. </a:t>
            </a:r>
            <a:r>
              <a:rPr lang="en-US" sz="1800" dirty="0">
                <a:latin typeface="Calibri"/>
                <a:ea typeface="+mn-lt"/>
                <a:cs typeface="+mn-lt"/>
              </a:rPr>
              <a:t>Research Gap and Novel Topic Identification</a:t>
            </a:r>
          </a:p>
          <a:p>
            <a:pPr marL="305435" indent="-305435"/>
            <a:r>
              <a:rPr lang="en-US" sz="2000" b="1" dirty="0"/>
              <a:t>Voice-Activated Practice:</a:t>
            </a:r>
            <a:r>
              <a:rPr lang="en-US" sz="2000" dirty="0"/>
              <a:t> </a:t>
            </a:r>
            <a:r>
              <a:rPr lang="en-US" sz="1800" dirty="0"/>
              <a:t>Implement voice input and output for a more realistic mock interview experience, supporting verbal communication skills.</a:t>
            </a:r>
            <a:r>
              <a:rPr lang="en-US" sz="1800" dirty="0">
                <a:latin typeface="Calibri"/>
                <a:ea typeface="+mn-lt"/>
                <a:cs typeface="+mn-lt"/>
              </a:rPr>
              <a:t>AI-Assisted Paper Drafting</a:t>
            </a:r>
          </a:p>
          <a:p>
            <a:pPr marL="305435" indent="-305435"/>
            <a:r>
              <a:rPr lang="en-US" sz="2000" b="1" dirty="0"/>
              <a:t>Multilingual Support</a:t>
            </a:r>
            <a:r>
              <a:rPr lang="en-US" sz="1800" b="1" dirty="0"/>
              <a:t>:</a:t>
            </a:r>
            <a:r>
              <a:rPr lang="en-US" sz="1800" dirty="0"/>
              <a:t> Expand language capabilities to assist a wider global audience.</a:t>
            </a:r>
          </a:p>
          <a:p>
            <a:pPr marL="305435" indent="-305435"/>
            <a:r>
              <a:rPr lang="en-US" sz="2000" b="1" dirty="0"/>
              <a:t>Performance Tracking:</a:t>
            </a:r>
            <a:r>
              <a:rPr lang="en-US" sz="2000" dirty="0"/>
              <a:t> </a:t>
            </a:r>
            <a:r>
              <a:rPr lang="en-US" sz="1800" dirty="0"/>
              <a:t>Introduce features to track user progress, identify recurring weaknesses, and suggest targeted practice areas over time.</a:t>
            </a:r>
          </a:p>
          <a:p>
            <a:pPr marL="305435" indent="-305435"/>
            <a:r>
              <a:rPr lang="en-US" sz="2000" b="1" dirty="0"/>
              <a:t>Integration with Career Platforms:</a:t>
            </a:r>
            <a:r>
              <a:rPr lang="en-US" sz="2000" dirty="0"/>
              <a:t> </a:t>
            </a:r>
            <a:r>
              <a:rPr lang="en-US" sz="1800" dirty="0"/>
              <a:t>Seamlessly connect with job boards and professional networking sites for direct application support.</a:t>
            </a:r>
          </a:p>
          <a:p>
            <a:pPr marL="305435" indent="-305435"/>
            <a:endParaRPr lang="en-US" sz="1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8792" y="1806756"/>
            <a:ext cx="3444708" cy="2444750"/>
          </a:xfrm>
        </p:spPr>
        <p:txBody>
          <a:bodyPr/>
          <a:lstStyle/>
          <a:p>
            <a:r>
              <a:rPr lang="en-IN" dirty="0"/>
              <a:t>Screenshot/ </a:t>
            </a:r>
            <a:r>
              <a:rPr lang="en-IN" dirty="0" err="1"/>
              <a:t>credly</a:t>
            </a:r>
            <a:r>
              <a:rPr lang="en-IN" dirty="0"/>
              <a:t> certificate( getting started with AI)</a:t>
            </a:r>
          </a:p>
        </p:txBody>
      </p:sp>
      <p:pic>
        <p:nvPicPr>
          <p:cNvPr id="7" name="Picture 6" descr="A card with a blue border&#10;&#10;AI-generated content may be incorrect.">
            <a:extLst>
              <a:ext uri="{FF2B5EF4-FFF2-40B4-BE49-F238E27FC236}">
                <a16:creationId xmlns:a16="http://schemas.microsoft.com/office/drawing/2014/main" id="{95C30A11-45D6-F667-8A04-D642B9C46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1" y="1232452"/>
            <a:ext cx="7347575" cy="5620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56667" y="631597"/>
            <a:ext cx="3758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Attach your  RAG LAB certificate here</a:t>
            </a:r>
          </a:p>
        </p:txBody>
      </p:sp>
      <p:pic>
        <p:nvPicPr>
          <p:cNvPr id="3" name="Picture 2" descr="A certificate with a yellow logo">
            <a:extLst>
              <a:ext uri="{FF2B5EF4-FFF2-40B4-BE49-F238E27FC236}">
                <a16:creationId xmlns:a16="http://schemas.microsoft.com/office/drawing/2014/main" id="{B8174511-0CAB-C527-6B06-1BA520E83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667" y="983306"/>
            <a:ext cx="8892133" cy="577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hub link : https://github.com/Armaanmd/Interview-Trainer-Agent-Watsonx.git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61920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Many job seekers struggle to adequately prepare for diverse interview scenarios, often lacking personalized feedback or access to a wide range of relevant questions tailored to their specific role and experience level. Manually searching for appropriate interview materials is time-consuming and generic advice rarely builds true confidence. </a:t>
            </a:r>
          </a:p>
          <a:p>
            <a:pPr marL="0" indent="0">
              <a:buNone/>
            </a:pPr>
            <a:br>
              <a:rPr lang="en-US" sz="2800" dirty="0"/>
            </a:br>
            <a:r>
              <a:rPr lang="en-US" sz="2800" dirty="0">
                <a:latin typeface="Calibri"/>
                <a:ea typeface="+mn-lt"/>
                <a:cs typeface="+mn-lt"/>
              </a:rPr>
              <a:t>Proposed Solution:</a:t>
            </a:r>
            <a:r>
              <a:rPr lang="en-US" sz="2800" dirty="0"/>
              <a:t> AI Interview Trainer Agent leverages Natural Language Processing (NLP) and Retrieval-Augmented Generation (RAG) to provide a highly personalized interview preparation experience. It generates tailored question sets, offers detailed model answers, evaluates user responses in a Q&amp;A session, and provides actionable improvement tips, all based on a comprehensive knowledge base</a:t>
            </a:r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77AE9EFF-242B-14DB-85E1-2541F1FF5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201675"/>
            <a:ext cx="11029616" cy="57861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Foundation:</a:t>
            </a:r>
            <a:endParaRPr lang="en-US" altLang="en-US" sz="2800" b="1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is built entirely on IBM Cloud's free-tier services, demonstrating powerful AI capabilities with accessible resources.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Components: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Natural Language Processing (NLP):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understanding user input and extracting key details like job role and experience level.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Retrieval Augmented Generation (RAG):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core intelligence, combining powerful retrieval with advanced text generation.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IBM Granite Model (</a:t>
            </a:r>
            <a:r>
              <a:rPr lang="en-IN" sz="2400" b="1" dirty="0">
                <a:latin typeface="Arial" panose="020B0604020202020204" pitchFamily="34" charset="0"/>
                <a:cs typeface="Arial" panose="020B0604020202020204" pitchFamily="34" charset="0"/>
              </a:rPr>
              <a:t>granite-3-2-8b-instruct)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Serves as the large language model (LLM) for generating tailored interview content (questions, answers, tips).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598" y="1412946"/>
            <a:ext cx="10748446" cy="4742898"/>
          </a:xfrm>
        </p:spPr>
        <p:txBody>
          <a:bodyPr/>
          <a:lstStyle/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Watsonx.ai Studio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For model development, prompt engineering, and managing deployments.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 Discovery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Our RAG's retrieval engine, indexing a comprehensive knowledge base of interview materials to provide context</a:t>
            </a:r>
            <a:r>
              <a:rPr lang="en-US" altLang="en-US" sz="18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Cloud Watsonx Assistant: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Provides the conversational interface, managing the user's journey, collecting profile details, and facilitating the interactive Q&amp;A sessions.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400" b="1" dirty="0">
                <a:solidFill>
                  <a:schemeClr val="tx1"/>
                </a:solidFill>
                <a:latin typeface="Arial" panose="020B0604020202020204" pitchFamily="34" charset="0"/>
              </a:rPr>
              <a:t>IBM Granite Foundation Model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The specific LLM utilized within Watsonx.ai for intelligent content generation.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6573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D2F0F09-AC10-B5CB-A33C-BC1FD74C6B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6573" y="1302026"/>
            <a:ext cx="11179627" cy="5447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Personalized Training at Scale: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agent provides truly tailored interview preparation, adapting questions and advice specifically to the user's job role, experience, and even areas of focus, something generic guides can't offer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Q&amp;A and Evaluation: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Unlike static resources, our agent offers a dynamic Q&amp;A session where it asks questions, evaluates user responses, and delivers immediate, constructive feedback. This active learning approach builds real confidence.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Comprehensive Knowledge Base: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leverages a RAG-powered knowledge base covering role-specific questions, behavioral scenarios, industry expectations, and HR best practices, ensuring well-rounded preparation.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Improvement Tips: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Beyond just answers, the agent provides precise, actionable tips designed to sharpen user responses and increase their success rate in competitive hiring environments.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Accessibility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entirely on IBM Cloud Lite services, it demonstrates that powerful AI solutions are accessible and achievable, even with limited resources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1D4831-074F-600C-D7FB-816F906FA6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92" y="1338290"/>
            <a:ext cx="1130813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Job Seekers: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Anyone preparing for an interview, from entry-level candidates to seasoned professionals looking to refine their skills.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Career Counselors &amp; Coaches: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use the agent as a powerful tool to supplement their guidance, providing clients with customized practice sessions.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Academic Institutions: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Universities and colleges can offer this tool to students to enhance their career readiness programs.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Recruitment Agencies: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Can utilize the agent to help candidates better prepare for client interviews, potentially increasing placement success.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5" name="Picture 4" descr="A screenshot of a web page&#10;&#10;AI-generated content may be incorrect.">
            <a:extLst>
              <a:ext uri="{FF2B5EF4-FFF2-40B4-BE49-F238E27FC236}">
                <a16:creationId xmlns:a16="http://schemas.microsoft.com/office/drawing/2014/main" id="{A4F90196-69E5-AB5C-B81A-387AAB9AD8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50" t="1746" r="185"/>
          <a:stretch>
            <a:fillRect/>
          </a:stretch>
        </p:blipFill>
        <p:spPr>
          <a:xfrm>
            <a:off x="5432569" y="702156"/>
            <a:ext cx="6178239" cy="56060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2C4CEDF-415E-B068-76B7-535782827840}"/>
              </a:ext>
            </a:extLst>
          </p:cNvPr>
          <p:cNvSpPr txBox="1"/>
          <p:nvPr/>
        </p:nvSpPr>
        <p:spPr>
          <a:xfrm>
            <a:off x="581192" y="1503794"/>
            <a:ext cx="374043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This image shows the agent's welcoming interface, ready to initiate a personalized interview preparation session. It highlights the clean, user-friendly design where the agent introduces itself and prepares to gather the user's profile information.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8BA0263-7BEE-7AEA-C050-3379F706A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5404" y="702156"/>
            <a:ext cx="6135404" cy="56659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FA7616-CC47-B468-BFF1-3539FE4233E9}"/>
              </a:ext>
            </a:extLst>
          </p:cNvPr>
          <p:cNvSpPr txBox="1"/>
          <p:nvPr/>
        </p:nvSpPr>
        <p:spPr>
          <a:xfrm>
            <a:off x="581192" y="1690062"/>
            <a:ext cx="288046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Here, the agent engages the user in a collaborative information-gathering phase. It politely prompts for critical details such as job role and experience level, which are essential for tailoring the upcoming interview questions and advice.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1316</TotalTime>
  <Words>976</Words>
  <Application>Microsoft Office PowerPoint</Application>
  <PresentationFormat>Widescreen</PresentationFormat>
  <Paragraphs>91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INTERVIEW TRAINER agent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PowerPoint Presentation</vt:lpstr>
      <vt:lpstr>IBM Certifications</vt:lpstr>
      <vt:lpstr>PowerPoint Presentation</vt:lpstr>
      <vt:lpstr>GitHub Link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Mohd Armaan Z</cp:lastModifiedBy>
  <cp:revision>145</cp:revision>
  <dcterms:created xsi:type="dcterms:W3CDTF">2021-05-26T16:50:10Z</dcterms:created>
  <dcterms:modified xsi:type="dcterms:W3CDTF">2025-08-04T09:29:12Z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