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747-7FEB-A2DA-3991-41D16761E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7E4A-DCCF-E279-C623-6D376675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AC99-E1DF-6E98-785B-CB146D4F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28A4-A356-9B6D-A65F-665ACD21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FD67-CBCE-498D-2D45-02EA87A6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87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ECA-9CC0-0AFD-98AE-3B425A6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36D5E-3775-4BA7-8AF3-1EF57534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4839-7491-9DE9-0C1F-B1991211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90DE-AE53-F519-0196-E85D1D4F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B225-4EA7-EF03-448E-E44B8D14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9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40A34-8583-E533-39FC-E23EAF15F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BF7B-AC33-2F5D-E629-FB355E28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44AD-C4B5-F12D-D9F4-0965C71E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2C18-2FD7-D23A-CBE7-5041B13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5D55-A102-83D3-D09C-5947390C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8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EC9B-E3D5-23E3-BCA1-E648C41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C0F5-FD2A-DA51-A549-812F619A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9774-05B0-F02D-5453-1C8D0F40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14BF-F8EC-ECF5-C3A6-BBF18619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8F50-AC96-CDCA-E381-2A57A8A2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26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B44E-DA76-8467-35DE-77BBDAB1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F3F1-8309-0839-ACCF-C08CBDD8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F3A7-BA73-6419-2F26-0F2BDCA4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B680-81F1-0814-7135-E66A6191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432A-E9FA-1783-FC01-2CD5AD48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89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40EE-BFBE-133D-B78A-026981BC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306B-4ECF-A91B-1B1E-F77260A3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2A1B-2E0C-CB21-FDB4-47CC7EA5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68066-CCBB-B29A-D489-C613448B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2028-A5A4-2687-9BC4-51EE28D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53240-9A9D-BBF9-5236-F5C4D24C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D8A-12FA-BD2B-EE07-86DBB6F8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D16D-FEDC-7B04-C21C-43D791B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737D9-1BE3-CA08-2485-5A7A7B1FC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1C7D0-66D1-48F0-7596-DB509EC6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B51F1-7B77-2F51-8350-ECBA484A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A199-637F-4299-5CEF-C505DBE5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4B128-E45E-DF1D-C426-1D9B7F44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A6C98-8178-64B3-A300-FEF69C9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01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5E7E-D791-8A38-606A-FFA4CF38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23E7-6823-8999-2968-584C9321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14A54-A168-6CC6-875E-6C6D903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137CE-641B-B3AB-9250-C9EF318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97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18439-624A-3F0F-DF58-2BDC4A69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AF6A4-99EF-2256-D2D2-B301CEF8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CF75-1E77-4AC8-AD90-DCB78EC4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959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EFAD-66F1-7D4E-3A66-931B19EE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92212-E1AA-09BA-29B6-D6AF60EF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2413-5B87-7A38-E7AF-5F4DC143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EFE1-62E0-742F-4079-0F7A8CE9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A1C1-4F68-30F6-8F6C-34340CAB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8956-8E75-37D4-C596-18905F47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31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638-8AEA-7C5F-C97A-1EE0CACC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37556-9D40-8F61-7C43-D9444303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E8A0-CC64-0417-0A5B-AEDFC9B6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F7B71-A9D4-0588-8683-70E0AD2C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CA34-203C-2FFE-7B1C-76E1A53C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BC89-F8C4-2F6B-50AF-CCFFA420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9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914E4-0CEB-B589-8A4E-61917CAB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30EB-45B9-751C-B324-985AE0F3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0D46-E70A-8067-66F7-9EBB6246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D1FA0-C436-4E1A-8F71-FA186BB576A1}" type="datetimeFigureOut">
              <a:rPr lang="en-ZA" smtClean="0"/>
              <a:t>2025/04/02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069E-4E57-2EB4-40EB-9D73EF44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3D7-88F5-7211-CE28-AA4B4DD15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4E64D-CB2A-F8B9-6880-A6D146B1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Extension Management and Extension Development.</a:t>
            </a:r>
            <a:endParaRPr lang="en-Z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D4C11-835C-2BD7-FE84-5922F2FAB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/>
              <a:t>Tiffany Elias and 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B1AB43B2-51F0-6A2C-DD3B-73A2130D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416690"/>
            <a:ext cx="6153150" cy="10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97830-CC17-F955-CC80-59BE0DB77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BC483-C100-CCA0-4E32-24ABAAA8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US" sz="4400"/>
              <a:t>Case Study Introduction</a:t>
            </a:r>
            <a:endParaRPr lang="en-Z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F3121-BD62-41F4-641C-7A178AA43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 dirty="0"/>
              <a:t>Tiffany Elias and Christiaan Versfeld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33FC8DB0-66AF-04E6-37C9-3A91F371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6" y="2182258"/>
            <a:ext cx="3217333" cy="5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2C67A-F4AF-59A8-ED3E-EA1B900C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A1513-0F62-65D5-D54B-5C0DDAC9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US" sz="3700"/>
              <a:t>Dev Setup (VSCode) and Client Setup(Extension Management)</a:t>
            </a:r>
            <a:endParaRPr lang="en-ZA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DB05-ED74-624F-3C38-1019E968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/>
              <a:t>Tiffany Elias and Christiaan Versfeld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D9BF1F16-799E-6441-8097-02919504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6" y="2182258"/>
            <a:ext cx="3217333" cy="5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E7E7F-D986-97A2-FB8C-324A50770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CF038-15A8-0F74-4BFE-802A2A0DD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US" sz="4400"/>
              <a:t>Table Module</a:t>
            </a:r>
            <a:endParaRPr lang="en-Z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BC839-383F-349C-EF6D-D25C12369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 dirty="0"/>
              <a:t>Christiaan Versfeld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FCCC7351-8A82-3D8A-567C-9C8A3901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6" y="2182258"/>
            <a:ext cx="3217333" cy="5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2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D0A79-5F7D-C4BF-6FE9-598A6809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67DF-9E18-F0B3-576B-F037F345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US" sz="4400"/>
              <a:t>Page Module</a:t>
            </a:r>
            <a:endParaRPr lang="en-ZA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0C67C-BA18-2004-D19B-9C6E871F0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 dirty="0"/>
              <a:t>Tiffany Elias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15F52CC6-7B4E-DB53-9754-EEE3CAAD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6" y="2182258"/>
            <a:ext cx="3217333" cy="5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Extension Management and Extension Development.</vt:lpstr>
      <vt:lpstr>Case Study Introduction</vt:lpstr>
      <vt:lpstr>Dev Setup (VSCode) and Client Setup(Extension Management)</vt:lpstr>
      <vt:lpstr>Table Module</vt:lpstr>
      <vt:lpstr>Page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Versfeld</dc:creator>
  <cp:lastModifiedBy>Christiaan Versfeld</cp:lastModifiedBy>
  <cp:revision>2</cp:revision>
  <dcterms:created xsi:type="dcterms:W3CDTF">2025-04-02T13:32:16Z</dcterms:created>
  <dcterms:modified xsi:type="dcterms:W3CDTF">2025-04-02T13:47:56Z</dcterms:modified>
</cp:coreProperties>
</file>