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0747-7FEB-A2DA-3991-41D16761E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67E4A-DCCF-E279-C623-6D376675A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AC99-E1DF-6E98-785B-CB146D4F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28A4-A356-9B6D-A65F-665ACD21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FD67-CBCE-498D-2D45-02EA87A6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687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6ECA-9CC0-0AFD-98AE-3B425A6A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36D5E-3775-4BA7-8AF3-1EF57534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4839-7491-9DE9-0C1F-B1991211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90DE-AE53-F519-0196-E85D1D4F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B225-4EA7-EF03-448E-E44B8D14F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597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40A34-8583-E533-39FC-E23EAF15F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4BF7B-AC33-2F5D-E629-FB355E287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44AD-C4B5-F12D-D9F4-0965C71E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2C18-2FD7-D23A-CBE7-5041B13A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5D55-A102-83D3-D09C-5947390C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083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EC9B-E3D5-23E3-BCA1-E648C41E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C0F5-FD2A-DA51-A549-812F619A7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9774-05B0-F02D-5453-1C8D0F40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14BF-F8EC-ECF5-C3A6-BBF18619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8F50-AC96-CDCA-E381-2A57A8A2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261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B44E-DA76-8467-35DE-77BBDAB1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3F3F1-8309-0839-ACCF-C08CBDD8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DF3A7-BA73-6419-2F26-0F2BDCA4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EB680-81F1-0814-7135-E66A6191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E432A-E9FA-1783-FC01-2CD5AD48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896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40EE-BFBE-133D-B78A-026981BC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306B-4ECF-A91B-1B1E-F77260A34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82A1B-2E0C-CB21-FDB4-47CC7EA59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68066-CCBB-B29A-D489-C613448B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42028-A5A4-2687-9BC4-51EE28D9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53240-9A9D-BBF9-5236-F5C4D24C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77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FD8A-12FA-BD2B-EE07-86DBB6F8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7D16D-FEDC-7B04-C21C-43D791B4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737D9-1BE3-CA08-2485-5A7A7B1FC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1C7D0-66D1-48F0-7596-DB509EC65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B51F1-7B77-2F51-8350-ECBA484AD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2A199-637F-4299-5CEF-C505DBE5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4B128-E45E-DF1D-C426-1D9B7F44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A6C98-8178-64B3-A300-FEF69C9F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701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5E7E-D791-8A38-606A-FFA4CF38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F23E7-6823-8999-2968-584C9321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14A54-A168-6CC6-875E-6C6D9034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137CE-641B-B3AB-9250-C9EF3188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973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18439-624A-3F0F-DF58-2BDC4A69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AF6A4-99EF-2256-D2D2-B301CEF8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ECF75-1E77-4AC8-AD90-DCB78EC4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959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EFAD-66F1-7D4E-3A66-931B19EE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92212-E1AA-09BA-29B6-D6AF60EF7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02413-5B87-7A38-E7AF-5F4DC143B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7EFE1-62E0-742F-4079-0F7A8CE9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2A1C1-4F68-30F6-8F6C-34340CAB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A8956-8E75-37D4-C596-18905F47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31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3638-8AEA-7C5F-C97A-1EE0CACC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37556-9D40-8F61-7C43-D94443039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2E8A0-CC64-0417-0A5B-AEDFC9B6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F7B71-A9D4-0588-8683-70E0AD2C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1FA0-C436-4E1A-8F71-FA186BB576A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6CA34-203C-2FFE-7B1C-76E1A53C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3BC89-F8C4-2F6B-50AF-CCFFA420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190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914E4-0CEB-B589-8A4E-61917CAB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30EB-45B9-751C-B324-985AE0F3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00D46-E70A-8067-66F7-9EBB62462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2D1FA0-C436-4E1A-8F71-FA186BB576A1}" type="datetimeFigureOut">
              <a:rPr lang="en-ZA" smtClean="0"/>
              <a:t>2025/04/03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1069E-4E57-2EB4-40EB-9D73EF446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13D7-88F5-7211-CE28-AA4B4DD15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64714-95DC-4B71-88FA-21F6D53929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73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4E64D-CB2A-F8B9-6880-A6D146B18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563422"/>
            <a:ext cx="7268147" cy="175437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Extension Management and Extension Development.</a:t>
            </a:r>
            <a:endParaRPr lang="en-ZA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D4C11-835C-2BD7-FE84-5922F2FAB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84878"/>
            <a:ext cx="7315200" cy="775494"/>
          </a:xfrm>
        </p:spPr>
        <p:txBody>
          <a:bodyPr>
            <a:normAutofit/>
          </a:bodyPr>
          <a:lstStyle/>
          <a:p>
            <a:pPr algn="l"/>
            <a:r>
              <a:rPr lang="en-US"/>
              <a:t>Tiffany Elias and Christiaan Versfeld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B1AB43B2-51F0-6A2C-DD3B-73A2130D5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1416690"/>
            <a:ext cx="6153150" cy="10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7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5EF90-4414-922B-4B5E-1B723464A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3A4F17-E246-5C5D-C107-73454884E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 dirty="0" err="1"/>
              <a:t>XMLPort</a:t>
            </a:r>
            <a:r>
              <a:rPr lang="en-US" sz="6600" dirty="0"/>
              <a:t> Module</a:t>
            </a:r>
            <a:endParaRPr lang="en-Z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72BCB-22F1-810D-A1ED-822FD587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Tiffany Elias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0F723FA6-DFF9-D037-F73A-52136C85F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DDA267-BF2B-91C7-5C6A-570543C17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CAD78-0826-1ED4-0287-0403F0F2A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 dirty="0"/>
              <a:t>Enum Module</a:t>
            </a:r>
            <a:endParaRPr lang="en-Z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A06015-70B0-3A57-050E-605884F9D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Christiaan Versfeld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3BC0A021-7F3C-756A-E671-5B0243EB6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4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6245B8-FFA2-874E-C4CC-C8AAE1F9F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A359C-81B5-4EF7-2B51-62AA844AD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 dirty="0"/>
              <a:t>Action Module</a:t>
            </a:r>
            <a:endParaRPr lang="en-Z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049F5-F8C4-3360-FE53-ECA5ED681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Tiffany Elias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75FCA3C6-A49C-6139-1CBB-C6F36B500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5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2F7169-D829-5979-8695-69AFB588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444CB-CC45-35E1-1B58-63D1E07C8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5600"/>
              <a:t>Event Publisher and Event Subscribers</a:t>
            </a:r>
            <a:endParaRPr lang="en-ZA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0885B-0F17-6012-F8DF-312DEBD38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Christiaan Versfeld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A261EE0A-5A6B-365E-4E3B-B9181A2E5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1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0B6E62-2643-CC97-613A-59BDD6E0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77D65-83A7-123B-336C-906B85908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Table Extension Module</a:t>
            </a:r>
            <a:endParaRPr lang="en-ZA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C2C5C-D810-ABEF-C30F-0C3E9EF71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Tiffany Elias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FD999E85-11B8-69EB-6606-24A86B0AD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8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CEFCB-5A96-2DB5-2193-ADF7309D4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CC7ED-31B7-E18D-0BCA-B093FF874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5600" dirty="0"/>
              <a:t>Page Extension Module</a:t>
            </a:r>
            <a:endParaRPr lang="en-ZA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6667F-69BF-94CC-9C63-9E2F2B640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Christiaan Versfeld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EA122845-DFF1-A130-C13B-F27394023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BA2593-5C89-2433-3938-4EF091A85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C3913-1F39-1714-25A7-7F2FC9841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5600" dirty="0"/>
              <a:t>Web Services (SOAP/ODATA) Module</a:t>
            </a:r>
            <a:endParaRPr lang="en-ZA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48629-AA55-5A30-1164-291D1300BD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Tiffany Elias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BC899C32-19C1-CCF0-EC3B-4CBC8DA99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52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CDB47-E806-2E9A-C7B3-27B568744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40053A-24C6-8D41-60EE-A56969438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Test Codeunit Module</a:t>
            </a:r>
            <a:endParaRPr lang="en-ZA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BB4E3-7828-0B72-9472-B88399690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Christiaan Versfeld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6B0153EA-A689-D1C9-A572-E94AD7292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1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3AC5D-388E-06F4-0FD6-E15257FF7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EC8AE-58DD-4A9C-D13F-3AA576173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5600"/>
              <a:t>AL Language Extensions (Libraries/Packages)</a:t>
            </a:r>
            <a:endParaRPr lang="en-ZA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0CE2B-67BA-1AD8-FD0D-28AD63221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Christiaan Versfeld &amp; Tiffany Elias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58C0CB53-7642-E70C-93FD-426F7BF6B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57CA85-0BCA-4316-8D29-C14E595D6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86581-0308-C88E-B24D-EB4916AB0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Conclusion</a:t>
            </a:r>
            <a:endParaRPr lang="en-ZA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7C310-96E1-50BB-50AD-1158A5F60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Christiaan Versfeld &amp; Tiffany Elias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BBC4617D-C780-C96F-92C8-F7F4632A0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7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B97830-CC17-F955-CC80-59BE0DB77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BC483-C100-CCA0-4E32-24ABAAA8D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Case Study Introduction</a:t>
            </a:r>
            <a:endParaRPr lang="en-ZA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F3121-BD62-41F4-641C-7A178AA43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Tiffany Elias and Christiaan Versfeld</a:t>
            </a:r>
            <a:endParaRPr lang="en-ZA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33FC8DB0-66AF-04E6-37C9-3A91F3711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4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0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79EE4-60F1-2C1B-980E-41FFFD54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C7DEB-EB7A-FD34-E71C-DA0E7CD29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5600"/>
              <a:t>Extension ERD (Entity Relationship Diagram)</a:t>
            </a:r>
            <a:endParaRPr lang="en-ZA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CD40A-E463-57C2-791D-66D170155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Christiaan Versfeld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3429FB1C-E71B-9F15-3CEB-EA0010D53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82C67A-F4AF-59A8-ED3E-EA1B900C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A1513-0F62-65D5-D54B-5C0DDAC97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5600"/>
              <a:t>Client Wizard Setup and Extension Management</a:t>
            </a:r>
            <a:endParaRPr lang="en-ZA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4DB05-ED74-624F-3C38-1019E9681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/>
              <a:t>Tiffany Elias and Christiaan Versfeld</a:t>
            </a:r>
            <a:endParaRPr lang="en-ZA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D9BF1F16-799E-6441-8097-02919504E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5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E7E7F-D986-97A2-FB8C-324A50770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CF038-15A8-0F74-4BFE-802A2A0DD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Table Module</a:t>
            </a:r>
            <a:endParaRPr lang="en-ZA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BC839-383F-349C-EF6D-D25C12369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Christiaan Versfeld</a:t>
            </a:r>
            <a:endParaRPr lang="en-ZA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FCCC7351-8A82-3D8A-567C-9C8A39010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35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D0A79-5F7D-C4BF-6FE9-598A68092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67DF-9E18-F0B3-576B-F037F3457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Page Module</a:t>
            </a:r>
            <a:endParaRPr lang="en-ZA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0C67C-BA18-2004-D19B-9C6E871F0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Tiffany Elias</a:t>
            </a:r>
            <a:endParaRPr lang="en-ZA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15F52CC6-7B4E-DB53-9754-EEE3CAAD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3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4F9D05-D607-5DD0-1894-190B346C1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349B4-7AD1-3617-C673-D235CC8BE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Codeunit Module</a:t>
            </a:r>
            <a:endParaRPr lang="en-ZA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4D4FC-0ADF-83DA-E74A-3AB057425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Christiaan Versfeld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4C26F636-7311-8D1E-C0C1-971056795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1DF30-A373-82F6-81CA-5DFE3D533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98379-5A4F-F4CB-8FF2-6886C5C9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 dirty="0"/>
              <a:t>Report Module</a:t>
            </a:r>
            <a:endParaRPr lang="en-Z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5C105-519C-4EC4-8ED7-28A5054A7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Tiffany Elias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AE70F1FA-34DB-E487-0F9C-FC36CBC04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9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D68559-2B31-81C6-DEB3-AF8FF7466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AFE0B-02ED-5B6B-192F-C3F4A1B53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 dirty="0"/>
              <a:t>Query Module</a:t>
            </a:r>
            <a:endParaRPr lang="en-ZA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2F8F1-B55D-DC9A-37F6-F7AB37E5E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dirty="0"/>
              <a:t>Christiaan Versfeld</a:t>
            </a:r>
            <a:endParaRPr lang="en-ZA" dirty="0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49B2E3A3-5A5F-7EC7-4E6A-53578161C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908" y="1422123"/>
            <a:ext cx="6439588" cy="108109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8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122</Words>
  <Application>Microsoft Office PowerPoint</Application>
  <PresentationFormat>Widescreen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Extension Management and Extension Development.</vt:lpstr>
      <vt:lpstr>Case Study Introduction</vt:lpstr>
      <vt:lpstr>Extension ERD (Entity Relationship Diagram)</vt:lpstr>
      <vt:lpstr>Client Wizard Setup and Extension Management</vt:lpstr>
      <vt:lpstr>Table Module</vt:lpstr>
      <vt:lpstr>Page Module</vt:lpstr>
      <vt:lpstr>Codeunit Module</vt:lpstr>
      <vt:lpstr>Report Module</vt:lpstr>
      <vt:lpstr>Query Module</vt:lpstr>
      <vt:lpstr>XMLPort Module</vt:lpstr>
      <vt:lpstr>Enum Module</vt:lpstr>
      <vt:lpstr>Action Module</vt:lpstr>
      <vt:lpstr>Event Publisher and Event Subscribers</vt:lpstr>
      <vt:lpstr>Table Extension Module</vt:lpstr>
      <vt:lpstr>Page Extension Module</vt:lpstr>
      <vt:lpstr>Web Services (SOAP/ODATA) Module</vt:lpstr>
      <vt:lpstr>Test Codeunit Module</vt:lpstr>
      <vt:lpstr>AL Language Extensions (Libraries/Packages)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Christiaan Versfeld</dc:creator>
  <cp:lastModifiedBy>Christiaan Versfeld</cp:lastModifiedBy>
  <cp:revision>4</cp:revision>
  <dcterms:created xsi:type="dcterms:W3CDTF">2025-04-02T13:32:16Z</dcterms:created>
  <dcterms:modified xsi:type="dcterms:W3CDTF">2025-04-03T08:11:55Z</dcterms:modified>
</cp:coreProperties>
</file>