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7"/>
  </p:notesMasterIdLst>
  <p:handoutMasterIdLst>
    <p:handoutMasterId r:id="rId28"/>
  </p:handoutMasterIdLst>
  <p:sldIdLst>
    <p:sldId id="373" r:id="rId2"/>
    <p:sldId id="401" r:id="rId3"/>
    <p:sldId id="381" r:id="rId4"/>
    <p:sldId id="398" r:id="rId5"/>
    <p:sldId id="400" r:id="rId6"/>
    <p:sldId id="408" r:id="rId7"/>
    <p:sldId id="410" r:id="rId8"/>
    <p:sldId id="413" r:id="rId9"/>
    <p:sldId id="411" r:id="rId10"/>
    <p:sldId id="405" r:id="rId11"/>
    <p:sldId id="406" r:id="rId12"/>
    <p:sldId id="397" r:id="rId13"/>
    <p:sldId id="377" r:id="rId14"/>
    <p:sldId id="414" r:id="rId15"/>
    <p:sldId id="412" r:id="rId16"/>
    <p:sldId id="404" r:id="rId17"/>
    <p:sldId id="415" r:id="rId18"/>
    <p:sldId id="416" r:id="rId19"/>
    <p:sldId id="417" r:id="rId20"/>
    <p:sldId id="384" r:id="rId21"/>
    <p:sldId id="419" r:id="rId22"/>
    <p:sldId id="418" r:id="rId23"/>
    <p:sldId id="383" r:id="rId24"/>
    <p:sldId id="380" r:id="rId25"/>
    <p:sldId id="382" r:id="rId26"/>
  </p:sldIdLst>
  <p:sldSz cx="12192000" cy="6858000"/>
  <p:notesSz cx="9926638"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C800D76-3C72-4CB3-9FC9-AADDB526D820}">
          <p14:sldIdLst>
            <p14:sldId id="373"/>
            <p14:sldId id="401"/>
            <p14:sldId id="381"/>
            <p14:sldId id="398"/>
            <p14:sldId id="400"/>
            <p14:sldId id="408"/>
            <p14:sldId id="410"/>
            <p14:sldId id="413"/>
            <p14:sldId id="411"/>
            <p14:sldId id="405"/>
            <p14:sldId id="406"/>
            <p14:sldId id="397"/>
            <p14:sldId id="377"/>
            <p14:sldId id="414"/>
            <p14:sldId id="412"/>
            <p14:sldId id="404"/>
            <p14:sldId id="415"/>
            <p14:sldId id="416"/>
            <p14:sldId id="417"/>
            <p14:sldId id="384"/>
            <p14:sldId id="419"/>
            <p14:sldId id="418"/>
            <p14:sldId id="383"/>
            <p14:sldId id="380"/>
            <p14:sldId id="38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141" userDrawn="1">
          <p15:clr>
            <a:srgbClr val="A4A3A4"/>
          </p15:clr>
        </p15:guide>
        <p15:guide id="2" pos="312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D1CC"/>
    <a:srgbClr val="999490"/>
    <a:srgbClr val="962A8B"/>
    <a:srgbClr val="C8AE73"/>
    <a:srgbClr val="FBB800"/>
    <a:srgbClr val="00539B"/>
    <a:srgbClr val="F01D27"/>
    <a:srgbClr val="D8C726"/>
    <a:srgbClr val="77BD43"/>
    <a:srgbClr val="F081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968" autoAdjust="0"/>
  </p:normalViewPr>
  <p:slideViewPr>
    <p:cSldViewPr showGuides="1">
      <p:cViewPr varScale="1">
        <p:scale>
          <a:sx n="75" d="100"/>
          <a:sy n="75" d="100"/>
        </p:scale>
        <p:origin x="1812" y="72"/>
      </p:cViewPr>
      <p:guideLst/>
    </p:cSldViewPr>
  </p:slideViewPr>
  <p:notesTextViewPr>
    <p:cViewPr>
      <p:scale>
        <a:sx n="1" d="1"/>
        <a:sy n="1" d="1"/>
      </p:scale>
      <p:origin x="0" y="0"/>
    </p:cViewPr>
  </p:notesTextViewPr>
  <p:notesViewPr>
    <p:cSldViewPr showGuides="1">
      <p:cViewPr varScale="1">
        <p:scale>
          <a:sx n="84" d="100"/>
          <a:sy n="84" d="100"/>
        </p:scale>
        <p:origin x="3024" y="90"/>
      </p:cViewPr>
      <p:guideLst>
        <p:guide orient="horz" pos="2141"/>
        <p:guide pos="312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o Willox" userId="38591894_tp_dropbox" providerId="OAuth2" clId="{5A1ED535-5810-7D4F-8E8D-54DDF2118BB7}"/>
    <pc:docChg chg="custSel modSld">
      <pc:chgData name="Dino Willox" userId="38591894_tp_dropbox" providerId="OAuth2" clId="{5A1ED535-5810-7D4F-8E8D-54DDF2118BB7}" dt="2019-06-02T09:54:16.952" v="3" actId="20577"/>
      <pc:docMkLst>
        <pc:docMk/>
      </pc:docMkLst>
      <pc:sldChg chg="modSp">
        <pc:chgData name="Dino Willox" userId="38591894_tp_dropbox" providerId="OAuth2" clId="{5A1ED535-5810-7D4F-8E8D-54DDF2118BB7}" dt="2019-06-02T09:54:16.952" v="3" actId="20577"/>
        <pc:sldMkLst>
          <pc:docMk/>
          <pc:sldMk cId="1217444860" sldId="373"/>
        </pc:sldMkLst>
        <pc:spChg chg="mod">
          <ac:chgData name="Dino Willox" userId="38591894_tp_dropbox" providerId="OAuth2" clId="{5A1ED535-5810-7D4F-8E8D-54DDF2118BB7}" dt="2019-06-02T09:54:16.952" v="3" actId="20577"/>
          <ac:spMkLst>
            <pc:docMk/>
            <pc:sldMk cId="1217444860" sldId="373"/>
            <ac:spMk id="4" creationId="{3F91891B-CDDB-4FE8-9BA2-4CC0FB67BF9F}"/>
          </ac:spMkLst>
        </pc:spChg>
      </pc:sldChg>
      <pc:sldChg chg="delSp modSp delAnim">
        <pc:chgData name="Dino Willox" userId="38591894_tp_dropbox" providerId="OAuth2" clId="{5A1ED535-5810-7D4F-8E8D-54DDF2118BB7}" dt="2019-06-02T09:52:27.748" v="2" actId="1076"/>
        <pc:sldMkLst>
          <pc:docMk/>
          <pc:sldMk cId="421428074" sldId="380"/>
        </pc:sldMkLst>
        <pc:spChg chg="mod">
          <ac:chgData name="Dino Willox" userId="38591894_tp_dropbox" providerId="OAuth2" clId="{5A1ED535-5810-7D4F-8E8D-54DDF2118BB7}" dt="2019-06-02T09:52:27.748" v="2" actId="1076"/>
          <ac:spMkLst>
            <pc:docMk/>
            <pc:sldMk cId="421428074" sldId="380"/>
            <ac:spMk id="9" creationId="{00000000-0000-0000-0000-000000000000}"/>
          </ac:spMkLst>
        </pc:spChg>
        <pc:spChg chg="del">
          <ac:chgData name="Dino Willox" userId="38591894_tp_dropbox" providerId="OAuth2" clId="{5A1ED535-5810-7D4F-8E8D-54DDF2118BB7}" dt="2019-06-02T09:52:20.317" v="0" actId="478"/>
          <ac:spMkLst>
            <pc:docMk/>
            <pc:sldMk cId="421428074" sldId="380"/>
            <ac:spMk id="10"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qawillo\AppData\Local\Microsoft\Windows\INetCache\Content.Outlook\KCECRE2A\190215_Charts_DVCA%20SS%203%20Year%20Invesment%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t>3 Year Cumulative</a:t>
            </a:r>
            <a:r>
              <a:rPr lang="en-AU" baseline="0"/>
              <a:t> Expenditure</a:t>
            </a:r>
            <a:endParaRPr lang="en-AU"/>
          </a:p>
          <a:p>
            <a:pPr>
              <a:defRPr/>
            </a:pPr>
            <a:r>
              <a:rPr lang="en-AU"/>
              <a:t>Employability</a:t>
            </a:r>
            <a:r>
              <a:rPr lang="en-AU" baseline="0"/>
              <a:t> &amp; Student-Staff Partnerships</a:t>
            </a:r>
            <a:endParaRPr lang="en-AU"/>
          </a:p>
        </c:rich>
      </c:tx>
      <c:layout>
        <c:manualLayout>
          <c:xMode val="edge"/>
          <c:yMode val="edge"/>
          <c:x val="0.26451493254348685"/>
          <c:y val="3.269200534778721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7"/>
          <c:order val="0"/>
          <c:tx>
            <c:strRef>
              <c:f>'DVCA SS investment'!$A$46</c:f>
              <c:strCache>
                <c:ptCount val="1"/>
                <c:pt idx="0">
                  <c:v>Employability</c:v>
                </c:pt>
              </c:strCache>
            </c:strRef>
          </c:tx>
          <c:spPr>
            <a:solidFill>
              <a:schemeClr val="accent1">
                <a:tint val="96000"/>
              </a:schemeClr>
            </a:solidFill>
            <a:ln>
              <a:noFill/>
            </a:ln>
            <a:effectLst/>
          </c:spPr>
          <c:invertIfNegative val="0"/>
          <c:cat>
            <c:numRef>
              <c:f>'DVCA SS investment'!$B$45:$D$45</c:f>
              <c:numCache>
                <c:formatCode>General</c:formatCode>
                <c:ptCount val="3"/>
                <c:pt idx="0">
                  <c:v>2018</c:v>
                </c:pt>
                <c:pt idx="1">
                  <c:v>2019</c:v>
                </c:pt>
                <c:pt idx="2">
                  <c:v>2020</c:v>
                </c:pt>
              </c:numCache>
            </c:numRef>
          </c:cat>
          <c:val>
            <c:numRef>
              <c:f>'DVCA SS investment'!$B$46:$D$46</c:f>
              <c:numCache>
                <c:formatCode>_-* #,##0_-;\-* #,##0_-;_-* "-"??_-;_-@_-</c:formatCode>
                <c:ptCount val="3"/>
                <c:pt idx="0">
                  <c:v>1391318.6</c:v>
                </c:pt>
                <c:pt idx="1">
                  <c:v>3258626.4583516279</c:v>
                </c:pt>
                <c:pt idx="2">
                  <c:v>3227239.7875186605</c:v>
                </c:pt>
              </c:numCache>
            </c:numRef>
          </c:val>
          <c:extLst xmlns:c15="http://schemas.microsoft.com/office/drawing/2012/chart">
            <c:ext xmlns:c16="http://schemas.microsoft.com/office/drawing/2014/chart" uri="{C3380CC4-5D6E-409C-BE32-E72D297353CC}">
              <c16:uniqueId val="{00000000-D23B-43DD-A4C5-8ABCF82C7CE5}"/>
            </c:ext>
          </c:extLst>
        </c:ser>
        <c:ser>
          <c:idx val="3"/>
          <c:order val="1"/>
          <c:tx>
            <c:strRef>
              <c:f>'DVCA SS investment'!$A$47</c:f>
              <c:strCache>
                <c:ptCount val="1"/>
                <c:pt idx="0">
                  <c:v>Student-Staff Partnerships</c:v>
                </c:pt>
              </c:strCache>
            </c:strRef>
          </c:tx>
          <c:spPr>
            <a:solidFill>
              <a:schemeClr val="accent1">
                <a:tint val="63000"/>
              </a:schemeClr>
            </a:solidFill>
            <a:ln>
              <a:noFill/>
            </a:ln>
            <a:effectLst/>
          </c:spPr>
          <c:invertIfNegative val="0"/>
          <c:cat>
            <c:numRef>
              <c:f>'DVCA SS investment'!$B$45:$D$45</c:f>
              <c:numCache>
                <c:formatCode>General</c:formatCode>
                <c:ptCount val="3"/>
                <c:pt idx="0">
                  <c:v>2018</c:v>
                </c:pt>
                <c:pt idx="1">
                  <c:v>2019</c:v>
                </c:pt>
                <c:pt idx="2">
                  <c:v>2020</c:v>
                </c:pt>
              </c:numCache>
            </c:numRef>
          </c:cat>
          <c:val>
            <c:numRef>
              <c:f>'DVCA SS investment'!$B$47:$D$47</c:f>
              <c:numCache>
                <c:formatCode>_-* #,##0_-;\-* #,##0_-;_-* "-"??_-;_-@_-</c:formatCode>
                <c:ptCount val="3"/>
                <c:pt idx="0">
                  <c:v>531839.74</c:v>
                </c:pt>
                <c:pt idx="1">
                  <c:v>1123953.3522297824</c:v>
                </c:pt>
                <c:pt idx="2">
                  <c:v>1012691.6192743781</c:v>
                </c:pt>
              </c:numCache>
            </c:numRef>
          </c:val>
          <c:extLst xmlns:c15="http://schemas.microsoft.com/office/drawing/2012/chart">
            <c:ext xmlns:c16="http://schemas.microsoft.com/office/drawing/2014/chart" uri="{C3380CC4-5D6E-409C-BE32-E72D297353CC}">
              <c16:uniqueId val="{00000001-D23B-43DD-A4C5-8ABCF82C7CE5}"/>
            </c:ext>
          </c:extLst>
        </c:ser>
        <c:ser>
          <c:idx val="15"/>
          <c:order val="2"/>
          <c:tx>
            <c:strRef>
              <c:f>'DVCA SS investment'!$A$48</c:f>
              <c:strCache>
                <c:ptCount val="1"/>
                <c:pt idx="0">
                  <c:v>2017 Faculty Funding - Employability</c:v>
                </c:pt>
              </c:strCache>
            </c:strRef>
          </c:tx>
          <c:spPr>
            <a:solidFill>
              <a:schemeClr val="accent1">
                <a:shade val="38000"/>
              </a:schemeClr>
            </a:solidFill>
            <a:ln>
              <a:noFill/>
            </a:ln>
            <a:effectLst/>
          </c:spPr>
          <c:invertIfNegative val="0"/>
          <c:cat>
            <c:numRef>
              <c:f>'DVCA SS investment'!$B$45:$D$45</c:f>
              <c:numCache>
                <c:formatCode>General</c:formatCode>
                <c:ptCount val="3"/>
                <c:pt idx="0">
                  <c:v>2018</c:v>
                </c:pt>
                <c:pt idx="1">
                  <c:v>2019</c:v>
                </c:pt>
                <c:pt idx="2">
                  <c:v>2020</c:v>
                </c:pt>
              </c:numCache>
            </c:numRef>
          </c:cat>
          <c:val>
            <c:numRef>
              <c:f>'DVCA SS investment'!$B$48:$D$48</c:f>
              <c:numCache>
                <c:formatCode>_-* #,##0_-;\-* #,##0_-;_-* "-"??_-;_-@_-</c:formatCode>
                <c:ptCount val="3"/>
                <c:pt idx="0">
                  <c:v>1500000</c:v>
                </c:pt>
                <c:pt idx="1">
                  <c:v>1500000</c:v>
                </c:pt>
                <c:pt idx="2">
                  <c:v>1500000</c:v>
                </c:pt>
              </c:numCache>
            </c:numRef>
          </c:val>
          <c:extLst xmlns:c15="http://schemas.microsoft.com/office/drawing/2012/chart">
            <c:ext xmlns:c16="http://schemas.microsoft.com/office/drawing/2014/chart" uri="{C3380CC4-5D6E-409C-BE32-E72D297353CC}">
              <c16:uniqueId val="{00000002-D23B-43DD-A4C5-8ABCF82C7CE5}"/>
            </c:ext>
          </c:extLst>
        </c:ser>
        <c:dLbls>
          <c:showLegendKey val="0"/>
          <c:showVal val="0"/>
          <c:showCatName val="0"/>
          <c:showSerName val="0"/>
          <c:showPercent val="0"/>
          <c:showBubbleSize val="0"/>
        </c:dLbls>
        <c:gapWidth val="150"/>
        <c:overlap val="100"/>
        <c:axId val="819397583"/>
        <c:axId val="819391343"/>
        <c:extLst/>
      </c:barChart>
      <c:catAx>
        <c:axId val="819397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9391343"/>
        <c:crosses val="autoZero"/>
        <c:auto val="1"/>
        <c:lblAlgn val="ctr"/>
        <c:lblOffset val="100"/>
        <c:noMultiLvlLbl val="1"/>
      </c:catAx>
      <c:valAx>
        <c:axId val="819391343"/>
        <c:scaling>
          <c:orientation val="minMax"/>
        </c:scaling>
        <c:delete val="0"/>
        <c:axPos val="l"/>
        <c:majorGridlines>
          <c:spPr>
            <a:ln w="9525" cap="flat" cmpd="sng" algn="ctr">
              <a:solidFill>
                <a:schemeClr val="tx1">
                  <a:lumMod val="15000"/>
                  <a:lumOff val="85000"/>
                </a:schemeClr>
              </a:solidFill>
              <a:round/>
            </a:ln>
            <a:effectLst/>
          </c:spPr>
        </c:majorGridlines>
        <c:numFmt formatCode="_-* #,##0.0_-;\-* #,##0.0_-;_-*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9397583"/>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AU" b="1" i="1" baseline="0" dirty="0">
                <a:solidFill>
                  <a:srgbClr val="51247A"/>
                </a:solidFill>
                <a:latin typeface="Arial" panose="020B0604020202020204" pitchFamily="34" charset="0"/>
                <a:cs typeface="Arial" panose="020B0604020202020204" pitchFamily="34" charset="0"/>
              </a:rPr>
              <a:t>Summer Research Program</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Sheet1!$B$11</c:f>
              <c:strCache>
                <c:ptCount val="1"/>
                <c:pt idx="0">
                  <c:v>Applications received</c:v>
                </c:pt>
              </c:strCache>
            </c:strRef>
          </c:tx>
          <c:spPr>
            <a:solidFill>
              <a:srgbClr val="51247A">
                <a:alpha val="69804"/>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Sheet1!$C$10:$E$10</c:f>
              <c:numCache>
                <c:formatCode>General</c:formatCode>
                <c:ptCount val="3"/>
                <c:pt idx="0">
                  <c:v>2016</c:v>
                </c:pt>
                <c:pt idx="1">
                  <c:v>2017</c:v>
                </c:pt>
                <c:pt idx="2">
                  <c:v>2018</c:v>
                </c:pt>
              </c:numCache>
            </c:numRef>
          </c:cat>
          <c:val>
            <c:numRef>
              <c:f>Sheet1!$C$11:$E$11</c:f>
              <c:numCache>
                <c:formatCode>General</c:formatCode>
                <c:ptCount val="3"/>
                <c:pt idx="0">
                  <c:v>964</c:v>
                </c:pt>
                <c:pt idx="1">
                  <c:v>895</c:v>
                </c:pt>
                <c:pt idx="2">
                  <c:v>1019</c:v>
                </c:pt>
              </c:numCache>
            </c:numRef>
          </c:val>
          <c:extLst>
            <c:ext xmlns:c16="http://schemas.microsoft.com/office/drawing/2014/chart" uri="{C3380CC4-5D6E-409C-BE32-E72D297353CC}">
              <c16:uniqueId val="{00000000-6706-40A8-BE20-BF7606BC68C4}"/>
            </c:ext>
          </c:extLst>
        </c:ser>
        <c:ser>
          <c:idx val="1"/>
          <c:order val="1"/>
          <c:tx>
            <c:strRef>
              <c:f>Sheet1!$B$12</c:f>
              <c:strCache>
                <c:ptCount val="1"/>
                <c:pt idx="0">
                  <c:v>Participating scholars</c:v>
                </c:pt>
              </c:strCache>
            </c:strRef>
          </c:tx>
          <c:spPr>
            <a:solidFill>
              <a:srgbClr val="D7D1CC">
                <a:alpha val="69804"/>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Sheet1!$C$10:$E$10</c:f>
              <c:numCache>
                <c:formatCode>General</c:formatCode>
                <c:ptCount val="3"/>
                <c:pt idx="0">
                  <c:v>2016</c:v>
                </c:pt>
                <c:pt idx="1">
                  <c:v>2017</c:v>
                </c:pt>
                <c:pt idx="2">
                  <c:v>2018</c:v>
                </c:pt>
              </c:numCache>
            </c:numRef>
          </c:cat>
          <c:val>
            <c:numRef>
              <c:f>Sheet1!$C$12:$E$12</c:f>
              <c:numCache>
                <c:formatCode>General</c:formatCode>
                <c:ptCount val="3"/>
                <c:pt idx="0">
                  <c:v>455</c:v>
                </c:pt>
                <c:pt idx="1">
                  <c:v>428</c:v>
                </c:pt>
                <c:pt idx="2">
                  <c:v>484</c:v>
                </c:pt>
              </c:numCache>
            </c:numRef>
          </c:val>
          <c:extLst>
            <c:ext xmlns:c16="http://schemas.microsoft.com/office/drawing/2014/chart" uri="{C3380CC4-5D6E-409C-BE32-E72D297353CC}">
              <c16:uniqueId val="{00000001-6706-40A8-BE20-BF7606BC68C4}"/>
            </c:ext>
          </c:extLst>
        </c:ser>
        <c:dLbls>
          <c:dLblPos val="inEnd"/>
          <c:showLegendKey val="0"/>
          <c:showVal val="1"/>
          <c:showCatName val="0"/>
          <c:showSerName val="0"/>
          <c:showPercent val="0"/>
          <c:showBubbleSize val="0"/>
        </c:dLbls>
        <c:gapWidth val="80"/>
        <c:overlap val="25"/>
        <c:axId val="496553408"/>
        <c:axId val="496553736"/>
      </c:barChart>
      <c:catAx>
        <c:axId val="49655340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496553736"/>
        <c:crosses val="autoZero"/>
        <c:auto val="1"/>
        <c:lblAlgn val="ctr"/>
        <c:lblOffset val="100"/>
        <c:noMultiLvlLbl val="0"/>
      </c:catAx>
      <c:valAx>
        <c:axId val="49655373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Arial" panose="020B0604020202020204" pitchFamily="34" charset="0"/>
                <a:ea typeface="+mn-ea"/>
                <a:cs typeface="+mn-cs"/>
              </a:defRPr>
            </a:pPr>
            <a:endParaRPr lang="en-US"/>
          </a:p>
        </c:txPr>
        <c:crossAx val="496553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AU" b="1" i="1" baseline="0" dirty="0">
                <a:solidFill>
                  <a:srgbClr val="51247A"/>
                </a:solidFill>
                <a:latin typeface="Arial" panose="020B0604020202020204" pitchFamily="34" charset="0"/>
                <a:cs typeface="Arial" panose="020B0604020202020204" pitchFamily="34" charset="0"/>
              </a:rPr>
              <a:t>Winter Research Program</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Sheet1!$B$11</c:f>
              <c:strCache>
                <c:ptCount val="1"/>
                <c:pt idx="0">
                  <c:v>Applications received</c:v>
                </c:pt>
              </c:strCache>
            </c:strRef>
          </c:tx>
          <c:spPr>
            <a:solidFill>
              <a:srgbClr val="51247A">
                <a:alpha val="70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Sheet1!$C$10:$F$10</c:f>
              <c:numCache>
                <c:formatCode>General</c:formatCode>
                <c:ptCount val="4"/>
                <c:pt idx="0">
                  <c:v>2016</c:v>
                </c:pt>
                <c:pt idx="1">
                  <c:v>2017</c:v>
                </c:pt>
                <c:pt idx="2">
                  <c:v>2018</c:v>
                </c:pt>
                <c:pt idx="3">
                  <c:v>2019</c:v>
                </c:pt>
              </c:numCache>
            </c:numRef>
          </c:cat>
          <c:val>
            <c:numRef>
              <c:f>Sheet1!$C$13:$F$13</c:f>
              <c:numCache>
                <c:formatCode>General</c:formatCode>
                <c:ptCount val="4"/>
                <c:pt idx="0">
                  <c:v>401</c:v>
                </c:pt>
                <c:pt idx="1">
                  <c:v>432</c:v>
                </c:pt>
                <c:pt idx="2">
                  <c:v>517</c:v>
                </c:pt>
                <c:pt idx="3">
                  <c:v>584</c:v>
                </c:pt>
              </c:numCache>
            </c:numRef>
          </c:val>
          <c:extLst>
            <c:ext xmlns:c16="http://schemas.microsoft.com/office/drawing/2014/chart" uri="{C3380CC4-5D6E-409C-BE32-E72D297353CC}">
              <c16:uniqueId val="{00000000-2F3B-4CBF-80E6-4994E709D0D1}"/>
            </c:ext>
          </c:extLst>
        </c:ser>
        <c:ser>
          <c:idx val="1"/>
          <c:order val="1"/>
          <c:tx>
            <c:strRef>
              <c:f>Sheet1!$B$12</c:f>
              <c:strCache>
                <c:ptCount val="1"/>
                <c:pt idx="0">
                  <c:v>Participating scholars</c:v>
                </c:pt>
              </c:strCache>
            </c:strRef>
          </c:tx>
          <c:spPr>
            <a:solidFill>
              <a:srgbClr val="D7D1CC">
                <a:alpha val="70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Sheet1!$C$10:$F$10</c:f>
              <c:numCache>
                <c:formatCode>General</c:formatCode>
                <c:ptCount val="4"/>
                <c:pt idx="0">
                  <c:v>2016</c:v>
                </c:pt>
                <c:pt idx="1">
                  <c:v>2017</c:v>
                </c:pt>
                <c:pt idx="2">
                  <c:v>2018</c:v>
                </c:pt>
                <c:pt idx="3">
                  <c:v>2019</c:v>
                </c:pt>
              </c:numCache>
            </c:numRef>
          </c:cat>
          <c:val>
            <c:numRef>
              <c:f>Sheet1!$C$14:$F$14</c:f>
              <c:numCache>
                <c:formatCode>General</c:formatCode>
                <c:ptCount val="4"/>
                <c:pt idx="0">
                  <c:v>204</c:v>
                </c:pt>
                <c:pt idx="1">
                  <c:v>219</c:v>
                </c:pt>
                <c:pt idx="2">
                  <c:v>171</c:v>
                </c:pt>
                <c:pt idx="3">
                  <c:v>196</c:v>
                </c:pt>
              </c:numCache>
            </c:numRef>
          </c:val>
          <c:extLst>
            <c:ext xmlns:c16="http://schemas.microsoft.com/office/drawing/2014/chart" uri="{C3380CC4-5D6E-409C-BE32-E72D297353CC}">
              <c16:uniqueId val="{00000001-2F3B-4CBF-80E6-4994E709D0D1}"/>
            </c:ext>
          </c:extLst>
        </c:ser>
        <c:dLbls>
          <c:dLblPos val="inEnd"/>
          <c:showLegendKey val="0"/>
          <c:showVal val="1"/>
          <c:showCatName val="0"/>
          <c:showSerName val="0"/>
          <c:showPercent val="0"/>
          <c:showBubbleSize val="0"/>
        </c:dLbls>
        <c:gapWidth val="80"/>
        <c:overlap val="25"/>
        <c:axId val="496553408"/>
        <c:axId val="496553736"/>
      </c:barChart>
      <c:catAx>
        <c:axId val="49655340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496553736"/>
        <c:crosses val="autoZero"/>
        <c:auto val="1"/>
        <c:lblAlgn val="ctr"/>
        <c:lblOffset val="100"/>
        <c:noMultiLvlLbl val="0"/>
      </c:catAx>
      <c:valAx>
        <c:axId val="49655373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Arial" panose="020B0604020202020204" pitchFamily="34" charset="0"/>
                <a:ea typeface="+mn-ea"/>
                <a:cs typeface="+mn-cs"/>
              </a:defRPr>
            </a:pPr>
            <a:endParaRPr lang="en-US"/>
          </a:p>
        </c:txPr>
        <c:crossAx val="496553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79213781391157"/>
          <c:y val="0.14551737252804944"/>
          <c:w val="0.64281436799944169"/>
          <c:h val="0.81731197694201974"/>
        </c:manualLayout>
      </c:layout>
      <c:pieChart>
        <c:varyColors val="1"/>
        <c:ser>
          <c:idx val="0"/>
          <c:order val="0"/>
          <c:explosion val="12"/>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A583-41C4-B223-B245AF7D5EFF}"/>
              </c:ext>
            </c:extLst>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3-A583-41C4-B223-B245AF7D5EFF}"/>
              </c:ext>
            </c:extLst>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extLst>
              <c:ext xmlns:c16="http://schemas.microsoft.com/office/drawing/2014/chart" uri="{C3380CC4-5D6E-409C-BE32-E72D297353CC}">
                <c16:uniqueId val="{00000005-A583-41C4-B223-B245AF7D5EFF}"/>
              </c:ext>
            </c:extLst>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extLst>
              <c:ext xmlns:c16="http://schemas.microsoft.com/office/drawing/2014/chart" uri="{C3380CC4-5D6E-409C-BE32-E72D297353CC}">
                <c16:uniqueId val="{00000007-A583-41C4-B223-B245AF7D5EFF}"/>
              </c:ext>
            </c:extLst>
          </c:dPt>
          <c:dPt>
            <c:idx val="4"/>
            <c:bubble3D val="0"/>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extLst>
              <c:ext xmlns:c16="http://schemas.microsoft.com/office/drawing/2014/chart" uri="{C3380CC4-5D6E-409C-BE32-E72D297353CC}">
                <c16:uniqueId val="{00000009-A583-41C4-B223-B245AF7D5EFF}"/>
              </c:ext>
            </c:extLst>
          </c:dPt>
          <c:dPt>
            <c:idx val="5"/>
            <c:bubble3D val="0"/>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extLst>
              <c:ext xmlns:c16="http://schemas.microsoft.com/office/drawing/2014/chart" uri="{C3380CC4-5D6E-409C-BE32-E72D297353CC}">
                <c16:uniqueId val="{0000000B-A583-41C4-B223-B245AF7D5EFF}"/>
              </c:ext>
            </c:extLst>
          </c:dPt>
          <c:dPt>
            <c:idx val="6"/>
            <c:bubble3D val="0"/>
            <c:spPr>
              <a:gradFill rotWithShape="1">
                <a:gsLst>
                  <a:gs pos="0">
                    <a:schemeClr val="accent1">
                      <a:lumMod val="60000"/>
                      <a:lumMod val="110000"/>
                      <a:satMod val="105000"/>
                      <a:tint val="67000"/>
                    </a:schemeClr>
                  </a:gs>
                  <a:gs pos="50000">
                    <a:schemeClr val="accent1">
                      <a:lumMod val="60000"/>
                      <a:lumMod val="105000"/>
                      <a:satMod val="103000"/>
                      <a:tint val="73000"/>
                    </a:schemeClr>
                  </a:gs>
                  <a:gs pos="100000">
                    <a:schemeClr val="accent1">
                      <a:lumMod val="60000"/>
                      <a:lumMod val="105000"/>
                      <a:satMod val="109000"/>
                      <a:tint val="81000"/>
                    </a:schemeClr>
                  </a:gs>
                </a:gsLst>
                <a:lin ang="5400000" scaled="0"/>
              </a:gradFill>
              <a:ln w="9525" cap="flat" cmpd="sng" algn="ctr">
                <a:solidFill>
                  <a:schemeClr val="accent1">
                    <a:lumMod val="60000"/>
                    <a:shade val="95000"/>
                  </a:schemeClr>
                </a:solidFill>
                <a:round/>
              </a:ln>
              <a:effectLst/>
            </c:spPr>
            <c:extLst>
              <c:ext xmlns:c16="http://schemas.microsoft.com/office/drawing/2014/chart" uri="{C3380CC4-5D6E-409C-BE32-E72D297353CC}">
                <c16:uniqueId val="{0000000D-A583-41C4-B223-B245AF7D5EF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Sheet1!$F$21:$F$27</c:f>
              <c:strCache>
                <c:ptCount val="7"/>
                <c:pt idx="0">
                  <c:v>BEL</c:v>
                </c:pt>
                <c:pt idx="1">
                  <c:v>HASS</c:v>
                </c:pt>
                <c:pt idx="2">
                  <c:v>HABS</c:v>
                </c:pt>
                <c:pt idx="3">
                  <c:v>Medicine </c:v>
                </c:pt>
                <c:pt idx="4">
                  <c:v>Science</c:v>
                </c:pt>
                <c:pt idx="5">
                  <c:v>EAIT</c:v>
                </c:pt>
                <c:pt idx="6">
                  <c:v>Institutes &amp; Centres</c:v>
                </c:pt>
              </c:strCache>
            </c:strRef>
          </c:cat>
          <c:val>
            <c:numRef>
              <c:f>Sheet1!$J$21:$J$27</c:f>
              <c:numCache>
                <c:formatCode>0.00%</c:formatCode>
                <c:ptCount val="7"/>
                <c:pt idx="0">
                  <c:v>7.7941176470588236E-2</c:v>
                </c:pt>
                <c:pt idx="1">
                  <c:v>8.0882352941176475E-2</c:v>
                </c:pt>
                <c:pt idx="2">
                  <c:v>0.16911764705882354</c:v>
                </c:pt>
                <c:pt idx="3">
                  <c:v>0.16176470588235295</c:v>
                </c:pt>
                <c:pt idx="4">
                  <c:v>0.18088235294117647</c:v>
                </c:pt>
                <c:pt idx="5">
                  <c:v>0.15</c:v>
                </c:pt>
                <c:pt idx="6">
                  <c:v>0.17941176470588235</c:v>
                </c:pt>
              </c:numCache>
            </c:numRef>
          </c:val>
          <c:extLst>
            <c:ext xmlns:c16="http://schemas.microsoft.com/office/drawing/2014/chart" uri="{C3380CC4-5D6E-409C-BE32-E72D297353CC}">
              <c16:uniqueId val="{0000000E-A583-41C4-B223-B245AF7D5EFF}"/>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83254607107743"/>
          <c:y val="0.11941013288085836"/>
          <c:w val="0.81738600756678981"/>
          <c:h val="0.70319901324095302"/>
        </c:manualLayout>
      </c:layout>
      <c:lineChart>
        <c:grouping val="standard"/>
        <c:varyColors val="0"/>
        <c:ser>
          <c:idx val="0"/>
          <c:order val="0"/>
          <c:tx>
            <c:strRef>
              <c:f>Sheet1!$B$1</c:f>
              <c:strCache>
                <c:ptCount val="1"/>
                <c:pt idx="0">
                  <c:v>Undergraduate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2017</c:v>
                </c:pt>
                <c:pt idx="1">
                  <c:v>2018</c:v>
                </c:pt>
                <c:pt idx="2">
                  <c:v>2019 (preliminary)</c:v>
                </c:pt>
              </c:strCache>
            </c:strRef>
          </c:cat>
          <c:val>
            <c:numRef>
              <c:f>Sheet1!$B$2:$B$4</c:f>
              <c:numCache>
                <c:formatCode>#,##0</c:formatCode>
                <c:ptCount val="3"/>
                <c:pt idx="0">
                  <c:v>10200</c:v>
                </c:pt>
                <c:pt idx="1">
                  <c:v>10392</c:v>
                </c:pt>
                <c:pt idx="2">
                  <c:v>10511</c:v>
                </c:pt>
              </c:numCache>
            </c:numRef>
          </c:val>
          <c:smooth val="0"/>
          <c:extLst>
            <c:ext xmlns:c16="http://schemas.microsoft.com/office/drawing/2014/chart" uri="{C3380CC4-5D6E-409C-BE32-E72D297353CC}">
              <c16:uniqueId val="{00000000-D220-4092-B333-7BFCA2EF809F}"/>
            </c:ext>
          </c:extLst>
        </c:ser>
        <c:ser>
          <c:idx val="1"/>
          <c:order val="1"/>
          <c:tx>
            <c:strRef>
              <c:f>Sheet1!$C$1</c:f>
              <c:strCache>
                <c:ptCount val="1"/>
                <c:pt idx="0">
                  <c:v>Postgraduate Coursework</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2017</c:v>
                </c:pt>
                <c:pt idx="1">
                  <c:v>2018</c:v>
                </c:pt>
                <c:pt idx="2">
                  <c:v>2019 (preliminary)</c:v>
                </c:pt>
              </c:strCache>
            </c:strRef>
          </c:cat>
          <c:val>
            <c:numRef>
              <c:f>Sheet1!$C$2:$C$4</c:f>
              <c:numCache>
                <c:formatCode>#,##0</c:formatCode>
                <c:ptCount val="3"/>
                <c:pt idx="0">
                  <c:v>4385</c:v>
                </c:pt>
                <c:pt idx="1">
                  <c:v>5087</c:v>
                </c:pt>
                <c:pt idx="2">
                  <c:v>5307</c:v>
                </c:pt>
              </c:numCache>
            </c:numRef>
          </c:val>
          <c:smooth val="0"/>
          <c:extLst>
            <c:ext xmlns:c16="http://schemas.microsoft.com/office/drawing/2014/chart" uri="{C3380CC4-5D6E-409C-BE32-E72D297353CC}">
              <c16:uniqueId val="{00000001-D220-4092-B333-7BFCA2EF809F}"/>
            </c:ext>
          </c:extLst>
        </c:ser>
        <c:ser>
          <c:idx val="2"/>
          <c:order val="2"/>
          <c:tx>
            <c:strRef>
              <c:f>Sheet1!$D$1</c:f>
              <c:strCache>
                <c:ptCount val="1"/>
                <c:pt idx="0">
                  <c:v>Total</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2017</c:v>
                </c:pt>
                <c:pt idx="1">
                  <c:v>2018</c:v>
                </c:pt>
                <c:pt idx="2">
                  <c:v>2019 (preliminary)</c:v>
                </c:pt>
              </c:strCache>
            </c:strRef>
          </c:cat>
          <c:val>
            <c:numRef>
              <c:f>Sheet1!$D$2:$D$4</c:f>
              <c:numCache>
                <c:formatCode>#,##0</c:formatCode>
                <c:ptCount val="3"/>
                <c:pt idx="0">
                  <c:v>14589</c:v>
                </c:pt>
                <c:pt idx="1">
                  <c:v>15488</c:v>
                </c:pt>
                <c:pt idx="2">
                  <c:v>15822</c:v>
                </c:pt>
              </c:numCache>
            </c:numRef>
          </c:val>
          <c:smooth val="0"/>
          <c:extLst>
            <c:ext xmlns:c16="http://schemas.microsoft.com/office/drawing/2014/chart" uri="{C3380CC4-5D6E-409C-BE32-E72D297353CC}">
              <c16:uniqueId val="{00000002-D220-4092-B333-7BFCA2EF809F}"/>
            </c:ext>
          </c:extLst>
        </c:ser>
        <c:dLbls>
          <c:dLblPos val="t"/>
          <c:showLegendKey val="0"/>
          <c:showVal val="1"/>
          <c:showCatName val="0"/>
          <c:showSerName val="0"/>
          <c:showPercent val="0"/>
          <c:showBubbleSize val="0"/>
        </c:dLbls>
        <c:marker val="1"/>
        <c:smooth val="0"/>
        <c:axId val="327415680"/>
        <c:axId val="327415024"/>
      </c:lineChart>
      <c:catAx>
        <c:axId val="327415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27415024"/>
        <c:crosses val="autoZero"/>
        <c:auto val="1"/>
        <c:lblAlgn val="ctr"/>
        <c:lblOffset val="100"/>
        <c:noMultiLvlLbl val="0"/>
      </c:catAx>
      <c:valAx>
        <c:axId val="327415024"/>
        <c:scaling>
          <c:orientation val="minMax"/>
          <c:min val="3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AU" sz="2000" dirty="0" smtClean="0"/>
                  <a:t>Number of Students</a:t>
                </a:r>
                <a:endParaRPr lang="en-AU" sz="2000"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7415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0.82923</cdr:x>
      <cdr:y>0.18195</cdr:y>
    </cdr:from>
    <cdr:to>
      <cdr:x>0.82923</cdr:x>
      <cdr:y>0.22617</cdr:y>
    </cdr:to>
    <cdr:grpSp>
      <cdr:nvGrpSpPr>
        <cdr:cNvPr id="2" name="Group 1"/>
        <cdr:cNvGrpSpPr/>
      </cdr:nvGrpSpPr>
      <cdr:grpSpPr>
        <a:xfrm xmlns:a="http://schemas.openxmlformats.org/drawingml/2006/main">
          <a:off x="6416490" y="900836"/>
          <a:ext cx="0" cy="218933"/>
          <a:chOff x="5948102" y="936105"/>
          <a:chExt cx="0" cy="210157"/>
        </a:xfrm>
      </cdr:grpSpPr>
      <cdr:cxnSp macro="">
        <cdr:nvCxnSpPr>
          <cdr:cNvPr id="3" name="Straight Arrow Connector 2"/>
          <cdr:cNvCxnSpPr/>
        </cdr:nvCxnSpPr>
        <cdr:spPr>
          <a:xfrm xmlns:a="http://schemas.openxmlformats.org/drawingml/2006/main" flipV="1">
            <a:off x="5948102" y="936105"/>
            <a:ext cx="0" cy="72001"/>
          </a:xfrm>
          <a:prstGeom xmlns:a="http://schemas.openxmlformats.org/drawingml/2006/main" prst="straightConnector1">
            <a:avLst/>
          </a:prstGeom>
          <a:ln xmlns:a="http://schemas.openxmlformats.org/drawingml/2006/main">
            <a:solidFill>
              <a:schemeClr val="accent6"/>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7" name="Straight Arrow Connector 6"/>
          <cdr:cNvCxnSpPr/>
        </cdr:nvCxnSpPr>
        <cdr:spPr>
          <a:xfrm xmlns:a="http://schemas.openxmlformats.org/drawingml/2006/main">
            <a:off x="5948102" y="1074261"/>
            <a:ext cx="0" cy="72001"/>
          </a:xfrm>
          <a:prstGeom xmlns:a="http://schemas.openxmlformats.org/drawingml/2006/main" prst="straightConnector1">
            <a:avLst/>
          </a:prstGeom>
          <a:ln xmlns:a="http://schemas.openxmlformats.org/drawingml/2006/main">
            <a:solidFill>
              <a:schemeClr val="accent6"/>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grpSp>
  </cdr:relSizeAnchor>
  <cdr:relSizeAnchor xmlns:cdr="http://schemas.openxmlformats.org/drawingml/2006/chartDrawing">
    <cdr:from>
      <cdr:x>0.82856</cdr:x>
      <cdr:y>0.44919</cdr:y>
    </cdr:from>
    <cdr:to>
      <cdr:x>0.835</cdr:x>
      <cdr:y>0.48306</cdr:y>
    </cdr:to>
    <cdr:grpSp>
      <cdr:nvGrpSpPr>
        <cdr:cNvPr id="5" name="Group 4"/>
        <cdr:cNvGrpSpPr/>
      </cdr:nvGrpSpPr>
      <cdr:grpSpPr>
        <a:xfrm xmlns:a="http://schemas.openxmlformats.org/drawingml/2006/main">
          <a:off x="6411305" y="2223943"/>
          <a:ext cx="49832" cy="167690"/>
          <a:chOff x="5948102" y="936105"/>
          <a:chExt cx="0" cy="210157"/>
        </a:xfrm>
      </cdr:grpSpPr>
      <cdr:cxnSp macro="">
        <cdr:nvCxnSpPr>
          <cdr:cNvPr id="6" name="Straight Arrow Connector 5"/>
          <cdr:cNvCxnSpPr/>
        </cdr:nvCxnSpPr>
        <cdr:spPr>
          <a:xfrm xmlns:a="http://schemas.openxmlformats.org/drawingml/2006/main" flipV="1">
            <a:off x="5948102" y="936105"/>
            <a:ext cx="0" cy="72001"/>
          </a:xfrm>
          <a:prstGeom xmlns:a="http://schemas.openxmlformats.org/drawingml/2006/main" prst="straightConnector1">
            <a:avLst/>
          </a:prstGeom>
          <a:ln xmlns:a="http://schemas.openxmlformats.org/drawingml/2006/main">
            <a:solidFill>
              <a:schemeClr val="accent6"/>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8" name="Straight Arrow Connector 7"/>
          <cdr:cNvCxnSpPr/>
        </cdr:nvCxnSpPr>
        <cdr:spPr>
          <a:xfrm xmlns:a="http://schemas.openxmlformats.org/drawingml/2006/main">
            <a:off x="5948102" y="1074261"/>
            <a:ext cx="0" cy="72001"/>
          </a:xfrm>
          <a:prstGeom xmlns:a="http://schemas.openxmlformats.org/drawingml/2006/main" prst="straightConnector1">
            <a:avLst/>
          </a:prstGeom>
          <a:ln xmlns:a="http://schemas.openxmlformats.org/drawingml/2006/main">
            <a:solidFill>
              <a:schemeClr val="accent6"/>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grp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339884"/>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5622798" y="0"/>
            <a:ext cx="4301543" cy="339884"/>
          </a:xfrm>
          <a:prstGeom prst="rect">
            <a:avLst/>
          </a:prstGeom>
        </p:spPr>
        <p:txBody>
          <a:bodyPr vert="horz" lIns="91440" tIns="45720" rIns="91440" bIns="45720" rtlCol="0"/>
          <a:lstStyle>
            <a:lvl1pPr algn="r">
              <a:defRPr sz="1200"/>
            </a:lvl1pPr>
          </a:lstStyle>
          <a:p>
            <a:fld id="{412A36AD-C140-47B5-A0AA-2808AF1C1C9D}" type="datetimeFigureOut">
              <a:rPr lang="en-AU" smtClean="0"/>
              <a:t>5/11/2019</a:t>
            </a:fld>
            <a:endParaRPr lang="en-AU"/>
          </a:p>
        </p:txBody>
      </p:sp>
      <p:sp>
        <p:nvSpPr>
          <p:cNvPr id="4" name="Footer Placeholder 3"/>
          <p:cNvSpPr>
            <a:spLocks noGrp="1"/>
          </p:cNvSpPr>
          <p:nvPr>
            <p:ph type="ftr" sz="quarter" idx="2"/>
          </p:nvPr>
        </p:nvSpPr>
        <p:spPr>
          <a:xfrm>
            <a:off x="0" y="6456612"/>
            <a:ext cx="4301543" cy="339884"/>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5622798" y="6456612"/>
            <a:ext cx="4301543" cy="339884"/>
          </a:xfrm>
          <a:prstGeom prst="rect">
            <a:avLst/>
          </a:prstGeom>
        </p:spPr>
        <p:txBody>
          <a:bodyPr vert="horz" lIns="91440" tIns="45720" rIns="91440" bIns="45720" rtlCol="0" anchor="b"/>
          <a:lstStyle>
            <a:lvl1pPr algn="r">
              <a:defRPr sz="1200"/>
            </a:lvl1pPr>
          </a:lstStyle>
          <a:p>
            <a:fld id="{36A420D9-E2BA-4BD5-B845-F55DFC0118AC}" type="slidenum">
              <a:rPr lang="en-AU" smtClean="0"/>
              <a:t>‹#›</a:t>
            </a:fld>
            <a:endParaRPr lang="en-AU"/>
          </a:p>
        </p:txBody>
      </p:sp>
    </p:spTree>
    <p:extLst>
      <p:ext uri="{BB962C8B-B14F-4D97-AF65-F5344CB8AC3E}">
        <p14:creationId xmlns:p14="http://schemas.microsoft.com/office/powerpoint/2010/main" val="268497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339884"/>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5622798" y="0"/>
            <a:ext cx="4301543" cy="339884"/>
          </a:xfrm>
          <a:prstGeom prst="rect">
            <a:avLst/>
          </a:prstGeom>
        </p:spPr>
        <p:txBody>
          <a:bodyPr vert="horz" lIns="91440" tIns="45720" rIns="91440" bIns="45720" rtlCol="0"/>
          <a:lstStyle>
            <a:lvl1pPr algn="r">
              <a:defRPr sz="1200"/>
            </a:lvl1pPr>
          </a:lstStyle>
          <a:p>
            <a:fld id="{2763829E-EB69-4A98-9D54-8D6822520B27}" type="datetimeFigureOut">
              <a:rPr lang="en-AU" smtClean="0"/>
              <a:t>5/11/2019</a:t>
            </a:fld>
            <a:endParaRPr lang="en-AU"/>
          </a:p>
        </p:txBody>
      </p:sp>
      <p:sp>
        <p:nvSpPr>
          <p:cNvPr id="4" name="Slide Image Placeholder 3"/>
          <p:cNvSpPr>
            <a:spLocks noGrp="1" noRot="1" noChangeAspect="1"/>
          </p:cNvSpPr>
          <p:nvPr>
            <p:ph type="sldImg" idx="2"/>
          </p:nvPr>
        </p:nvSpPr>
        <p:spPr>
          <a:xfrm>
            <a:off x="2697163" y="509588"/>
            <a:ext cx="4532312" cy="254952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992664" y="3228896"/>
            <a:ext cx="7941310" cy="30589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456612"/>
            <a:ext cx="4301543" cy="339884"/>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5622798" y="6456612"/>
            <a:ext cx="4301543" cy="339884"/>
          </a:xfrm>
          <a:prstGeom prst="rect">
            <a:avLst/>
          </a:prstGeom>
        </p:spPr>
        <p:txBody>
          <a:bodyPr vert="horz" lIns="91440" tIns="45720" rIns="91440" bIns="45720" rtlCol="0" anchor="b"/>
          <a:lstStyle>
            <a:lvl1pPr algn="r">
              <a:defRPr sz="1200"/>
            </a:lvl1pPr>
          </a:lstStyle>
          <a:p>
            <a:fld id="{0EF05BAA-92F6-4DEA-A832-E4B15A2F525C}" type="slidenum">
              <a:rPr lang="en-AU" smtClean="0"/>
              <a:t>‹#›</a:t>
            </a:fld>
            <a:endParaRPr lang="en-AU"/>
          </a:p>
        </p:txBody>
      </p:sp>
    </p:spTree>
    <p:extLst>
      <p:ext uri="{BB962C8B-B14F-4D97-AF65-F5344CB8AC3E}">
        <p14:creationId xmlns:p14="http://schemas.microsoft.com/office/powerpoint/2010/main" val="203997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tudent-strategy.uq.edu.au/strateg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mployability.uq.edu.au/student-staff-partnership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pbi.uq.edu.au/ClientServices/UQStatistics/index.aspx"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EF05BAA-92F6-4DEA-A832-E4B15A2F525C}" type="slidenum">
              <a:rPr lang="en-AU" smtClean="0"/>
              <a:t>1</a:t>
            </a:fld>
            <a:endParaRPr lang="en-AU"/>
          </a:p>
        </p:txBody>
      </p:sp>
    </p:spTree>
    <p:extLst>
      <p:ext uri="{BB962C8B-B14F-4D97-AF65-F5344CB8AC3E}">
        <p14:creationId xmlns:p14="http://schemas.microsoft.com/office/powerpoint/2010/main" val="2191808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At UQ, we see the world differently, which is why we’re changing the way higher education is imagined and experienced.</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Our student strategy (2018–2020) is part of UQ’s commitment to provide our students with the best opportunities and practical experiences during their time at university, empowering them to create change with a skill set that will prepare them to exceed expectations throughout their careers.</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Through the strategy, which is based on extensive consultation with staff, students, alumni and industry, we aim to:</a:t>
            </a:r>
          </a:p>
          <a:p>
            <a:pPr marL="628650" lvl="1" indent="-171450">
              <a:buFont typeface="Arial" panose="020B0604020202020204" pitchFamily="34" charset="0"/>
              <a:buChar char="•"/>
            </a:pPr>
            <a:r>
              <a:rPr lang="en-AU" sz="1200" b="0" i="0" kern="1200" dirty="0">
                <a:solidFill>
                  <a:schemeClr val="tx1"/>
                </a:solidFill>
                <a:effectLst/>
                <a:latin typeface="+mn-lt"/>
                <a:ea typeface="+mn-ea"/>
                <a:cs typeface="+mn-cs"/>
              </a:rPr>
              <a:t>Expand our employability programs to provide greater mentorship, careers advice, industry experience and start-up opportunities.</a:t>
            </a:r>
          </a:p>
          <a:p>
            <a:pPr marL="628650" lvl="1" indent="-171450">
              <a:buFont typeface="Arial" panose="020B0604020202020204" pitchFamily="34" charset="0"/>
              <a:buChar char="•"/>
            </a:pPr>
            <a:r>
              <a:rPr lang="en-AU" sz="1200" b="0" i="0" kern="1200" dirty="0">
                <a:solidFill>
                  <a:schemeClr val="tx1"/>
                </a:solidFill>
                <a:effectLst/>
                <a:latin typeface="+mn-lt"/>
                <a:ea typeface="+mn-ea"/>
                <a:cs typeface="+mn-cs"/>
              </a:rPr>
              <a:t>Embed our research excellence within the core of our teaching for students to gain cutting-edge knowledge with a highly valued and distinctive skill set.</a:t>
            </a:r>
          </a:p>
          <a:p>
            <a:pPr marL="628650" lvl="1" indent="-171450">
              <a:buFont typeface="Arial" panose="020B0604020202020204" pitchFamily="34" charset="0"/>
              <a:buChar char="•"/>
            </a:pPr>
            <a:r>
              <a:rPr lang="en-AU" sz="1200" b="0" i="0" kern="1200" dirty="0">
                <a:solidFill>
                  <a:schemeClr val="tx1"/>
                </a:solidFill>
                <a:effectLst/>
                <a:latin typeface="+mn-lt"/>
                <a:ea typeface="+mn-ea"/>
                <a:cs typeface="+mn-cs"/>
              </a:rPr>
              <a:t>Meet the learning expectations of a hyperconnected and entrepreneurial generation of digitally-minded learners.</a:t>
            </a:r>
          </a:p>
          <a:p>
            <a:pPr marL="628650" lvl="1" indent="-171450">
              <a:buFont typeface="Arial" panose="020B0604020202020204" pitchFamily="34" charset="0"/>
              <a:buChar char="•"/>
            </a:pPr>
            <a:r>
              <a:rPr lang="en-AU" sz="1200" b="0" i="0" kern="1200" dirty="0">
                <a:solidFill>
                  <a:schemeClr val="tx1"/>
                </a:solidFill>
                <a:effectLst/>
                <a:latin typeface="+mn-lt"/>
                <a:ea typeface="+mn-ea"/>
                <a:cs typeface="+mn-cs"/>
              </a:rPr>
              <a:t>Provide flexible learning options that support the professional ambitions and personal aspirations of an increasingly diverse student cohort.</a:t>
            </a:r>
          </a:p>
          <a:p>
            <a:pPr marL="628650" lvl="1" indent="-171450">
              <a:buFont typeface="Arial" panose="020B0604020202020204" pitchFamily="34" charset="0"/>
              <a:buChar char="•"/>
            </a:pPr>
            <a:r>
              <a:rPr lang="en-AU" sz="1200" b="0" i="0" kern="1200" dirty="0">
                <a:solidFill>
                  <a:schemeClr val="tx1"/>
                </a:solidFill>
                <a:effectLst/>
                <a:latin typeface="+mn-lt"/>
                <a:ea typeface="+mn-ea"/>
                <a:cs typeface="+mn-cs"/>
              </a:rPr>
              <a:t>Support a student experience that recognises students as both consumers and co-creators of knowledge.</a:t>
            </a:r>
          </a:p>
          <a:p>
            <a:pPr marL="628650" lvl="1" indent="-171450">
              <a:buFont typeface="Arial" panose="020B0604020202020204" pitchFamily="34" charset="0"/>
              <a:buChar char="•"/>
            </a:pPr>
            <a:r>
              <a:rPr lang="en-AU" sz="1200" b="0" i="0" kern="1200" dirty="0">
                <a:solidFill>
                  <a:schemeClr val="tx1"/>
                </a:solidFill>
                <a:effectLst/>
                <a:latin typeface="+mn-lt"/>
                <a:ea typeface="+mn-ea"/>
                <a:cs typeface="+mn-cs"/>
              </a:rPr>
              <a:t>Create vibrant campus settings that generate the right conditions for higher learning and support student life.</a:t>
            </a:r>
          </a:p>
          <a:p>
            <a:pPr marL="628650" lvl="1" indent="-171450">
              <a:buFont typeface="Arial" panose="020B0604020202020204" pitchFamily="34" charset="0"/>
              <a:buChar char="•"/>
            </a:pPr>
            <a:r>
              <a:rPr lang="en-AU" sz="1200" b="0" i="0" kern="1200" dirty="0">
                <a:solidFill>
                  <a:schemeClr val="tx1"/>
                </a:solidFill>
                <a:effectLst/>
                <a:latin typeface="+mn-lt"/>
                <a:ea typeface="+mn-ea"/>
                <a:cs typeface="+mn-cs"/>
              </a:rPr>
              <a:t>Engender a culture whereby staff commitment to an enriched student experience is supported and rewarded so that our students remain at the heart of all that we 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1" i="0" kern="1200" dirty="0">
                <a:solidFill>
                  <a:schemeClr val="tx1"/>
                </a:solidFill>
                <a:effectLst/>
                <a:latin typeface="+mn-lt"/>
                <a:ea typeface="+mn-ea"/>
                <a:cs typeface="+mn-cs"/>
              </a:rPr>
              <a:t>Goal 1: Game-changing graduates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i="0" kern="1200" dirty="0">
                <a:solidFill>
                  <a:schemeClr val="tx1"/>
                </a:solidFill>
                <a:effectLst/>
                <a:latin typeface="+mn-lt"/>
                <a:ea typeface="+mn-ea"/>
                <a:cs typeface="+mn-cs"/>
              </a:rPr>
              <a:t>To graduate students who use their intellectual assets to build meaningful careers, become effective leaders, and turn their ideas into impact.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1" i="0" kern="1200" dirty="0">
                <a:solidFill>
                  <a:schemeClr val="tx1"/>
                </a:solidFill>
                <a:effectLst/>
                <a:latin typeface="+mn-lt"/>
                <a:ea typeface="+mn-ea"/>
                <a:cs typeface="+mn-cs"/>
              </a:rPr>
              <a:t>Goal 2: Student-centred flexibility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i="0" kern="1200" dirty="0">
                <a:solidFill>
                  <a:schemeClr val="tx1"/>
                </a:solidFill>
                <a:effectLst/>
                <a:latin typeface="+mn-lt"/>
                <a:ea typeface="+mn-ea"/>
                <a:cs typeface="+mn-cs"/>
              </a:rPr>
              <a:t>To provide our students with flexible options that support and service their priorities, meet their expectations and personalise their learning experience.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1" i="0" kern="1200" dirty="0">
                <a:solidFill>
                  <a:schemeClr val="tx1"/>
                </a:solidFill>
                <a:effectLst/>
                <a:latin typeface="+mn-lt"/>
                <a:ea typeface="+mn-ea"/>
                <a:cs typeface="+mn-cs"/>
              </a:rPr>
              <a:t>Goal 3: Dynamic people and partnerships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i="0" kern="1200" dirty="0">
                <a:solidFill>
                  <a:schemeClr val="tx1"/>
                </a:solidFill>
                <a:effectLst/>
                <a:latin typeface="+mn-lt"/>
                <a:ea typeface="+mn-ea"/>
                <a:cs typeface="+mn-cs"/>
              </a:rPr>
              <a:t>To strengthen a dynamic and enterprising culture that supports continued innovation, adapts to change, and is shared, valued and enriched by students and staff.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1" i="0" kern="1200" dirty="0">
                <a:solidFill>
                  <a:schemeClr val="tx1"/>
                </a:solidFill>
                <a:effectLst/>
                <a:latin typeface="+mn-lt"/>
                <a:ea typeface="+mn-ea"/>
                <a:cs typeface="+mn-cs"/>
              </a:rPr>
              <a:t>Goal 4: An integrated learning environment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i="0" kern="1200" dirty="0">
                <a:solidFill>
                  <a:schemeClr val="tx1"/>
                </a:solidFill>
                <a:effectLst/>
                <a:latin typeface="+mn-lt"/>
                <a:ea typeface="+mn-ea"/>
                <a:cs typeface="+mn-cs"/>
              </a:rPr>
              <a:t>To build a vibrant, practical and digitally-integrated environment that supports and enhances on- campus learning, community engagement and student life.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i="1" kern="1200" dirty="0">
                <a:solidFill>
                  <a:schemeClr val="tx1"/>
                </a:solidFill>
                <a:effectLst/>
                <a:latin typeface="+mn-lt"/>
                <a:ea typeface="+mn-ea"/>
                <a:cs typeface="+mn-cs"/>
              </a:rPr>
              <a:t>Slide last updated June 2019. </a:t>
            </a:r>
            <a:r>
              <a:rPr lang="en-US" i="1" dirty="0"/>
              <a:t>Source: </a:t>
            </a:r>
            <a:r>
              <a:rPr lang="en-AU" i="1" dirty="0">
                <a:hlinkClick r:id="rId3"/>
              </a:rPr>
              <a:t>student-strategy.uq.edu.au/strategy</a:t>
            </a:r>
            <a:endParaRPr lang="en-US" i="1" dirty="0"/>
          </a:p>
          <a:p>
            <a:endParaRPr lang="en-US" dirty="0"/>
          </a:p>
        </p:txBody>
      </p:sp>
      <p:sp>
        <p:nvSpPr>
          <p:cNvPr id="4" name="Slide Number Placeholder 3"/>
          <p:cNvSpPr>
            <a:spLocks noGrp="1"/>
          </p:cNvSpPr>
          <p:nvPr>
            <p:ph type="sldNum" sz="quarter" idx="5"/>
          </p:nvPr>
        </p:nvSpPr>
        <p:spPr/>
        <p:txBody>
          <a:bodyPr/>
          <a:lstStyle/>
          <a:p>
            <a:fld id="{0EF05BAA-92F6-4DEA-A832-E4B15A2F525C}" type="slidenum">
              <a:rPr lang="en-AU" smtClean="0"/>
              <a:t>10</a:t>
            </a:fld>
            <a:endParaRPr lang="en-AU"/>
          </a:p>
        </p:txBody>
      </p:sp>
    </p:spTree>
    <p:extLst>
      <p:ext uri="{BB962C8B-B14F-4D97-AF65-F5344CB8AC3E}">
        <p14:creationId xmlns:p14="http://schemas.microsoft.com/office/powerpoint/2010/main" val="1054373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
            </a:pPr>
            <a:endParaRPr lang="en-AU" sz="2000" b="1" dirty="0"/>
          </a:p>
        </p:txBody>
      </p:sp>
      <p:sp>
        <p:nvSpPr>
          <p:cNvPr id="4" name="Slide Number Placeholder 3"/>
          <p:cNvSpPr>
            <a:spLocks noGrp="1"/>
          </p:cNvSpPr>
          <p:nvPr>
            <p:ph type="sldNum" sz="quarter" idx="10"/>
          </p:nvPr>
        </p:nvSpPr>
        <p:spPr/>
        <p:txBody>
          <a:bodyPr/>
          <a:lstStyle/>
          <a:p>
            <a:fld id="{0EF05BAA-92F6-4DEA-A832-E4B15A2F525C}" type="slidenum">
              <a:rPr lang="en-AU" smtClean="0"/>
              <a:t>11</a:t>
            </a:fld>
            <a:endParaRPr lang="en-AU"/>
          </a:p>
        </p:txBody>
      </p:sp>
    </p:spTree>
    <p:extLst>
      <p:ext uri="{BB962C8B-B14F-4D97-AF65-F5344CB8AC3E}">
        <p14:creationId xmlns:p14="http://schemas.microsoft.com/office/powerpoint/2010/main" val="123126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12</a:t>
            </a:fld>
            <a:endParaRPr lang="en-AU"/>
          </a:p>
        </p:txBody>
      </p:sp>
    </p:spTree>
    <p:extLst>
      <p:ext uri="{BB962C8B-B14F-4D97-AF65-F5344CB8AC3E}">
        <p14:creationId xmlns:p14="http://schemas.microsoft.com/office/powerpoint/2010/main" val="1659643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13</a:t>
            </a:fld>
            <a:endParaRPr lang="en-AU"/>
          </a:p>
        </p:txBody>
      </p:sp>
    </p:spTree>
    <p:extLst>
      <p:ext uri="{BB962C8B-B14F-4D97-AF65-F5344CB8AC3E}">
        <p14:creationId xmlns:p14="http://schemas.microsoft.com/office/powerpoint/2010/main" val="2037946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https://youtu.be/At2dbhDKvPs</a:t>
            </a:r>
          </a:p>
          <a:p>
            <a:endParaRPr lang="en-AU" b="1" dirty="0" smtClean="0"/>
          </a:p>
          <a:p>
            <a:r>
              <a:rPr lang="en-AU" sz="1200" u="sng" kern="1200" dirty="0" smtClean="0">
                <a:solidFill>
                  <a:schemeClr val="tx1"/>
                </a:solidFill>
                <a:effectLst/>
                <a:latin typeface="+mn-lt"/>
                <a:ea typeface="+mn-ea"/>
                <a:cs typeface="+mn-cs"/>
                <a:hlinkClick r:id="rId3"/>
              </a:rPr>
              <a:t>UQ Student-Staff Partnerships</a:t>
            </a:r>
            <a:r>
              <a:rPr lang="en-AU" sz="1200" kern="1200" dirty="0" smtClean="0">
                <a:solidFill>
                  <a:schemeClr val="tx1"/>
                </a:solidFill>
                <a:effectLst/>
                <a:latin typeface="+mn-lt"/>
                <a:ea typeface="+mn-ea"/>
                <a:cs typeface="+mn-cs"/>
              </a:rPr>
              <a:t> provide a valuable opportunity for staff and students to work collaboratively on projects, committees, or via focus groups and feedback sessions. </a:t>
            </a:r>
          </a:p>
          <a:p>
            <a:r>
              <a:rPr lang="en-AU" sz="1200" kern="1200" dirty="0" smtClean="0">
                <a:solidFill>
                  <a:schemeClr val="tx1"/>
                </a:solidFill>
                <a:effectLst/>
                <a:latin typeface="+mn-lt"/>
                <a:ea typeface="+mn-ea"/>
                <a:cs typeface="+mn-cs"/>
              </a:rPr>
              <a:t>Student-Staff</a:t>
            </a:r>
            <a:r>
              <a:rPr lang="en-AU" sz="1200" kern="1200" baseline="0" dirty="0" smtClean="0">
                <a:solidFill>
                  <a:schemeClr val="tx1"/>
                </a:solidFill>
                <a:effectLst/>
                <a:latin typeface="+mn-lt"/>
                <a:ea typeface="+mn-ea"/>
                <a:cs typeface="+mn-cs"/>
              </a:rPr>
              <a:t> Partnership </a:t>
            </a:r>
            <a:r>
              <a:rPr lang="en-AU" sz="1200" kern="1200" dirty="0" smtClean="0">
                <a:solidFill>
                  <a:schemeClr val="tx1"/>
                </a:solidFill>
                <a:effectLst/>
                <a:latin typeface="+mn-lt"/>
                <a:ea typeface="+mn-ea"/>
                <a:cs typeface="+mn-cs"/>
              </a:rPr>
              <a:t>consists of three streams: Partnership Projects; Student Representation; and Student Voice.</a:t>
            </a:r>
          </a:p>
          <a:p>
            <a:r>
              <a:rPr lang="en-AU" sz="1200" kern="1200" dirty="0" smtClean="0">
                <a:solidFill>
                  <a:schemeClr val="tx1"/>
                </a:solidFill>
                <a:effectLst/>
                <a:latin typeface="+mn-lt"/>
                <a:ea typeface="+mn-ea"/>
                <a:cs typeface="+mn-cs"/>
              </a:rPr>
              <a:t>Partnership projects:  Students and staff connect as co-collaborators on projects that seek to effect positive change within the teaching and learning, student experience and governance/strategy environments. </a:t>
            </a:r>
          </a:p>
          <a:p>
            <a:r>
              <a:rPr lang="en-AU" sz="1200" kern="1200" dirty="0" smtClean="0">
                <a:solidFill>
                  <a:schemeClr val="tx1"/>
                </a:solidFill>
                <a:effectLst/>
                <a:latin typeface="+mn-lt"/>
                <a:ea typeface="+mn-ea"/>
                <a:cs typeface="+mn-cs"/>
              </a:rPr>
              <a:t>Student Representation: students and staff members work in a mutually beneficial way on a range of UQ committees, boards and working groups.</a:t>
            </a:r>
          </a:p>
          <a:p>
            <a:r>
              <a:rPr lang="en-AU" sz="1200" kern="1200" dirty="0" smtClean="0">
                <a:solidFill>
                  <a:schemeClr val="tx1"/>
                </a:solidFill>
                <a:effectLst/>
                <a:latin typeface="+mn-lt"/>
                <a:ea typeface="+mn-ea"/>
                <a:cs typeface="+mn-cs"/>
              </a:rPr>
              <a:t>Student Voice:</a:t>
            </a:r>
            <a:r>
              <a:rPr lang="en-AU" sz="1200" kern="1200" baseline="0" dirty="0" smtClean="0">
                <a:solidFill>
                  <a:schemeClr val="tx1"/>
                </a:solidFill>
                <a:effectLst/>
                <a:latin typeface="+mn-lt"/>
                <a:ea typeface="+mn-ea"/>
                <a:cs typeface="+mn-cs"/>
              </a:rPr>
              <a:t> </a:t>
            </a:r>
            <a:r>
              <a:rPr lang="en-AU" sz="1200" kern="1200" dirty="0" smtClean="0">
                <a:solidFill>
                  <a:schemeClr val="tx1"/>
                </a:solidFill>
                <a:effectLst/>
                <a:latin typeface="+mn-lt"/>
                <a:ea typeface="+mn-ea"/>
                <a:cs typeface="+mn-cs"/>
              </a:rPr>
              <a:t>to connect students with UQ staff members that are seeking student feedback and opinion (e.g. focus groups)</a:t>
            </a:r>
            <a:endParaRPr lang="en-AU" dirty="0" smtClean="0"/>
          </a:p>
          <a:p>
            <a:endParaRPr lang="en-AU" b="1" dirty="0" smtClean="0"/>
          </a:p>
        </p:txBody>
      </p:sp>
      <p:sp>
        <p:nvSpPr>
          <p:cNvPr id="4" name="Slide Number Placeholder 3"/>
          <p:cNvSpPr>
            <a:spLocks noGrp="1"/>
          </p:cNvSpPr>
          <p:nvPr>
            <p:ph type="sldNum" sz="quarter" idx="10"/>
          </p:nvPr>
        </p:nvSpPr>
        <p:spPr/>
        <p:txBody>
          <a:bodyPr/>
          <a:lstStyle/>
          <a:p>
            <a:fld id="{0EF05BAA-92F6-4DEA-A832-E4B15A2F525C}" type="slidenum">
              <a:rPr lang="en-AU" smtClean="0"/>
              <a:t>14</a:t>
            </a:fld>
            <a:endParaRPr lang="en-AU"/>
          </a:p>
        </p:txBody>
      </p:sp>
    </p:spTree>
    <p:extLst>
      <p:ext uri="{BB962C8B-B14F-4D97-AF65-F5344CB8AC3E}">
        <p14:creationId xmlns:p14="http://schemas.microsoft.com/office/powerpoint/2010/main" val="768260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solidFill>
                  <a:srgbClr val="7030A0"/>
                </a:solidFill>
              </a:rPr>
              <a:t>“Every student at UQ will have the opportunity to experience entrepreneurial learning, embedded across all programs and faculties” – UQ</a:t>
            </a:r>
            <a:r>
              <a:rPr lang="en-GB" sz="1200" baseline="0" dirty="0" smtClean="0">
                <a:solidFill>
                  <a:srgbClr val="7030A0"/>
                </a:solidFill>
              </a:rPr>
              <a:t> Entrepreneurship Strategy 2018-2022</a:t>
            </a:r>
            <a:endParaRPr lang="en-GB" sz="1200" dirty="0" smtClean="0">
              <a:solidFill>
                <a:srgbClr val="7030A0"/>
              </a:solidFill>
            </a:endParaRPr>
          </a:p>
          <a:p>
            <a:endParaRPr lang="en-GB" dirty="0" smtClean="0"/>
          </a:p>
          <a:p>
            <a:r>
              <a:rPr lang="en-AU" sz="1200" dirty="0" smtClean="0"/>
              <a:t>An ecosystem of entrepreneurial education within the curriculum is designed for students to build a complexity of learning during their program</a:t>
            </a:r>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15</a:t>
            </a:fld>
            <a:endParaRPr lang="en-AU"/>
          </a:p>
        </p:txBody>
      </p:sp>
    </p:spTree>
    <p:extLst>
      <p:ext uri="{BB962C8B-B14F-4D97-AF65-F5344CB8AC3E}">
        <p14:creationId xmlns:p14="http://schemas.microsoft.com/office/powerpoint/2010/main" val="3065683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Employability</a:t>
            </a:r>
            <a:r>
              <a:rPr lang="en-GB" sz="1200" baseline="0" dirty="0" smtClean="0"/>
              <a:t> and Entrepreneurial Education are i</a:t>
            </a:r>
            <a:r>
              <a:rPr lang="en-GB" sz="1200" dirty="0" smtClean="0"/>
              <a:t>nterrelated </a:t>
            </a:r>
          </a:p>
          <a:p>
            <a:endParaRPr lang="en-GB" sz="1200" dirty="0" smtClean="0"/>
          </a:p>
          <a:p>
            <a:r>
              <a:rPr lang="en-GB" sz="1200" dirty="0" smtClean="0"/>
              <a:t>In demand competencies across all industry sectors</a:t>
            </a:r>
          </a:p>
          <a:p>
            <a:endParaRPr lang="en-GB" sz="1200" dirty="0" smtClean="0"/>
          </a:p>
          <a:p>
            <a:r>
              <a:rPr lang="en-GB" sz="1200" dirty="0" smtClean="0"/>
              <a:t>It’s the lens / frame that is applied to the subject content</a:t>
            </a:r>
          </a:p>
          <a:p>
            <a:endParaRPr lang="en-GB" sz="1200" dirty="0" smtClean="0"/>
          </a:p>
          <a:p>
            <a:r>
              <a:rPr lang="en-GB" sz="1200" dirty="0" smtClean="0"/>
              <a:t>There are differences between the two,</a:t>
            </a:r>
            <a:r>
              <a:rPr lang="en-GB" sz="1200" baseline="0" dirty="0" smtClean="0"/>
              <a:t> see diagram. These competencies and activities are not in exactly rigid lines, but placed in the area identified as</a:t>
            </a:r>
            <a:r>
              <a:rPr lang="en-GB" sz="1200" dirty="0" smtClean="0"/>
              <a:t> the main purpose / intent of the learning</a:t>
            </a:r>
          </a:p>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16</a:t>
            </a:fld>
            <a:endParaRPr lang="en-AU"/>
          </a:p>
        </p:txBody>
      </p:sp>
    </p:spTree>
    <p:extLst>
      <p:ext uri="{BB962C8B-B14F-4D97-AF65-F5344CB8AC3E}">
        <p14:creationId xmlns:p14="http://schemas.microsoft.com/office/powerpoint/2010/main" val="1029055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History:</a:t>
            </a:r>
          </a:p>
          <a:p>
            <a:r>
              <a:rPr lang="en-AU" dirty="0" smtClean="0"/>
              <a:t>- The Summer Research</a:t>
            </a:r>
            <a:r>
              <a:rPr lang="en-AU" baseline="0" dirty="0" smtClean="0"/>
              <a:t> Program has been administered by the Student Employability Centre since 2009 and the Winter program since 2012.</a:t>
            </a:r>
          </a:p>
          <a:p>
            <a:pPr marL="171450" indent="-171450">
              <a:buFontTx/>
              <a:buChar char="-"/>
            </a:pPr>
            <a:r>
              <a:rPr lang="en-AU" baseline="0" dirty="0" smtClean="0"/>
              <a:t>Since it’s inception, the program has provided 5726 students with access to an early research experience to enhance their employability.</a:t>
            </a:r>
          </a:p>
          <a:p>
            <a:pPr marL="171450" indent="-171450">
              <a:buFontTx/>
              <a:buChar char="-"/>
            </a:pPr>
            <a:endParaRPr lang="en-AU" baseline="0" dirty="0" smtClean="0"/>
          </a:p>
          <a:p>
            <a:pPr marL="0" indent="0">
              <a:buFontTx/>
              <a:buNone/>
            </a:pPr>
            <a:r>
              <a:rPr lang="en-AU" b="1" baseline="0" dirty="0" smtClean="0"/>
              <a:t>Model:</a:t>
            </a:r>
          </a:p>
          <a:p>
            <a:pPr marL="171450" indent="-171450">
              <a:buFontTx/>
              <a:buChar char="-"/>
            </a:pPr>
            <a:r>
              <a:rPr lang="en-AU" baseline="0" dirty="0" smtClean="0"/>
              <a:t>The programs are offered over the Summer and Winter vacation period</a:t>
            </a:r>
          </a:p>
          <a:p>
            <a:pPr marL="171450" indent="-171450">
              <a:buFontTx/>
              <a:buChar char="-"/>
            </a:pPr>
            <a:r>
              <a:rPr lang="en-AU" baseline="0" dirty="0" smtClean="0"/>
              <a:t>Based on a cost-share model, Student Employability allocates 50% of the total scholarship amount to university research units to facilitate provision of the research experience.</a:t>
            </a:r>
          </a:p>
          <a:p>
            <a:pPr marL="171450" indent="-171450">
              <a:buFontTx/>
              <a:buChar char="-"/>
            </a:pPr>
            <a:r>
              <a:rPr lang="en-AU" baseline="0" dirty="0" smtClean="0"/>
              <a:t>The program is available to undergraduate, honours and postgraduate coursework students enrolled at UQ.</a:t>
            </a:r>
          </a:p>
          <a:p>
            <a:pPr marL="171450" indent="-171450">
              <a:buFontTx/>
              <a:buChar char="-"/>
            </a:pPr>
            <a:endParaRPr lang="en-AU" baseline="0" dirty="0" smtClean="0"/>
          </a:p>
          <a:p>
            <a:pPr marL="0" indent="0">
              <a:buFontTx/>
              <a:buNone/>
            </a:pPr>
            <a:r>
              <a:rPr lang="en-AU" b="1" baseline="0" dirty="0" smtClean="0"/>
              <a:t>Outcomes/Improvements:</a:t>
            </a:r>
          </a:p>
          <a:p>
            <a:pPr marL="171450" indent="-171450">
              <a:buFontTx/>
              <a:buChar char="-"/>
            </a:pPr>
            <a:r>
              <a:rPr lang="en-AU" baseline="0" dirty="0" smtClean="0"/>
              <a:t>Very competitive program with an application success rate in 2018 of 43% of the total applications received.</a:t>
            </a:r>
          </a:p>
          <a:p>
            <a:pPr marL="171450" indent="-171450">
              <a:buFontTx/>
              <a:buChar char="-"/>
            </a:pPr>
            <a:r>
              <a:rPr lang="en-AU" baseline="0" dirty="0" smtClean="0"/>
              <a:t>Access and quality engagement with supervisors impacts greatly on the research experience with 92% of students reporting that their supervisor had a positive impact.</a:t>
            </a:r>
          </a:p>
          <a:p>
            <a:pPr marL="171450" indent="-171450">
              <a:buFontTx/>
              <a:buChar char="-"/>
            </a:pPr>
            <a:r>
              <a:rPr lang="en-AU" baseline="0" dirty="0" smtClean="0"/>
              <a:t>In the 2019 Winter program, 84% of students reported an increase in their confidence in employability (measured as </a:t>
            </a:r>
            <a:r>
              <a:rPr lang="en-US" baseline="0" dirty="0" smtClean="0"/>
              <a:t>the skills and mindset to successfully gain, create and maintain work)</a:t>
            </a:r>
            <a:endParaRPr lang="en-AU" baseline="0" dirty="0" smtClean="0"/>
          </a:p>
          <a:p>
            <a:pPr marL="171450" indent="-171450">
              <a:buFontTx/>
              <a:buChar char="-"/>
            </a:pPr>
            <a:r>
              <a:rPr lang="en-AU" baseline="0" dirty="0" smtClean="0"/>
              <a:t>Gaining hands-on work experience, exploring interests and clarifying whether to pursue a research career remain the highest ranking motivators for student participation. </a:t>
            </a:r>
          </a:p>
          <a:p>
            <a:pPr marL="171450" indent="-171450">
              <a:buFontTx/>
              <a:buChar char="-"/>
            </a:pPr>
            <a:endParaRPr lang="en-AU" baseline="0" dirty="0" smtClean="0"/>
          </a:p>
          <a:p>
            <a:pPr marL="171450" indent="-171450">
              <a:buFontTx/>
              <a:buChar char="-"/>
            </a:pPr>
            <a:endParaRPr lang="en-AU" baseline="0" dirty="0" smtClean="0"/>
          </a:p>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17</a:t>
            </a:fld>
            <a:endParaRPr lang="en-AU"/>
          </a:p>
        </p:txBody>
      </p:sp>
    </p:spTree>
    <p:extLst>
      <p:ext uri="{BB962C8B-B14F-4D97-AF65-F5344CB8AC3E}">
        <p14:creationId xmlns:p14="http://schemas.microsoft.com/office/powerpoint/2010/main" val="3297689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18</a:t>
            </a:fld>
            <a:endParaRPr lang="en-AU"/>
          </a:p>
        </p:txBody>
      </p:sp>
    </p:spTree>
    <p:extLst>
      <p:ext uri="{BB962C8B-B14F-4D97-AF65-F5344CB8AC3E}">
        <p14:creationId xmlns:p14="http://schemas.microsoft.com/office/powerpoint/2010/main" val="1307180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19</a:t>
            </a:fld>
            <a:endParaRPr lang="en-AU"/>
          </a:p>
        </p:txBody>
      </p:sp>
    </p:spTree>
    <p:extLst>
      <p:ext uri="{BB962C8B-B14F-4D97-AF65-F5344CB8AC3E}">
        <p14:creationId xmlns:p14="http://schemas.microsoft.com/office/powerpoint/2010/main" val="1317199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i="1" kern="1200" dirty="0">
                <a:solidFill>
                  <a:schemeClr val="tx1"/>
                </a:solidFill>
                <a:effectLst/>
                <a:latin typeface="+mn-lt"/>
                <a:ea typeface="+mn-ea"/>
                <a:cs typeface="+mn-cs"/>
              </a:rPr>
              <a:t>Guidelines for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i="1" kern="1200" dirty="0">
                <a:solidFill>
                  <a:schemeClr val="tx1"/>
                </a:solidFill>
                <a:effectLst/>
                <a:latin typeface="+mn-lt"/>
                <a:ea typeface="+mn-ea"/>
                <a:cs typeface="+mn-cs"/>
              </a:rPr>
              <a:t>Use this slide when presenting at UQ or at any site in Australia, when appropriate.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i="1" kern="1200" dirty="0">
                <a:solidFill>
                  <a:schemeClr val="tx1"/>
                </a:solidFill>
                <a:effectLst/>
                <a:latin typeface="+mn-lt"/>
                <a:ea typeface="+mn-ea"/>
                <a:cs typeface="+mn-cs"/>
              </a:rPr>
              <a:t>Remember to pause briefly after acknowledging Country as a sign of respect.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i="1" kern="1200" dirty="0">
                <a:solidFill>
                  <a:schemeClr val="tx1"/>
                </a:solidFill>
                <a:effectLst/>
                <a:latin typeface="+mn-lt"/>
                <a:ea typeface="+mn-ea"/>
                <a:cs typeface="+mn-cs"/>
              </a:rPr>
              <a:t>If you are more familiar with acknowledging Country you may add a statement about the event, meeting or forum’s connection with Country. </a:t>
            </a:r>
            <a:br>
              <a:rPr lang="en-AU" sz="1200" i="1" kern="1200" dirty="0">
                <a:solidFill>
                  <a:schemeClr val="tx1"/>
                </a:solidFill>
                <a:effectLst/>
                <a:latin typeface="+mn-lt"/>
                <a:ea typeface="+mn-ea"/>
                <a:cs typeface="+mn-cs"/>
              </a:rPr>
            </a:br>
            <a:r>
              <a:rPr lang="en-AU" sz="1200" i="1" kern="1200" dirty="0">
                <a:solidFill>
                  <a:schemeClr val="tx1"/>
                </a:solidFill>
                <a:effectLst/>
                <a:latin typeface="+mn-lt"/>
                <a:ea typeface="+mn-ea"/>
                <a:cs typeface="+mn-cs"/>
              </a:rPr>
              <a:t>For example; at a higher education event you might acknowledge that the campus has always been a space for teaching, learning, research and collaboration tens of thousands of years before it was established as a university campus, and continues today.</a:t>
            </a:r>
          </a:p>
          <a:p>
            <a:pPr marL="171450" indent="-171450">
              <a:buFont typeface="Arial" panose="020B0604020202020204" pitchFamily="34" charset="0"/>
              <a:buChar char="•"/>
            </a:pPr>
            <a:r>
              <a:rPr lang="en-AU" sz="1200" b="0" i="1" u="none" kern="1200" baseline="0" dirty="0">
                <a:solidFill>
                  <a:schemeClr val="tx1"/>
                </a:solidFill>
                <a:effectLst/>
                <a:latin typeface="+mn-lt"/>
                <a:ea typeface="+mn-ea"/>
                <a:cs typeface="+mn-cs"/>
              </a:rPr>
              <a:t>When to use longer version:</a:t>
            </a:r>
            <a:endParaRPr lang="en-AU" sz="1200" b="0" i="1" u="none" kern="1200" dirty="0">
              <a:solidFill>
                <a:schemeClr val="tx1"/>
              </a:solidFill>
              <a:effectLst/>
              <a:latin typeface="+mn-lt"/>
              <a:ea typeface="+mn-ea"/>
              <a:cs typeface="+mn-cs"/>
            </a:endParaRPr>
          </a:p>
          <a:p>
            <a:pPr marL="628650" lvl="1" indent="-171450">
              <a:buFont typeface="Arial" panose="020B0604020202020204" pitchFamily="34" charset="0"/>
              <a:buChar char="•"/>
            </a:pPr>
            <a:r>
              <a:rPr lang="en-AU" sz="1200" i="1" kern="1200" dirty="0">
                <a:solidFill>
                  <a:schemeClr val="tx1"/>
                </a:solidFill>
                <a:effectLst/>
                <a:latin typeface="+mn-lt"/>
                <a:ea typeface="+mn-ea"/>
                <a:cs typeface="+mn-cs"/>
              </a:rPr>
              <a:t>If you are the main</a:t>
            </a:r>
            <a:r>
              <a:rPr lang="en-AU" sz="1200" i="1" kern="1200" baseline="0" dirty="0">
                <a:solidFill>
                  <a:schemeClr val="tx1"/>
                </a:solidFill>
                <a:effectLst/>
                <a:latin typeface="+mn-lt"/>
                <a:ea typeface="+mn-ea"/>
                <a:cs typeface="+mn-cs"/>
              </a:rPr>
              <a:t> speaker at the event/gathering </a:t>
            </a:r>
          </a:p>
          <a:p>
            <a:pPr marL="628650" lvl="1" indent="-171450">
              <a:buFont typeface="Arial" panose="020B0604020202020204" pitchFamily="34" charset="0"/>
              <a:buChar char="•"/>
            </a:pPr>
            <a:r>
              <a:rPr lang="en-AU" sz="1200" i="1" kern="1200" baseline="0" dirty="0">
                <a:solidFill>
                  <a:schemeClr val="tx1"/>
                </a:solidFill>
                <a:effectLst/>
                <a:latin typeface="+mn-lt"/>
                <a:ea typeface="+mn-ea"/>
                <a:cs typeface="+mn-cs"/>
              </a:rPr>
              <a:t>If you are the first person to present.</a:t>
            </a:r>
            <a:endParaRPr lang="en-AU" sz="1200" i="1" kern="1200" dirty="0">
              <a:solidFill>
                <a:schemeClr val="tx1"/>
              </a:solidFill>
              <a:effectLst/>
              <a:latin typeface="+mn-lt"/>
              <a:ea typeface="+mn-ea"/>
              <a:cs typeface="+mn-cs"/>
            </a:endParaRPr>
          </a:p>
          <a:p>
            <a:pPr marL="171450" indent="-171450">
              <a:buFont typeface="Arial" panose="020B0604020202020204" pitchFamily="34" charset="0"/>
              <a:buChar char="•"/>
            </a:pPr>
            <a:r>
              <a:rPr lang="en-AU" sz="1200" b="0" i="1" u="none" kern="1200" dirty="0">
                <a:solidFill>
                  <a:schemeClr val="tx1"/>
                </a:solidFill>
                <a:effectLst/>
                <a:latin typeface="+mn-lt"/>
                <a:ea typeface="+mn-ea"/>
                <a:cs typeface="+mn-cs"/>
              </a:rPr>
              <a:t>When</a:t>
            </a:r>
            <a:r>
              <a:rPr lang="en-AU" sz="1200" b="0" i="1" u="none" kern="1200" baseline="0" dirty="0">
                <a:solidFill>
                  <a:schemeClr val="tx1"/>
                </a:solidFill>
                <a:effectLst/>
                <a:latin typeface="+mn-lt"/>
                <a:ea typeface="+mn-ea"/>
                <a:cs typeface="+mn-cs"/>
              </a:rPr>
              <a:t> to use a shorter version: </a:t>
            </a:r>
            <a:endParaRPr lang="en-AU" sz="1200" b="0" i="1" kern="1200" dirty="0">
              <a:solidFill>
                <a:schemeClr val="tx1"/>
              </a:solidFill>
              <a:effectLst/>
              <a:latin typeface="+mn-lt"/>
              <a:ea typeface="+mn-ea"/>
              <a:cs typeface="+mn-cs"/>
            </a:endParaRPr>
          </a:p>
          <a:p>
            <a:pPr marL="628650" lvl="1" indent="-171450">
              <a:buFont typeface="Arial" panose="020B0604020202020204" pitchFamily="34" charset="0"/>
              <a:buChar char="•"/>
            </a:pPr>
            <a:r>
              <a:rPr lang="en-AU" sz="1200" i="1" kern="1200" dirty="0">
                <a:solidFill>
                  <a:schemeClr val="tx1"/>
                </a:solidFill>
                <a:effectLst/>
                <a:latin typeface="+mn-lt"/>
                <a:ea typeface="+mn-ea"/>
                <a:cs typeface="+mn-cs"/>
              </a:rPr>
              <a:t>If you are not the first person to acknowledge Country </a:t>
            </a:r>
          </a:p>
          <a:p>
            <a:pPr marL="628650" lvl="1" indent="-171450">
              <a:buFont typeface="Arial" panose="020B0604020202020204" pitchFamily="34" charset="0"/>
              <a:buChar char="•"/>
            </a:pPr>
            <a:r>
              <a:rPr lang="en-AU" sz="1200" i="1" kern="1200" dirty="0">
                <a:solidFill>
                  <a:schemeClr val="tx1"/>
                </a:solidFill>
                <a:effectLst/>
                <a:latin typeface="+mn-lt"/>
                <a:ea typeface="+mn-ea"/>
                <a:cs typeface="+mn-cs"/>
              </a:rPr>
              <a:t>In a more informal setting </a:t>
            </a:r>
          </a:p>
          <a:p>
            <a:pPr marL="628650" lvl="1" indent="-171450">
              <a:buFont typeface="Arial" panose="020B0604020202020204" pitchFamily="34" charset="0"/>
              <a:buChar char="•"/>
            </a:pPr>
            <a:r>
              <a:rPr lang="en-AU" sz="1200" i="1" kern="1200" dirty="0">
                <a:solidFill>
                  <a:schemeClr val="tx1"/>
                </a:solidFill>
                <a:effectLst/>
                <a:latin typeface="+mn-lt"/>
                <a:ea typeface="+mn-ea"/>
                <a:cs typeface="+mn-cs"/>
              </a:rPr>
              <a:t>Thanking a Traditional Owner for welcoming people to Country. </a:t>
            </a:r>
          </a:p>
          <a:p>
            <a:endParaRPr lang="en-AU" sz="1200" i="1" kern="1200" dirty="0">
              <a:solidFill>
                <a:schemeClr val="tx1"/>
              </a:solidFill>
              <a:effectLst/>
              <a:latin typeface="+mn-lt"/>
              <a:ea typeface="+mn-ea"/>
              <a:cs typeface="+mn-cs"/>
            </a:endParaRPr>
          </a:p>
          <a:p>
            <a:endParaRPr lang="en-AU" sz="1200" kern="1200" baseline="0" dirty="0">
              <a:solidFill>
                <a:schemeClr val="tx1"/>
              </a:solidFill>
              <a:effectLst/>
              <a:latin typeface="+mn-lt"/>
              <a:ea typeface="+mn-ea"/>
              <a:cs typeface="+mn-cs"/>
            </a:endParaRPr>
          </a:p>
          <a:p>
            <a:r>
              <a:rPr lang="en-AU" sz="1200" b="1" u="none" kern="1200" dirty="0">
                <a:solidFill>
                  <a:schemeClr val="tx1"/>
                </a:solidFill>
                <a:effectLst/>
                <a:latin typeface="+mn-lt"/>
                <a:ea typeface="+mn-ea"/>
                <a:cs typeface="+mn-cs"/>
              </a:rPr>
              <a:t>Longer version</a:t>
            </a:r>
          </a:p>
          <a:p>
            <a:r>
              <a:rPr lang="en-AU" sz="1200" kern="1200" dirty="0">
                <a:solidFill>
                  <a:schemeClr val="tx1"/>
                </a:solidFill>
                <a:effectLst/>
                <a:latin typeface="+mn-lt"/>
                <a:ea typeface="+mn-ea"/>
                <a:cs typeface="+mn-cs"/>
              </a:rPr>
              <a:t>I acknowledge the Traditional Owners and their custodianship of the lands on which we meet today. On behalf of * I pay our respects to their Ancestors and their descendants, who continue cultural and spiritual connections to Country. We recognise their valuable contributions to Australian and global society.</a:t>
            </a:r>
          </a:p>
          <a:p>
            <a:endParaRPr lang="en-AU" sz="1200" kern="1200" dirty="0">
              <a:solidFill>
                <a:schemeClr val="tx1"/>
              </a:solidFill>
              <a:effectLst/>
              <a:latin typeface="+mn-lt"/>
              <a:ea typeface="+mn-ea"/>
              <a:cs typeface="+mn-cs"/>
            </a:endParaRPr>
          </a:p>
          <a:p>
            <a:r>
              <a:rPr lang="en-AU" sz="1200" i="1" kern="1200" dirty="0">
                <a:solidFill>
                  <a:schemeClr val="tx1"/>
                </a:solidFill>
                <a:effectLst/>
                <a:latin typeface="+mn-lt"/>
                <a:ea typeface="+mn-ea"/>
                <a:cs typeface="+mn-cs"/>
              </a:rPr>
              <a:t>* If you are hosting an event, meeting or seminar, you might say something like “On behalf of the event organisers or your section….” </a:t>
            </a:r>
          </a:p>
          <a:p>
            <a:endParaRPr lang="en-AU" sz="1200" b="1" u="none" kern="1200" dirty="0">
              <a:solidFill>
                <a:schemeClr val="tx1"/>
              </a:solidFill>
              <a:effectLst/>
              <a:latin typeface="+mn-lt"/>
              <a:ea typeface="+mn-ea"/>
              <a:cs typeface="+mn-cs"/>
            </a:endParaRPr>
          </a:p>
          <a:p>
            <a:r>
              <a:rPr lang="en-AU" sz="1200" b="1" u="none" kern="1200" dirty="0">
                <a:solidFill>
                  <a:schemeClr val="tx1"/>
                </a:solidFill>
                <a:effectLst/>
                <a:latin typeface="+mn-lt"/>
                <a:ea typeface="+mn-ea"/>
                <a:cs typeface="+mn-cs"/>
              </a:rPr>
              <a:t>Shorter version</a:t>
            </a:r>
          </a:p>
          <a:p>
            <a:r>
              <a:rPr lang="en-AU" sz="1200" kern="1200" dirty="0">
                <a:solidFill>
                  <a:schemeClr val="tx1"/>
                </a:solidFill>
                <a:effectLst/>
                <a:latin typeface="+mn-lt"/>
                <a:ea typeface="+mn-ea"/>
                <a:cs typeface="+mn-cs"/>
              </a:rPr>
              <a:t>I (too,) acknowledge the Traditional Owners and their custodianship of the lands on which we meet today and pay my respect to their Ancestors and their descendants.</a:t>
            </a:r>
          </a:p>
          <a:p>
            <a:endParaRPr lang="en-AU" sz="1200" u="sng" kern="1200" dirty="0">
              <a:solidFill>
                <a:schemeClr val="tx1"/>
              </a:solidFill>
              <a:effectLst/>
              <a:latin typeface="+mn-lt"/>
              <a:ea typeface="+mn-ea"/>
              <a:cs typeface="+mn-cs"/>
            </a:endParaRPr>
          </a:p>
          <a:p>
            <a:endParaRPr lang="en-AU" sz="1200" kern="1200" dirty="0">
              <a:solidFill>
                <a:schemeClr val="tx1"/>
              </a:solidFill>
              <a:effectLst/>
              <a:latin typeface="+mn-lt"/>
              <a:ea typeface="+mn-ea"/>
              <a:cs typeface="+mn-cs"/>
            </a:endParaRPr>
          </a:p>
          <a:p>
            <a:endParaRPr lang="en-A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i="1" kern="1200" dirty="0">
                <a:solidFill>
                  <a:schemeClr val="tx1"/>
                </a:solidFill>
                <a:effectLst/>
                <a:latin typeface="+mn-lt"/>
                <a:ea typeface="+mn-ea"/>
                <a:cs typeface="+mn-cs"/>
              </a:rPr>
              <a:t>Slide last updated August 2019. </a:t>
            </a:r>
            <a:r>
              <a:rPr lang="en-US" i="1" dirty="0"/>
              <a:t>Source: </a:t>
            </a:r>
            <a:r>
              <a:rPr lang="en-AU" i="1" dirty="0"/>
              <a:t>PVC(IE); contact Nell Angus. </a:t>
            </a:r>
          </a:p>
        </p:txBody>
      </p:sp>
      <p:sp>
        <p:nvSpPr>
          <p:cNvPr id="4" name="Slide Number Placeholder 3"/>
          <p:cNvSpPr>
            <a:spLocks noGrp="1"/>
          </p:cNvSpPr>
          <p:nvPr>
            <p:ph type="sldNum" sz="quarter" idx="5"/>
          </p:nvPr>
        </p:nvSpPr>
        <p:spPr/>
        <p:txBody>
          <a:bodyPr/>
          <a:lstStyle/>
          <a:p>
            <a:fld id="{0EF05BAA-92F6-4DEA-A832-E4B15A2F525C}" type="slidenum">
              <a:rPr lang="en-AU" smtClean="0"/>
              <a:t>2</a:t>
            </a:fld>
            <a:endParaRPr lang="en-AU"/>
          </a:p>
        </p:txBody>
      </p:sp>
    </p:spTree>
    <p:extLst>
      <p:ext uri="{BB962C8B-B14F-4D97-AF65-F5344CB8AC3E}">
        <p14:creationId xmlns:p14="http://schemas.microsoft.com/office/powerpoint/2010/main" val="2663991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“experiences” includes:</a:t>
            </a:r>
          </a:p>
          <a:p>
            <a:pPr marL="228600" lvl="0" indent="-228600">
              <a:buFont typeface="+mj-lt"/>
              <a:buAutoNum type="arabicPeriod"/>
            </a:pPr>
            <a:r>
              <a:rPr lang="en-AU" sz="1200" kern="1200" dirty="0" smtClean="0">
                <a:solidFill>
                  <a:schemeClr val="tx1"/>
                </a:solidFill>
                <a:effectLst/>
                <a:latin typeface="+mn-lt"/>
                <a:ea typeface="+mn-ea"/>
                <a:cs typeface="+mn-cs"/>
              </a:rPr>
              <a:t>Semester exchange</a:t>
            </a:r>
          </a:p>
          <a:p>
            <a:pPr marL="228600" lvl="0" indent="-228600">
              <a:buFont typeface="+mj-lt"/>
              <a:buAutoNum type="arabicPeriod"/>
            </a:pPr>
            <a:r>
              <a:rPr lang="en-AU" sz="1200" kern="1200" dirty="0" smtClean="0">
                <a:solidFill>
                  <a:schemeClr val="tx1"/>
                </a:solidFill>
                <a:effectLst/>
                <a:latin typeface="+mn-lt"/>
                <a:ea typeface="+mn-ea"/>
                <a:cs typeface="+mn-cs"/>
              </a:rPr>
              <a:t>*Short Term Global (including study, internships, volunteering)*</a:t>
            </a:r>
          </a:p>
          <a:p>
            <a:pPr marL="228600" lvl="0" indent="-228600">
              <a:buFont typeface="+mj-lt"/>
              <a:buAutoNum type="arabicPeriod"/>
            </a:pPr>
            <a:r>
              <a:rPr lang="en-AU" sz="1200" kern="1200" dirty="0" smtClean="0">
                <a:solidFill>
                  <a:schemeClr val="tx1"/>
                </a:solidFill>
                <a:effectLst/>
                <a:latin typeface="+mn-lt"/>
                <a:ea typeface="+mn-ea"/>
                <a:cs typeface="+mn-cs"/>
              </a:rPr>
              <a:t>Research (summer and winter research programs)</a:t>
            </a:r>
          </a:p>
          <a:p>
            <a:pPr marL="228600" lvl="0" indent="-228600">
              <a:buFont typeface="+mj-lt"/>
              <a:buAutoNum type="arabicPeriod"/>
            </a:pPr>
            <a:r>
              <a:rPr lang="en-AU" sz="1200" kern="1200" dirty="0" smtClean="0">
                <a:solidFill>
                  <a:schemeClr val="tx1"/>
                </a:solidFill>
                <a:effectLst/>
                <a:latin typeface="+mn-lt"/>
                <a:ea typeface="+mn-ea"/>
                <a:cs typeface="+mn-cs"/>
              </a:rPr>
              <a:t>Volunteering (students who have gone through the central recruitment and training process and have been approved to volunteer)</a:t>
            </a:r>
          </a:p>
          <a:p>
            <a:pPr marL="228600" lvl="0" indent="-228600">
              <a:buFont typeface="+mj-lt"/>
              <a:buAutoNum type="arabicPeriod"/>
            </a:pPr>
            <a:r>
              <a:rPr lang="en-AU" sz="1200" kern="1200" dirty="0" smtClean="0">
                <a:solidFill>
                  <a:schemeClr val="tx1"/>
                </a:solidFill>
                <a:effectLst/>
                <a:latin typeface="+mn-lt"/>
                <a:ea typeface="+mn-ea"/>
                <a:cs typeface="+mn-cs"/>
              </a:rPr>
              <a:t>Student Staff Partnerships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Does not currently include (but will in future):</a:t>
            </a:r>
          </a:p>
          <a:p>
            <a:pPr marL="228600" lvl="0" indent="-228600">
              <a:buFont typeface="+mj-lt"/>
              <a:buAutoNum type="arabicPeriod"/>
            </a:pPr>
            <a:r>
              <a:rPr lang="en-AU" sz="1200" kern="1200" dirty="0" err="1" smtClean="0">
                <a:solidFill>
                  <a:schemeClr val="tx1"/>
                </a:solidFill>
                <a:effectLst/>
                <a:latin typeface="+mn-lt"/>
                <a:ea typeface="+mn-ea"/>
                <a:cs typeface="+mn-cs"/>
              </a:rPr>
              <a:t>IdeaHub</a:t>
            </a:r>
            <a:r>
              <a:rPr lang="en-AU" sz="1200" kern="1200" dirty="0" smtClean="0">
                <a:solidFill>
                  <a:schemeClr val="tx1"/>
                </a:solidFill>
                <a:effectLst/>
                <a:latin typeface="+mn-lt"/>
                <a:ea typeface="+mn-ea"/>
                <a:cs typeface="+mn-cs"/>
              </a:rPr>
              <a:t> / </a:t>
            </a:r>
            <a:r>
              <a:rPr lang="en-AU" sz="1200" kern="1200" dirty="0" err="1" smtClean="0">
                <a:solidFill>
                  <a:schemeClr val="tx1"/>
                </a:solidFill>
                <a:effectLst/>
                <a:latin typeface="+mn-lt"/>
                <a:ea typeface="+mn-ea"/>
                <a:cs typeface="+mn-cs"/>
              </a:rPr>
              <a:t>iLab</a:t>
            </a:r>
            <a:r>
              <a:rPr lang="en-AU" sz="1200" kern="1200" dirty="0" smtClean="0">
                <a:solidFill>
                  <a:schemeClr val="tx1"/>
                </a:solidFill>
                <a:effectLst/>
                <a:latin typeface="+mn-lt"/>
                <a:ea typeface="+mn-ea"/>
                <a:cs typeface="+mn-cs"/>
              </a:rPr>
              <a:t> </a:t>
            </a:r>
          </a:p>
          <a:p>
            <a:pPr marL="228600" lvl="0" indent="-228600">
              <a:buFont typeface="+mj-lt"/>
              <a:buAutoNum type="arabicPeriod"/>
            </a:pPr>
            <a:r>
              <a:rPr lang="en-AU" sz="1200" kern="1200" dirty="0" smtClean="0">
                <a:solidFill>
                  <a:schemeClr val="tx1"/>
                </a:solidFill>
                <a:effectLst/>
                <a:latin typeface="+mn-lt"/>
                <a:ea typeface="+mn-ea"/>
                <a:cs typeface="+mn-cs"/>
              </a:rPr>
              <a:t>Student representation and voice</a:t>
            </a:r>
          </a:p>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20</a:t>
            </a:fld>
            <a:endParaRPr lang="en-AU"/>
          </a:p>
        </p:txBody>
      </p:sp>
    </p:spTree>
    <p:extLst>
      <p:ext uri="{BB962C8B-B14F-4D97-AF65-F5344CB8AC3E}">
        <p14:creationId xmlns:p14="http://schemas.microsoft.com/office/powerpoint/2010/main" val="1435843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21</a:t>
            </a:fld>
            <a:endParaRPr lang="en-AU"/>
          </a:p>
        </p:txBody>
      </p:sp>
    </p:spTree>
    <p:extLst>
      <p:ext uri="{BB962C8B-B14F-4D97-AF65-F5344CB8AC3E}">
        <p14:creationId xmlns:p14="http://schemas.microsoft.com/office/powerpoint/2010/main" val="2828218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22</a:t>
            </a:fld>
            <a:endParaRPr lang="en-AU"/>
          </a:p>
        </p:txBody>
      </p:sp>
    </p:spTree>
    <p:extLst>
      <p:ext uri="{BB962C8B-B14F-4D97-AF65-F5344CB8AC3E}">
        <p14:creationId xmlns:p14="http://schemas.microsoft.com/office/powerpoint/2010/main" val="830255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23</a:t>
            </a:fld>
            <a:endParaRPr lang="en-AU"/>
          </a:p>
        </p:txBody>
      </p:sp>
    </p:spTree>
    <p:extLst>
      <p:ext uri="{BB962C8B-B14F-4D97-AF65-F5344CB8AC3E}">
        <p14:creationId xmlns:p14="http://schemas.microsoft.com/office/powerpoint/2010/main" val="1449645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24</a:t>
            </a:fld>
            <a:endParaRPr lang="en-AU"/>
          </a:p>
        </p:txBody>
      </p:sp>
    </p:spTree>
    <p:extLst>
      <p:ext uri="{BB962C8B-B14F-4D97-AF65-F5344CB8AC3E}">
        <p14:creationId xmlns:p14="http://schemas.microsoft.com/office/powerpoint/2010/main" val="3600327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25</a:t>
            </a:fld>
            <a:endParaRPr lang="en-AU"/>
          </a:p>
        </p:txBody>
      </p:sp>
    </p:spTree>
    <p:extLst>
      <p:ext uri="{BB962C8B-B14F-4D97-AF65-F5344CB8AC3E}">
        <p14:creationId xmlns:p14="http://schemas.microsoft.com/office/powerpoint/2010/main" val="2692312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
            </a:pPr>
            <a:r>
              <a:rPr lang="en-US" sz="1200" dirty="0" err="1" smtClean="0"/>
              <a:t>conceptualisation</a:t>
            </a:r>
            <a:r>
              <a:rPr lang="en-US" sz="1200" dirty="0" smtClean="0"/>
              <a:t> and articulation of an </a:t>
            </a:r>
            <a:r>
              <a:rPr lang="en-US" sz="1200" b="1" dirty="0" smtClean="0"/>
              <a:t>embedded strategic model </a:t>
            </a:r>
            <a:r>
              <a:rPr lang="en-US" sz="1200" dirty="0" smtClean="0"/>
              <a:t>for enhancing employability</a:t>
            </a:r>
          </a:p>
          <a:p>
            <a:pPr marL="285750" indent="-285750">
              <a:buFont typeface="Wingdings" panose="05000000000000000000" pitchFamily="2" charset="2"/>
              <a:buChar char="§"/>
            </a:pPr>
            <a:r>
              <a:rPr lang="en-US" sz="1200" dirty="0" smtClean="0"/>
              <a:t>primacy of </a:t>
            </a:r>
            <a:r>
              <a:rPr lang="en-US" sz="1200" b="1" dirty="0" smtClean="0"/>
              <a:t>experiential learning </a:t>
            </a:r>
            <a:r>
              <a:rPr lang="en-US" sz="1200" dirty="0" smtClean="0"/>
              <a:t>and development of the SEAL self reflective methodology through </a:t>
            </a:r>
            <a:r>
              <a:rPr lang="en-US" sz="1200" b="1" dirty="0" smtClean="0"/>
              <a:t>students as partners</a:t>
            </a:r>
            <a:endParaRPr lang="en-US" sz="1200" dirty="0" smtClean="0"/>
          </a:p>
          <a:p>
            <a:pPr marL="285750" indent="-285750">
              <a:buFont typeface="Wingdings" panose="05000000000000000000" pitchFamily="2" charset="2"/>
              <a:buChar char="§"/>
            </a:pPr>
            <a:r>
              <a:rPr lang="en-US" sz="1200" dirty="0" smtClean="0"/>
              <a:t>Leading a whole-of-institution change and accessing </a:t>
            </a:r>
            <a:r>
              <a:rPr lang="en-US" sz="1200" b="1" dirty="0" smtClean="0"/>
              <a:t>strategic funding </a:t>
            </a:r>
            <a:r>
              <a:rPr lang="en-US" sz="1200" dirty="0" smtClean="0"/>
              <a:t>to enhance employability</a:t>
            </a:r>
            <a:endParaRPr lang="en-US" sz="1200" b="1" dirty="0" smtClean="0"/>
          </a:p>
          <a:p>
            <a:pPr marL="285750" indent="-285750">
              <a:buFont typeface="Wingdings" panose="05000000000000000000" pitchFamily="2" charset="2"/>
              <a:buChar char="§"/>
            </a:pPr>
            <a:r>
              <a:rPr lang="en-US" sz="1200" dirty="0" smtClean="0"/>
              <a:t>Impacts, outcomes, and </a:t>
            </a:r>
            <a:r>
              <a:rPr lang="en-US" sz="1200" b="1" dirty="0" smtClean="0"/>
              <a:t>critical success factors</a:t>
            </a:r>
            <a:endParaRPr lang="en-US" sz="1200" b="1" i="1" u="sng" dirty="0" smtClean="0"/>
          </a:p>
          <a:p>
            <a:endParaRPr lang="en-AU" dirty="0"/>
          </a:p>
        </p:txBody>
      </p:sp>
      <p:sp>
        <p:nvSpPr>
          <p:cNvPr id="4" name="Slide Number Placeholder 3"/>
          <p:cNvSpPr>
            <a:spLocks noGrp="1"/>
          </p:cNvSpPr>
          <p:nvPr>
            <p:ph type="sldNum" sz="quarter" idx="10"/>
          </p:nvPr>
        </p:nvSpPr>
        <p:spPr/>
        <p:txBody>
          <a:bodyPr/>
          <a:lstStyle/>
          <a:p>
            <a:fld id="{0EF05BAA-92F6-4DEA-A832-E4B15A2F525C}" type="slidenum">
              <a:rPr lang="en-AU" smtClean="0"/>
              <a:t>3</a:t>
            </a:fld>
            <a:endParaRPr lang="en-AU"/>
          </a:p>
        </p:txBody>
      </p:sp>
    </p:spTree>
    <p:extLst>
      <p:ext uri="{BB962C8B-B14F-4D97-AF65-F5344CB8AC3E}">
        <p14:creationId xmlns:p14="http://schemas.microsoft.com/office/powerpoint/2010/main" val="58309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i="1" kern="1200" dirty="0">
                <a:solidFill>
                  <a:schemeClr val="tx1"/>
                </a:solidFill>
                <a:effectLst/>
                <a:latin typeface="+mn-lt"/>
                <a:ea typeface="+mn-ea"/>
                <a:cs typeface="+mn-cs"/>
              </a:rPr>
              <a:t>Slide last updated June 2019, includes July 2019 grad figures. </a:t>
            </a:r>
          </a:p>
          <a:p>
            <a:r>
              <a:rPr lang="en-AU" sz="1200" i="1" kern="1200" dirty="0">
                <a:solidFill>
                  <a:schemeClr val="tx1"/>
                </a:solidFill>
                <a:effectLst/>
                <a:latin typeface="+mn-lt"/>
                <a:ea typeface="+mn-ea"/>
                <a:cs typeface="+mn-cs"/>
              </a:rPr>
              <a:t>Source: Students and staff (</a:t>
            </a:r>
            <a:r>
              <a:rPr lang="en-AU" dirty="0">
                <a:hlinkClick r:id="rId3"/>
              </a:rPr>
              <a:t>pbi.uq.edu.au/ClientServices/UQStatistics/index.aspx</a:t>
            </a:r>
            <a:r>
              <a:rPr lang="en-AU" sz="1200" i="1" kern="1200" dirty="0">
                <a:solidFill>
                  <a:schemeClr val="tx1"/>
                </a:solidFill>
                <a:effectLst/>
                <a:latin typeface="+mn-lt"/>
                <a:ea typeface="+mn-ea"/>
                <a:cs typeface="+mn-cs"/>
              </a:rPr>
              <a:t>), graduates and PhD graduates (Student Progression – contact Tess Robinson – updated each July and December for graduations) </a:t>
            </a:r>
            <a:endParaRPr lang="en-US" dirty="0"/>
          </a:p>
        </p:txBody>
      </p:sp>
      <p:sp>
        <p:nvSpPr>
          <p:cNvPr id="4" name="Slide Number Placeholder 3"/>
          <p:cNvSpPr>
            <a:spLocks noGrp="1"/>
          </p:cNvSpPr>
          <p:nvPr>
            <p:ph type="sldNum" sz="quarter" idx="5"/>
          </p:nvPr>
        </p:nvSpPr>
        <p:spPr/>
        <p:txBody>
          <a:bodyPr/>
          <a:lstStyle/>
          <a:p>
            <a:fld id="{0EF05BAA-92F6-4DEA-A832-E4B15A2F525C}" type="slidenum">
              <a:rPr lang="en-AU" smtClean="0"/>
              <a:t>4</a:t>
            </a:fld>
            <a:endParaRPr lang="en-AU"/>
          </a:p>
        </p:txBody>
      </p:sp>
    </p:spTree>
    <p:extLst>
      <p:ext uri="{BB962C8B-B14F-4D97-AF65-F5344CB8AC3E}">
        <p14:creationId xmlns:p14="http://schemas.microsoft.com/office/powerpoint/2010/main" val="155455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UQ is famous for its beautiful locations and world-class research and teaching facilities. </a:t>
            </a:r>
          </a:p>
          <a:p>
            <a:pPr marL="171450" indent="-171450">
              <a:buFont typeface="Arial" panose="020B0604020202020204" pitchFamily="34" charset="0"/>
              <a:buChar char="•"/>
            </a:pPr>
            <a:r>
              <a:rPr lang="en-US" dirty="0"/>
              <a:t>The bulk of UQ’s research and teaching activities are </a:t>
            </a:r>
            <a:r>
              <a:rPr lang="en-US" dirty="0" err="1"/>
              <a:t>organised</a:t>
            </a:r>
            <a:r>
              <a:rPr lang="en-US" dirty="0"/>
              <a:t> into large divisions known as faculties – which group schools and </a:t>
            </a:r>
            <a:r>
              <a:rPr lang="en-US" dirty="0" err="1"/>
              <a:t>centres</a:t>
            </a:r>
            <a:r>
              <a:rPr lang="en-US" dirty="0"/>
              <a:t> that focus on similar disciplines – and institutes – which </a:t>
            </a:r>
            <a:r>
              <a:rPr lang="en-US" dirty="0" err="1"/>
              <a:t>specialise</a:t>
            </a:r>
            <a:r>
              <a:rPr lang="en-US" dirty="0"/>
              <a:t> in particular fields of research and development. </a:t>
            </a:r>
          </a:p>
          <a:p>
            <a:pPr marL="171450" indent="-171450">
              <a:buFont typeface="Arial" panose="020B0604020202020204" pitchFamily="34" charset="0"/>
              <a:buChar char="•"/>
            </a:pPr>
            <a:r>
              <a:rPr lang="en-US" dirty="0"/>
              <a:t>UQ’s six faculties are:</a:t>
            </a:r>
          </a:p>
          <a:p>
            <a:pPr marL="628650" lvl="1" indent="-171450">
              <a:buFont typeface="Arial" panose="020B0604020202020204" pitchFamily="34" charset="0"/>
              <a:buChar char="•"/>
            </a:pPr>
            <a:r>
              <a:rPr lang="en-US" dirty="0"/>
              <a:t>Business, Economics and Law (BEL)</a:t>
            </a:r>
          </a:p>
          <a:p>
            <a:pPr marL="628650" lvl="1" indent="-171450">
              <a:buFont typeface="Arial" panose="020B0604020202020204" pitchFamily="34" charset="0"/>
              <a:buChar char="•"/>
            </a:pPr>
            <a:r>
              <a:rPr lang="en-US" dirty="0"/>
              <a:t>Engineering, Architecture and Information Technology (EAIT)</a:t>
            </a:r>
          </a:p>
          <a:p>
            <a:pPr marL="628650" lvl="1" indent="-171450">
              <a:buFont typeface="Arial" panose="020B0604020202020204" pitchFamily="34" charset="0"/>
              <a:buChar char="•"/>
            </a:pPr>
            <a:r>
              <a:rPr lang="en-US" dirty="0"/>
              <a:t>Health and </a:t>
            </a:r>
            <a:r>
              <a:rPr lang="en-AU" noProof="0" dirty="0"/>
              <a:t>Behavioural</a:t>
            </a:r>
            <a:r>
              <a:rPr lang="en-US" dirty="0"/>
              <a:t> Sciences (HABS)</a:t>
            </a:r>
          </a:p>
          <a:p>
            <a:pPr marL="628650" lvl="1" indent="-171450">
              <a:buFont typeface="Arial" panose="020B0604020202020204" pitchFamily="34" charset="0"/>
              <a:buChar char="•"/>
            </a:pPr>
            <a:r>
              <a:rPr lang="en-US" dirty="0"/>
              <a:t>Humanities and Social Sciences (HASS)</a:t>
            </a:r>
          </a:p>
          <a:p>
            <a:pPr marL="628650" lvl="1" indent="-171450">
              <a:buFont typeface="Arial" panose="020B0604020202020204" pitchFamily="34" charset="0"/>
              <a:buChar char="•"/>
            </a:pPr>
            <a:r>
              <a:rPr lang="en-US" dirty="0"/>
              <a:t>Medicine</a:t>
            </a:r>
          </a:p>
          <a:p>
            <a:pPr marL="628650" lvl="1" indent="-171450">
              <a:buFont typeface="Arial" panose="020B0604020202020204" pitchFamily="34" charset="0"/>
              <a:buChar char="•"/>
            </a:pPr>
            <a:r>
              <a:rPr lang="en-US" dirty="0"/>
              <a:t>Science.</a:t>
            </a:r>
          </a:p>
          <a:p>
            <a:pPr marL="171450" indent="-171450">
              <a:buFont typeface="Arial" panose="020B0604020202020204" pitchFamily="34" charset="0"/>
              <a:buChar char="•"/>
            </a:pPr>
            <a:r>
              <a:rPr lang="en-US" dirty="0"/>
              <a:t>UQ’s eight institutes are:</a:t>
            </a:r>
          </a:p>
          <a:p>
            <a:pPr marL="628650" lvl="1" indent="-171450">
              <a:buFont typeface="Arial" panose="020B0604020202020204" pitchFamily="34" charset="0"/>
              <a:buChar char="•"/>
            </a:pPr>
            <a:r>
              <a:rPr lang="en-US" dirty="0"/>
              <a:t>Australian Institute for Bioengineering and Nanotechnology (AIBN)</a:t>
            </a:r>
          </a:p>
          <a:p>
            <a:pPr marL="628650" lvl="1" indent="-171450">
              <a:buFont typeface="Arial" panose="020B0604020202020204" pitchFamily="34" charset="0"/>
              <a:buChar char="•"/>
            </a:pPr>
            <a:r>
              <a:rPr lang="en-US" dirty="0"/>
              <a:t>Global Change Institute (GCI)</a:t>
            </a:r>
          </a:p>
          <a:p>
            <a:pPr marL="628650" lvl="1" indent="-171450">
              <a:buFont typeface="Arial" panose="020B0604020202020204" pitchFamily="34" charset="0"/>
              <a:buChar char="•"/>
            </a:pPr>
            <a:r>
              <a:rPr lang="en-US" dirty="0"/>
              <a:t>Institute for Molecular Bioscience (IMB)</a:t>
            </a:r>
          </a:p>
          <a:p>
            <a:pPr marL="628650" lvl="1" indent="-171450">
              <a:buFont typeface="Arial" panose="020B0604020202020204" pitchFamily="34" charset="0"/>
              <a:buChar char="•"/>
            </a:pPr>
            <a:r>
              <a:rPr lang="en-US" dirty="0"/>
              <a:t>Institute for Social Science Research (ISSR)</a:t>
            </a:r>
          </a:p>
          <a:p>
            <a:pPr marL="628650" lvl="1" indent="-171450">
              <a:buFont typeface="Arial" panose="020B0604020202020204" pitchFamily="34" charset="0"/>
              <a:buChar char="•"/>
            </a:pPr>
            <a:r>
              <a:rPr lang="en-US" dirty="0"/>
              <a:t>Mater Research Institute – UQ (MRI–UQ)</a:t>
            </a:r>
          </a:p>
          <a:p>
            <a:pPr marL="628650" lvl="1" indent="-171450">
              <a:buFont typeface="Arial" panose="020B0604020202020204" pitchFamily="34" charset="0"/>
              <a:buChar char="•"/>
            </a:pPr>
            <a:r>
              <a:rPr lang="en-US" dirty="0"/>
              <a:t>Queensland Alliance for Agriculture and Food Innovation (QAAFI)</a:t>
            </a:r>
          </a:p>
          <a:p>
            <a:pPr marL="628650" lvl="1" indent="-171450">
              <a:buFont typeface="Arial" panose="020B0604020202020204" pitchFamily="34" charset="0"/>
              <a:buChar char="•"/>
            </a:pPr>
            <a:r>
              <a:rPr lang="en-US" dirty="0"/>
              <a:t>Queensland Brain Institute (QBI)</a:t>
            </a:r>
          </a:p>
          <a:p>
            <a:pPr marL="628650" lvl="1" indent="-171450">
              <a:buFont typeface="Arial" panose="020B0604020202020204" pitchFamily="34" charset="0"/>
              <a:buChar char="•"/>
            </a:pPr>
            <a:r>
              <a:rPr lang="en-US" dirty="0"/>
              <a:t>Sustainable Minerals Institute (SMI).</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200" i="1" kern="1200" dirty="0">
                <a:solidFill>
                  <a:schemeClr val="tx1"/>
                </a:solidFill>
                <a:effectLst/>
                <a:latin typeface="+mn-lt"/>
                <a:ea typeface="+mn-ea"/>
                <a:cs typeface="+mn-cs"/>
              </a:rPr>
              <a:t>Slide last updated June 2019. </a:t>
            </a:r>
          </a:p>
        </p:txBody>
      </p:sp>
      <p:sp>
        <p:nvSpPr>
          <p:cNvPr id="4" name="Slide Number Placeholder 3"/>
          <p:cNvSpPr>
            <a:spLocks noGrp="1"/>
          </p:cNvSpPr>
          <p:nvPr>
            <p:ph type="sldNum" sz="quarter" idx="5"/>
          </p:nvPr>
        </p:nvSpPr>
        <p:spPr/>
        <p:txBody>
          <a:bodyPr/>
          <a:lstStyle/>
          <a:p>
            <a:fld id="{0EF05BAA-92F6-4DEA-A832-E4B15A2F525C}" type="slidenum">
              <a:rPr lang="en-AU" smtClean="0"/>
              <a:t>5</a:t>
            </a:fld>
            <a:endParaRPr lang="en-AU"/>
          </a:p>
        </p:txBody>
      </p:sp>
    </p:spTree>
    <p:extLst>
      <p:ext uri="{BB962C8B-B14F-4D97-AF65-F5344CB8AC3E}">
        <p14:creationId xmlns:p14="http://schemas.microsoft.com/office/powerpoint/2010/main" val="1940496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Employability has become a critical issue in higher education, with students expecting a return on their investment, and employers increasingly looking for agile, critical, creative, innovative and entrepreneurial mindsets.  With an increased focus on deliverables, the Government is also considering performance funding linked to employment outcomes.</a:t>
            </a:r>
          </a:p>
          <a:p>
            <a:endParaRPr lang="en-AU"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Using the </a:t>
            </a:r>
            <a:r>
              <a:rPr lang="en-AU" sz="1200" kern="1200" dirty="0" err="1" smtClean="0">
                <a:solidFill>
                  <a:schemeClr val="tx1"/>
                </a:solidFill>
                <a:effectLst/>
                <a:latin typeface="+mn-lt"/>
                <a:ea typeface="+mn-ea"/>
                <a:cs typeface="+mn-cs"/>
              </a:rPr>
              <a:t>CareerEDGE</a:t>
            </a:r>
            <a:r>
              <a:rPr lang="en-AU" sz="1200" kern="1200" dirty="0" smtClean="0">
                <a:solidFill>
                  <a:schemeClr val="tx1"/>
                </a:solidFill>
                <a:effectLst/>
                <a:latin typeface="+mn-lt"/>
                <a:ea typeface="+mn-ea"/>
                <a:cs typeface="+mn-cs"/>
              </a:rPr>
              <a:t> model of graduate employability (Dacre Pool &amp; Sewell 2007), the UQ framework is focussed on learning from experiences, curricular and extracurricular, in order to develop employability.  The model provides a means of understanding the components of employability, and that reflection and evaluation are necessary to transform those components into employability (Dacre Pool &amp; Sewell 2007).  </a:t>
            </a:r>
          </a:p>
          <a:p>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Dacre Pool, L. &amp; Sewell, P. (2007). The key to employability: developing a practical model of graduate employability. </a:t>
            </a:r>
            <a:r>
              <a:rPr lang="en-AU" sz="1200" i="1" kern="1200" dirty="0" smtClean="0">
                <a:solidFill>
                  <a:schemeClr val="tx1"/>
                </a:solidFill>
                <a:effectLst/>
                <a:latin typeface="+mn-lt"/>
                <a:ea typeface="+mn-ea"/>
                <a:cs typeface="+mn-cs"/>
              </a:rPr>
              <a:t>Education + Training</a:t>
            </a:r>
            <a:r>
              <a:rPr lang="en-AU" sz="1200" kern="1200" dirty="0" smtClean="0">
                <a:solidFill>
                  <a:schemeClr val="tx1"/>
                </a:solidFill>
                <a:effectLst/>
                <a:latin typeface="+mn-lt"/>
                <a:ea typeface="+mn-ea"/>
                <a:cs typeface="+mn-cs"/>
              </a:rPr>
              <a:t>, 49(4), 277-289.</a:t>
            </a:r>
          </a:p>
          <a:p>
            <a:endParaRPr lang="en-AU"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F05BAA-92F6-4DEA-A832-E4B15A2F525C}" type="slidenum">
              <a:rPr lang="en-AU" smtClean="0"/>
              <a:t>6</a:t>
            </a:fld>
            <a:endParaRPr lang="en-AU"/>
          </a:p>
        </p:txBody>
      </p:sp>
    </p:spTree>
    <p:extLst>
      <p:ext uri="{BB962C8B-B14F-4D97-AF65-F5344CB8AC3E}">
        <p14:creationId xmlns:p14="http://schemas.microsoft.com/office/powerpoint/2010/main" val="2777153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Employability has become a critical issue in higher education, with students expecting a return on their investment, and employers increasingly looking for agile, critical, creative, innovative and entrepreneurial mindsets.  With an increased focus on deliverables, the Government is also considering performance funding linked to employment outcomes.</a:t>
            </a:r>
          </a:p>
          <a:p>
            <a:endParaRPr lang="en-AU"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Using the </a:t>
            </a:r>
            <a:r>
              <a:rPr lang="en-AU" sz="1200" kern="1200" dirty="0" err="1" smtClean="0">
                <a:solidFill>
                  <a:schemeClr val="tx1"/>
                </a:solidFill>
                <a:effectLst/>
                <a:latin typeface="+mn-lt"/>
                <a:ea typeface="+mn-ea"/>
                <a:cs typeface="+mn-cs"/>
              </a:rPr>
              <a:t>CareerEDGE</a:t>
            </a:r>
            <a:r>
              <a:rPr lang="en-AU" sz="1200" kern="1200" dirty="0" smtClean="0">
                <a:solidFill>
                  <a:schemeClr val="tx1"/>
                </a:solidFill>
                <a:effectLst/>
                <a:latin typeface="+mn-lt"/>
                <a:ea typeface="+mn-ea"/>
                <a:cs typeface="+mn-cs"/>
              </a:rPr>
              <a:t> model of graduate employability (Dacre Pool &amp; Sewell 2007), the UQ framework is focussed on learning from experiences, curricular and extracurricular, in order to develop employability.  The model provides a means of understanding the components of employability, and that reflection and evaluation are necessary to transform those components into employability (Dacre Pool &amp; Sewell 2007).  </a:t>
            </a:r>
          </a:p>
          <a:p>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Dacre Pool, L. &amp; Sewell, P. (2007). The key to employability: developing a practical model of graduate employability. </a:t>
            </a:r>
            <a:r>
              <a:rPr lang="en-AU" sz="1200" i="1" kern="1200" dirty="0" smtClean="0">
                <a:solidFill>
                  <a:schemeClr val="tx1"/>
                </a:solidFill>
                <a:effectLst/>
                <a:latin typeface="+mn-lt"/>
                <a:ea typeface="+mn-ea"/>
                <a:cs typeface="+mn-cs"/>
              </a:rPr>
              <a:t>Education + Training</a:t>
            </a:r>
            <a:r>
              <a:rPr lang="en-AU" sz="1200" kern="1200" dirty="0" smtClean="0">
                <a:solidFill>
                  <a:schemeClr val="tx1"/>
                </a:solidFill>
                <a:effectLst/>
                <a:latin typeface="+mn-lt"/>
                <a:ea typeface="+mn-ea"/>
                <a:cs typeface="+mn-cs"/>
              </a:rPr>
              <a:t>, 49(4), 277-289.</a:t>
            </a:r>
          </a:p>
          <a:p>
            <a:endParaRPr lang="en-AU"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F05BAA-92F6-4DEA-A832-E4B15A2F525C}" type="slidenum">
              <a:rPr lang="en-AU" smtClean="0"/>
              <a:t>7</a:t>
            </a:fld>
            <a:endParaRPr lang="en-AU"/>
          </a:p>
        </p:txBody>
      </p:sp>
    </p:spTree>
    <p:extLst>
      <p:ext uri="{BB962C8B-B14F-4D97-AF65-F5344CB8AC3E}">
        <p14:creationId xmlns:p14="http://schemas.microsoft.com/office/powerpoint/2010/main" val="2822035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F05BAA-92F6-4DEA-A832-E4B15A2F525C}" type="slidenum">
              <a:rPr lang="en-AU" smtClean="0"/>
              <a:t>8</a:t>
            </a:fld>
            <a:endParaRPr lang="en-AU"/>
          </a:p>
        </p:txBody>
      </p:sp>
    </p:spTree>
    <p:extLst>
      <p:ext uri="{BB962C8B-B14F-4D97-AF65-F5344CB8AC3E}">
        <p14:creationId xmlns:p14="http://schemas.microsoft.com/office/powerpoint/2010/main" val="1495829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Employability has become a critical issue in higher education, with students expecting a return on their investment, and employers increasingly looking for agile, critical, creative, innovative and entrepreneurial mindsets.  With an increased focus on deliverables, the Government is also considering performance funding linked to employment outcomes.</a:t>
            </a:r>
          </a:p>
          <a:p>
            <a:endParaRPr lang="en-AU"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Using the </a:t>
            </a:r>
            <a:r>
              <a:rPr lang="en-AU" sz="1200" kern="1200" dirty="0" err="1" smtClean="0">
                <a:solidFill>
                  <a:schemeClr val="tx1"/>
                </a:solidFill>
                <a:effectLst/>
                <a:latin typeface="+mn-lt"/>
                <a:ea typeface="+mn-ea"/>
                <a:cs typeface="+mn-cs"/>
              </a:rPr>
              <a:t>CareerEDGE</a:t>
            </a:r>
            <a:r>
              <a:rPr lang="en-AU" sz="1200" kern="1200" dirty="0" smtClean="0">
                <a:solidFill>
                  <a:schemeClr val="tx1"/>
                </a:solidFill>
                <a:effectLst/>
                <a:latin typeface="+mn-lt"/>
                <a:ea typeface="+mn-ea"/>
                <a:cs typeface="+mn-cs"/>
              </a:rPr>
              <a:t> model of graduate employability (Dacre Pool &amp; Sewell 2007), the UQ framework is focussed on learning from experiences, curricular and extracurricular, in order to develop employability.  The model provides a means of understanding the components of employability, and that reflection and evaluation are necessary to transform those components into employability (Dacre Pool &amp; Sewell 2007).  </a:t>
            </a:r>
          </a:p>
          <a:p>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Dacre Pool, L. &amp; Sewell, P. (2007). The key to employability: developing a practical model of graduate employability. </a:t>
            </a:r>
            <a:r>
              <a:rPr lang="en-AU" sz="1200" i="1" kern="1200" dirty="0" smtClean="0">
                <a:solidFill>
                  <a:schemeClr val="tx1"/>
                </a:solidFill>
                <a:effectLst/>
                <a:latin typeface="+mn-lt"/>
                <a:ea typeface="+mn-ea"/>
                <a:cs typeface="+mn-cs"/>
              </a:rPr>
              <a:t>Education + Training</a:t>
            </a:r>
            <a:r>
              <a:rPr lang="en-AU" sz="1200" kern="1200" dirty="0" smtClean="0">
                <a:solidFill>
                  <a:schemeClr val="tx1"/>
                </a:solidFill>
                <a:effectLst/>
                <a:latin typeface="+mn-lt"/>
                <a:ea typeface="+mn-ea"/>
                <a:cs typeface="+mn-cs"/>
              </a:rPr>
              <a:t>, 49(4), 277-289.</a:t>
            </a:r>
          </a:p>
          <a:p>
            <a:endParaRPr lang="en-AU"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F05BAA-92F6-4DEA-A832-E4B15A2F525C}" type="slidenum">
              <a:rPr lang="en-AU" smtClean="0"/>
              <a:t>9</a:t>
            </a:fld>
            <a:endParaRPr lang="en-AU"/>
          </a:p>
        </p:txBody>
      </p:sp>
    </p:spTree>
    <p:extLst>
      <p:ext uri="{BB962C8B-B14F-4D97-AF65-F5344CB8AC3E}">
        <p14:creationId xmlns:p14="http://schemas.microsoft.com/office/powerpoint/2010/main" val="9632496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5BEF6F-6263-4F8D-8EB5-8791451073CD}"/>
              </a:ext>
            </a:extLst>
          </p:cNvPr>
          <p:cNvSpPr/>
          <p:nvPr userDrawn="1"/>
        </p:nvSpPr>
        <p:spPr>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5" name="Picture 4">
            <a:extLst>
              <a:ext uri="{FF2B5EF4-FFF2-40B4-BE49-F238E27FC236}">
                <a16:creationId xmlns:a16="http://schemas.microsoft.com/office/drawing/2014/main" id="{3F3E3223-6328-4488-8A5F-952E87A12E34}"/>
              </a:ext>
            </a:extLst>
          </p:cNvPr>
          <p:cNvPicPr>
            <a:picLocks noChangeAspect="1"/>
          </p:cNvPicPr>
          <p:nvPr userDrawn="1"/>
        </p:nvPicPr>
        <p:blipFill rotWithShape="1">
          <a:blip r:embed="rId2"/>
          <a:srcRect l="74412" t="80198" b="-1"/>
          <a:stretch/>
        </p:blipFill>
        <p:spPr>
          <a:xfrm>
            <a:off x="9852228" y="5499893"/>
            <a:ext cx="2339772" cy="1358107"/>
          </a:xfrm>
          <a:prstGeom prst="rect">
            <a:avLst/>
          </a:prstGeom>
          <a:ln>
            <a:noFill/>
          </a:ln>
        </p:spPr>
      </p:pic>
      <p:sp>
        <p:nvSpPr>
          <p:cNvPr id="2" name="Title 1"/>
          <p:cNvSpPr>
            <a:spLocks noGrp="1"/>
          </p:cNvSpPr>
          <p:nvPr>
            <p:ph type="title" hasCustomPrompt="1"/>
          </p:nvPr>
        </p:nvSpPr>
        <p:spPr>
          <a:xfrm>
            <a:off x="695325" y="1160745"/>
            <a:ext cx="10738247" cy="1296144"/>
          </a:xfrm>
        </p:spPr>
        <p:txBody>
          <a:bodyPr anchor="b">
            <a:noAutofit/>
          </a:bodyPr>
          <a:lstStyle>
            <a:lvl1pPr>
              <a:lnSpc>
                <a:spcPts val="5040"/>
              </a:lnSpc>
              <a:defRPr sz="4200">
                <a:solidFill>
                  <a:schemeClr val="accent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298" y="2571294"/>
            <a:ext cx="10747200" cy="2675249"/>
          </a:xfrm>
          <a:prstGeom prst="rect">
            <a:avLst/>
          </a:prstGeom>
        </p:spPr>
        <p:txBody>
          <a:bodyPr>
            <a:normAutofit/>
          </a:bodyPr>
          <a:lstStyle>
            <a:lvl1pPr marL="0" indent="0">
              <a:lnSpc>
                <a:spcPts val="3240"/>
              </a:lnSpc>
              <a:buNone/>
              <a:defRPr sz="2700">
                <a:solidFill>
                  <a:schemeClr val="accent1"/>
                </a:solidFill>
              </a:defRPr>
            </a:lvl1pPr>
          </a:lstStyle>
          <a:p>
            <a:pPr lvl="0"/>
            <a:r>
              <a:rPr lang="en-US" dirty="0"/>
              <a:t>[Subtitle]</a:t>
            </a:r>
          </a:p>
        </p:txBody>
      </p:sp>
      <p:pic>
        <p:nvPicPr>
          <p:cNvPr id="9" name="Picture 8">
            <a:extLst>
              <a:ext uri="{FF2B5EF4-FFF2-40B4-BE49-F238E27FC236}">
                <a16:creationId xmlns:a16="http://schemas.microsoft.com/office/drawing/2014/main" id="{B3140420-5D32-4B9D-AAC5-EA821D594034}"/>
              </a:ext>
            </a:extLst>
          </p:cNvPr>
          <p:cNvPicPr>
            <a:picLocks noChangeAspect="1"/>
          </p:cNvPicPr>
          <p:nvPr userDrawn="1"/>
        </p:nvPicPr>
        <p:blipFill rotWithShape="1">
          <a:blip r:embed="rId2"/>
          <a:srcRect t="59270" r="70475" b="-1"/>
          <a:stretch/>
        </p:blipFill>
        <p:spPr>
          <a:xfrm>
            <a:off x="1" y="4064704"/>
            <a:ext cx="2699772" cy="2793299"/>
          </a:xfrm>
          <a:prstGeom prst="rect">
            <a:avLst/>
          </a:prstGeom>
          <a:ln>
            <a:noFill/>
          </a:ln>
        </p:spPr>
      </p:pic>
      <p:pic>
        <p:nvPicPr>
          <p:cNvPr id="10" name="Picture 9">
            <a:extLst>
              <a:ext uri="{FF2B5EF4-FFF2-40B4-BE49-F238E27FC236}">
                <a16:creationId xmlns:a16="http://schemas.microsoft.com/office/drawing/2014/main" id="{1A1484F3-3D7B-466C-B621-2369AAE0DB10}"/>
              </a:ext>
            </a:extLst>
          </p:cNvPr>
          <p:cNvPicPr>
            <a:picLocks noChangeAspect="1"/>
          </p:cNvPicPr>
          <p:nvPr userDrawn="1"/>
        </p:nvPicPr>
        <p:blipFill>
          <a:blip r:embed="rId3"/>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69773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2 Graph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AA2A89B-5F40-4031-8108-1BFB255068B7}"/>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375E875C-DD57-4708-A99D-D59276162100}"/>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Text Placeholder 6">
            <a:extLst>
              <a:ext uri="{FF2B5EF4-FFF2-40B4-BE49-F238E27FC236}">
                <a16:creationId xmlns:a16="http://schemas.microsoft.com/office/drawing/2014/main" id="{E22F89E8-AEA0-41B7-97D7-227B19E804EC}"/>
              </a:ext>
            </a:extLst>
          </p:cNvPr>
          <p:cNvSpPr>
            <a:spLocks noGrp="1"/>
          </p:cNvSpPr>
          <p:nvPr>
            <p:ph type="body" sz="quarter" idx="13" hasCustomPrompt="1"/>
          </p:nvPr>
        </p:nvSpPr>
        <p:spPr>
          <a:xfrm>
            <a:off x="695326"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6" name="Content Placeholder 5">
            <a:extLst>
              <a:ext uri="{FF2B5EF4-FFF2-40B4-BE49-F238E27FC236}">
                <a16:creationId xmlns:a16="http://schemas.microsoft.com/office/drawing/2014/main" id="{5F93F161-17EB-4DA5-BE00-069D1277B92D}"/>
              </a:ext>
            </a:extLst>
          </p:cNvPr>
          <p:cNvSpPr>
            <a:spLocks noGrp="1"/>
          </p:cNvSpPr>
          <p:nvPr>
            <p:ph sz="quarter" idx="17"/>
          </p:nvPr>
        </p:nvSpPr>
        <p:spPr>
          <a:xfrm>
            <a:off x="695326"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5" name="Text Placeholder 6">
            <a:extLst>
              <a:ext uri="{FF2B5EF4-FFF2-40B4-BE49-F238E27FC236}">
                <a16:creationId xmlns:a16="http://schemas.microsoft.com/office/drawing/2014/main" id="{4324DF9C-3E8A-469C-8FC9-4938DAA32240}"/>
              </a:ext>
            </a:extLst>
          </p:cNvPr>
          <p:cNvSpPr>
            <a:spLocks noGrp="1"/>
          </p:cNvSpPr>
          <p:nvPr>
            <p:ph type="body" sz="quarter" idx="18" hasCustomPrompt="1"/>
          </p:nvPr>
        </p:nvSpPr>
        <p:spPr>
          <a:xfrm>
            <a:off x="6279511"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16" name="Content Placeholder 5">
            <a:extLst>
              <a:ext uri="{FF2B5EF4-FFF2-40B4-BE49-F238E27FC236}">
                <a16:creationId xmlns:a16="http://schemas.microsoft.com/office/drawing/2014/main" id="{A027F0FB-D735-4865-B5EA-A50B34F47CA8}"/>
              </a:ext>
            </a:extLst>
          </p:cNvPr>
          <p:cNvSpPr>
            <a:spLocks noGrp="1"/>
          </p:cNvSpPr>
          <p:nvPr>
            <p:ph sz="quarter" idx="19"/>
          </p:nvPr>
        </p:nvSpPr>
        <p:spPr>
          <a:xfrm>
            <a:off x="6279511"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AE529219-BCD0-4496-8C5D-775ED0D27837}"/>
              </a:ext>
            </a:extLst>
          </p:cNvPr>
          <p:cNvSpPr>
            <a:spLocks noGrp="1"/>
          </p:cNvSpPr>
          <p:nvPr>
            <p:ph type="dt" sz="half" idx="20"/>
          </p:nvPr>
        </p:nvSpPr>
        <p:spPr>
          <a:xfrm>
            <a:off x="695325" y="151136"/>
            <a:ext cx="2376000" cy="241200"/>
          </a:xfrm>
          <a:prstGeom prst="rect">
            <a:avLst/>
          </a:prstGeom>
        </p:spPr>
        <p:txBody>
          <a:bodyPr/>
          <a:lstStyle/>
          <a:p>
            <a:pPr algn="l"/>
            <a:r>
              <a:rPr lang="en-US"/>
              <a:t>[Entity Name]</a:t>
            </a:r>
            <a:endParaRPr lang="en-AU" dirty="0"/>
          </a:p>
        </p:txBody>
      </p:sp>
      <p:sp>
        <p:nvSpPr>
          <p:cNvPr id="11" name="Text Placeholder 5">
            <a:extLst>
              <a:ext uri="{FF2B5EF4-FFF2-40B4-BE49-F238E27FC236}">
                <a16:creationId xmlns:a16="http://schemas.microsoft.com/office/drawing/2014/main" id="{CAE7F11A-C7DA-440F-83D7-3571E1FAF17A}"/>
              </a:ext>
            </a:extLst>
          </p:cNvPr>
          <p:cNvSpPr>
            <a:spLocks noGrp="1"/>
          </p:cNvSpPr>
          <p:nvPr>
            <p:ph type="body" sz="quarter" idx="14" hasCustomPrompt="1"/>
          </p:nvPr>
        </p:nvSpPr>
        <p:spPr>
          <a:xfrm>
            <a:off x="695327" y="1699200"/>
            <a:ext cx="10772776"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13" name="Text Placeholder 5">
            <a:extLst>
              <a:ext uri="{FF2B5EF4-FFF2-40B4-BE49-F238E27FC236}">
                <a16:creationId xmlns:a16="http://schemas.microsoft.com/office/drawing/2014/main" id="{97ABDCDB-C6CD-4C8C-A5E2-31920BCF53A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1F7154F-DE85-4B92-BE63-FC9C5B0FC149}"/>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7" name="Picture 16">
            <a:extLst>
              <a:ext uri="{FF2B5EF4-FFF2-40B4-BE49-F238E27FC236}">
                <a16:creationId xmlns:a16="http://schemas.microsoft.com/office/drawing/2014/main" id="{6C08FAE1-741A-4147-AD4A-766CC098B78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8" name="Title 7">
            <a:extLst>
              <a:ext uri="{FF2B5EF4-FFF2-40B4-BE49-F238E27FC236}">
                <a16:creationId xmlns:a16="http://schemas.microsoft.com/office/drawing/2014/main" id="{0701168E-769B-45DB-AFDD-B10DB12B4A9C}"/>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302488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ayout Horizontal">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1700212"/>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6"/>
          <p:cNvSpPr>
            <a:spLocks noGrp="1"/>
          </p:cNvSpPr>
          <p:nvPr>
            <p:ph sz="quarter" idx="13"/>
          </p:nvPr>
        </p:nvSpPr>
        <p:spPr>
          <a:xfrm>
            <a:off x="695325" y="4149320"/>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Slide Number Placeholder 5">
            <a:extLst>
              <a:ext uri="{FF2B5EF4-FFF2-40B4-BE49-F238E27FC236}">
                <a16:creationId xmlns:a16="http://schemas.microsoft.com/office/drawing/2014/main" id="{28A64A70-781C-4A35-B011-4415D9D6857F}"/>
              </a:ext>
            </a:extLst>
          </p:cNvPr>
          <p:cNvSpPr>
            <a:spLocks noGrp="1"/>
          </p:cNvSpPr>
          <p:nvPr>
            <p:ph type="sldNum" sz="quarter" idx="15"/>
          </p:nvPr>
        </p:nvSpPr>
        <p:spPr/>
        <p:txBody>
          <a:bodyPr/>
          <a:lstStyle/>
          <a:p>
            <a:fld id="{E917DE0E-AFB1-41FD-BC35-27DB61CA125F}" type="slidenum">
              <a:rPr lang="en-AU" smtClean="0"/>
              <a:pPr/>
              <a:t>‹#›</a:t>
            </a:fld>
            <a:endParaRPr lang="en-AU" dirty="0"/>
          </a:p>
        </p:txBody>
      </p:sp>
      <p:sp>
        <p:nvSpPr>
          <p:cNvPr id="8" name="Footer Placeholder 2">
            <a:extLst>
              <a:ext uri="{FF2B5EF4-FFF2-40B4-BE49-F238E27FC236}">
                <a16:creationId xmlns:a16="http://schemas.microsoft.com/office/drawing/2014/main" id="{9773C7E2-CDC5-49EC-A9E3-AC0C9037344D}"/>
              </a:ext>
            </a:extLst>
          </p:cNvPr>
          <p:cNvSpPr>
            <a:spLocks noGrp="1"/>
          </p:cNvSpPr>
          <p:nvPr>
            <p:ph type="ftr" sz="quarter" idx="10"/>
          </p:nvPr>
        </p:nvSpPr>
        <p:spPr>
          <a:xfrm>
            <a:off x="719668" y="6519171"/>
            <a:ext cx="3360109" cy="240219"/>
          </a:xfrm>
        </p:spPr>
        <p:txBody>
          <a:bodyPr/>
          <a:lstStyle>
            <a:lvl1pPr>
              <a:defRPr b="0"/>
            </a:lvl1pPr>
          </a:lstStyle>
          <a:p>
            <a:r>
              <a:rPr lang="en-AU"/>
              <a:t>[Presentation Title] | [Date]</a:t>
            </a:r>
            <a:endParaRPr lang="en-AU" dirty="0"/>
          </a:p>
        </p:txBody>
      </p:sp>
      <p:sp>
        <p:nvSpPr>
          <p:cNvPr id="2" name="Date Placeholder 1">
            <a:extLst>
              <a:ext uri="{FF2B5EF4-FFF2-40B4-BE49-F238E27FC236}">
                <a16:creationId xmlns:a16="http://schemas.microsoft.com/office/drawing/2014/main" id="{0B423B96-95FF-4790-8D30-9E7B110C4387}"/>
              </a:ext>
            </a:extLst>
          </p:cNvPr>
          <p:cNvSpPr>
            <a:spLocks noGrp="1"/>
          </p:cNvSpPr>
          <p:nvPr>
            <p:ph type="dt" sz="half" idx="16"/>
          </p:nvPr>
        </p:nvSpPr>
        <p:spPr>
          <a:xfrm>
            <a:off x="695325" y="151136"/>
            <a:ext cx="2376000" cy="241200"/>
          </a:xfrm>
          <a:prstGeom prst="rect">
            <a:avLst/>
          </a:prstGeom>
        </p:spPr>
        <p:txBody>
          <a:bodyPr/>
          <a:lstStyle/>
          <a:p>
            <a:pPr algn="l"/>
            <a:r>
              <a:rPr lang="en-US"/>
              <a:t>[Entity Name]</a:t>
            </a:r>
            <a:endParaRPr lang="en-AU" dirty="0"/>
          </a:p>
        </p:txBody>
      </p:sp>
      <p:sp>
        <p:nvSpPr>
          <p:cNvPr id="5" name="Title 4">
            <a:extLst>
              <a:ext uri="{FF2B5EF4-FFF2-40B4-BE49-F238E27FC236}">
                <a16:creationId xmlns:a16="http://schemas.microsoft.com/office/drawing/2014/main" id="{CD9D3A3A-6391-449C-98D8-8000F53C5CEA}"/>
              </a:ext>
            </a:extLst>
          </p:cNvPr>
          <p:cNvSpPr>
            <a:spLocks noGrp="1"/>
          </p:cNvSpPr>
          <p:nvPr>
            <p:ph type="title"/>
          </p:nvPr>
        </p:nvSpPr>
        <p:spPr/>
        <p:txBody>
          <a:bodyPr/>
          <a:lstStyle/>
          <a:p>
            <a:r>
              <a:rPr lang="en-US"/>
              <a:t>Click to edit Master title style</a:t>
            </a:r>
            <a:endParaRPr lang="en-AU" dirty="0"/>
          </a:p>
        </p:txBody>
      </p:sp>
      <p:sp>
        <p:nvSpPr>
          <p:cNvPr id="10" name="Text Placeholder 5">
            <a:extLst>
              <a:ext uri="{FF2B5EF4-FFF2-40B4-BE49-F238E27FC236}">
                <a16:creationId xmlns:a16="http://schemas.microsoft.com/office/drawing/2014/main" id="{B4204264-ED99-42CA-9AA0-998A63609F92}"/>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BF99E85-067E-4D25-84D4-D21BC7C23B71}"/>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78C68E48-49B8-418B-BA86-C6FED8002F94}"/>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287013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4210091-B817-4684-B184-7D4087D1A130}"/>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4886D46C-E3B9-4EED-8ECB-83007B70FCF7}"/>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Content Placeholder 6">
            <a:extLst>
              <a:ext uri="{FF2B5EF4-FFF2-40B4-BE49-F238E27FC236}">
                <a16:creationId xmlns:a16="http://schemas.microsoft.com/office/drawing/2014/main" id="{DBFF82D3-6289-409B-A057-3D813BA14F7F}"/>
              </a:ext>
            </a:extLst>
          </p:cNvPr>
          <p:cNvSpPr>
            <a:spLocks noGrp="1"/>
          </p:cNvSpPr>
          <p:nvPr>
            <p:ph sz="quarter" idx="14"/>
          </p:nvPr>
        </p:nvSpPr>
        <p:spPr>
          <a:xfrm>
            <a:off x="695325" y="1700213"/>
            <a:ext cx="3384342" cy="4608512"/>
          </a:xfrm>
        </p:spPr>
        <p:txBody>
          <a:bodyPr/>
          <a:lstStyle>
            <a:lvl1pPr>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Content Placeholder 6">
            <a:extLst>
              <a:ext uri="{FF2B5EF4-FFF2-40B4-BE49-F238E27FC236}">
                <a16:creationId xmlns:a16="http://schemas.microsoft.com/office/drawing/2014/main" id="{3F6BB689-6536-431A-8821-1D05F11A490B}"/>
              </a:ext>
            </a:extLst>
          </p:cNvPr>
          <p:cNvSpPr>
            <a:spLocks noGrp="1"/>
          </p:cNvSpPr>
          <p:nvPr>
            <p:ph sz="quarter" idx="15"/>
          </p:nvPr>
        </p:nvSpPr>
        <p:spPr>
          <a:xfrm>
            <a:off x="440660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9" name="Content Placeholder 6">
            <a:extLst>
              <a:ext uri="{FF2B5EF4-FFF2-40B4-BE49-F238E27FC236}">
                <a16:creationId xmlns:a16="http://schemas.microsoft.com/office/drawing/2014/main" id="{DE3EE136-4551-4345-9B3F-12045A92B814}"/>
              </a:ext>
            </a:extLst>
          </p:cNvPr>
          <p:cNvSpPr>
            <a:spLocks noGrp="1"/>
          </p:cNvSpPr>
          <p:nvPr>
            <p:ph sz="quarter" idx="16"/>
          </p:nvPr>
        </p:nvSpPr>
        <p:spPr>
          <a:xfrm>
            <a:off x="811259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2EFFA529-ABC2-48D5-B054-69D988F2D0EC}"/>
              </a:ext>
            </a:extLst>
          </p:cNvPr>
          <p:cNvSpPr>
            <a:spLocks noGrp="1"/>
          </p:cNvSpPr>
          <p:nvPr>
            <p:ph type="dt" sz="half" idx="17"/>
          </p:nvPr>
        </p:nvSpPr>
        <p:spPr>
          <a:xfrm>
            <a:off x="695325" y="151136"/>
            <a:ext cx="2376000" cy="241200"/>
          </a:xfrm>
          <a:prstGeom prst="rect">
            <a:avLst/>
          </a:prstGeom>
        </p:spPr>
        <p:txBody>
          <a:bodyPr/>
          <a:lstStyle/>
          <a:p>
            <a:pPr algn="l"/>
            <a:r>
              <a:rPr lang="en-US"/>
              <a:t>[Entity Name]</a:t>
            </a:r>
            <a:endParaRPr lang="en-AU" dirty="0"/>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FA713AAF-B990-435A-8393-8A687098057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16E32DE4-D188-4655-B345-81AD0F7B8AEF}"/>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77075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Third Two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7049" y="1700213"/>
            <a:ext cx="7089626"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695325" y="1698659"/>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A819475F-5544-4974-AE9E-4B8F82C06AFF}"/>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FB7ADCB3-94A1-487D-85FB-8FFC9CDD03AB}"/>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4198469F-EA11-46C7-AAEC-1DCCFFCDF452}"/>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ECD0CC0B-EDBE-4119-B030-67B593429642}"/>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25DE031C-D81B-4218-94A1-8E617EC68AED}"/>
              </a:ext>
            </a:extLst>
          </p:cNvPr>
          <p:cNvSpPr>
            <a:spLocks noGrp="1"/>
          </p:cNvSpPr>
          <p:nvPr>
            <p:ph type="dt" sz="half" idx="16"/>
          </p:nvPr>
        </p:nvSpPr>
        <p:spPr/>
        <p:txBody>
          <a:bodyPr/>
          <a:lstStyle/>
          <a:p>
            <a:r>
              <a:rPr lang="en-US"/>
              <a:t>[Entity Name]</a:t>
            </a:r>
            <a:endParaRPr lang="en-AU" dirty="0"/>
          </a:p>
        </p:txBody>
      </p:sp>
      <p:sp>
        <p:nvSpPr>
          <p:cNvPr id="11" name="Footer Placeholder 10">
            <a:extLst>
              <a:ext uri="{FF2B5EF4-FFF2-40B4-BE49-F238E27FC236}">
                <a16:creationId xmlns:a16="http://schemas.microsoft.com/office/drawing/2014/main" id="{78C5C398-3572-4EB0-8F84-1F6673C9A658}"/>
              </a:ext>
            </a:extLst>
          </p:cNvPr>
          <p:cNvSpPr>
            <a:spLocks noGrp="1"/>
          </p:cNvSpPr>
          <p:nvPr>
            <p:ph type="ftr" sz="quarter" idx="17"/>
          </p:nvPr>
        </p:nvSpPr>
        <p:spPr/>
        <p:txBody>
          <a:bodyPr/>
          <a:lstStyle/>
          <a:p>
            <a:r>
              <a:rPr lang="en-AU"/>
              <a:t>[Presentation Title] | [Date]</a:t>
            </a:r>
            <a:endParaRPr lang="en-AU" dirty="0"/>
          </a:p>
        </p:txBody>
      </p:sp>
      <p:sp>
        <p:nvSpPr>
          <p:cNvPr id="13" name="Slide Number Placeholder 12">
            <a:extLst>
              <a:ext uri="{FF2B5EF4-FFF2-40B4-BE49-F238E27FC236}">
                <a16:creationId xmlns:a16="http://schemas.microsoft.com/office/drawing/2014/main" id="{D2D565BB-C9BB-4EEC-9693-6827A3D09DE8}"/>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37848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Third One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6" y="1700213"/>
            <a:ext cx="7092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8112676" y="1700213"/>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99C00F56-0B94-47B9-B665-E10A225FC23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B4415799-71FD-449D-8349-3495B06EE871}"/>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BCDEB36B-7D7C-483E-8547-AC6A66877EC0}"/>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8739D336-33BA-494B-81D0-9D8B47FD05AB}"/>
              </a:ext>
            </a:extLst>
          </p:cNvPr>
          <p:cNvSpPr>
            <a:spLocks noGrp="1"/>
          </p:cNvSpPr>
          <p:nvPr>
            <p:ph type="title"/>
          </p:nvPr>
        </p:nvSpPr>
        <p:spPr/>
        <p:txBody>
          <a:bodyPr/>
          <a:lstStyle/>
          <a:p>
            <a:r>
              <a:rPr lang="en-US"/>
              <a:t>Click to edit Master title style</a:t>
            </a:r>
            <a:endParaRPr lang="en-AU" dirty="0"/>
          </a:p>
        </p:txBody>
      </p:sp>
      <p:sp>
        <p:nvSpPr>
          <p:cNvPr id="5" name="Date Placeholder 4">
            <a:extLst>
              <a:ext uri="{FF2B5EF4-FFF2-40B4-BE49-F238E27FC236}">
                <a16:creationId xmlns:a16="http://schemas.microsoft.com/office/drawing/2014/main" id="{96FEF3A4-7665-47FA-8B69-9A4F31C18B06}"/>
              </a:ext>
            </a:extLst>
          </p:cNvPr>
          <p:cNvSpPr>
            <a:spLocks noGrp="1"/>
          </p:cNvSpPr>
          <p:nvPr>
            <p:ph type="dt" sz="half" idx="16"/>
          </p:nvPr>
        </p:nvSpPr>
        <p:spPr/>
        <p:txBody>
          <a:bodyPr/>
          <a:lstStyle/>
          <a:p>
            <a:r>
              <a:rPr lang="en-US"/>
              <a:t>[Entity Name]</a:t>
            </a:r>
            <a:endParaRPr lang="en-AU" dirty="0"/>
          </a:p>
        </p:txBody>
      </p:sp>
      <p:sp>
        <p:nvSpPr>
          <p:cNvPr id="8" name="Footer Placeholder 7">
            <a:extLst>
              <a:ext uri="{FF2B5EF4-FFF2-40B4-BE49-F238E27FC236}">
                <a16:creationId xmlns:a16="http://schemas.microsoft.com/office/drawing/2014/main" id="{55EE2261-AED3-448E-9AA6-9C9A5534417D}"/>
              </a:ext>
            </a:extLst>
          </p:cNvPr>
          <p:cNvSpPr>
            <a:spLocks noGrp="1"/>
          </p:cNvSpPr>
          <p:nvPr>
            <p:ph type="ftr" sz="quarter" idx="17"/>
          </p:nvPr>
        </p:nvSpPr>
        <p:spPr/>
        <p:txBody>
          <a:bodyPr/>
          <a:lstStyle/>
          <a:p>
            <a:r>
              <a:rPr lang="en-AU"/>
              <a:t>[Presentation Title] | [Date]</a:t>
            </a:r>
            <a:endParaRPr lang="en-AU" dirty="0"/>
          </a:p>
        </p:txBody>
      </p:sp>
      <p:sp>
        <p:nvSpPr>
          <p:cNvPr id="12" name="Slide Number Placeholder 11">
            <a:extLst>
              <a:ext uri="{FF2B5EF4-FFF2-40B4-BE49-F238E27FC236}">
                <a16:creationId xmlns:a16="http://schemas.microsoft.com/office/drawing/2014/main" id="{7A92BB03-FEDF-43D9-957F-2410F5D597B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09038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Pullout">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624880"/>
            <a:ext cx="12191999" cy="6233119"/>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r>
              <a:rPr lang="en-AU" dirty="0"/>
              <a:t/>
            </a:r>
            <a:br>
              <a:rPr lang="en-AU" dirty="0"/>
            </a:br>
            <a:r>
              <a:rPr lang="en-AU" dirty="0"/>
              <a:t/>
            </a:r>
            <a:br>
              <a:rPr lang="en-AU" dirty="0"/>
            </a:br>
            <a:endParaRPr lang="en-AU" dirty="0"/>
          </a:p>
        </p:txBody>
      </p:sp>
      <p:sp>
        <p:nvSpPr>
          <p:cNvPr id="11" name="Text Placeholder 6">
            <a:extLst>
              <a:ext uri="{FF2B5EF4-FFF2-40B4-BE49-F238E27FC236}">
                <a16:creationId xmlns:a16="http://schemas.microsoft.com/office/drawing/2014/main" id="{F90B2496-E1DB-4D4C-859D-CC14426C6917}"/>
              </a:ext>
            </a:extLst>
          </p:cNvPr>
          <p:cNvSpPr>
            <a:spLocks noGrp="1"/>
          </p:cNvSpPr>
          <p:nvPr>
            <p:ph type="body" sz="quarter" idx="19" hasCustomPrompt="1"/>
          </p:nvPr>
        </p:nvSpPr>
        <p:spPr>
          <a:xfrm>
            <a:off x="695328" y="1052514"/>
            <a:ext cx="3384548" cy="5263410"/>
          </a:xfrm>
          <a:prstGeom prst="rect">
            <a:avLst/>
          </a:prstGeom>
          <a:solidFill>
            <a:schemeClr val="bg1"/>
          </a:solidFill>
        </p:spPr>
        <p:txBody>
          <a:bodyPr lIns="180000" tIns="1260000" rIns="180000" bIns="180000" anchor="t">
            <a:normAutofit/>
          </a:bodyPr>
          <a:lstStyle>
            <a:lvl1pPr marL="285750" indent="-285750" algn="l">
              <a:buClr>
                <a:schemeClr val="bg1"/>
              </a:buClr>
              <a:buFont typeface="Arial" panose="020B0604020202020204" pitchFamily="34" charset="0"/>
              <a:buChar char="•"/>
              <a:defRPr lang="en-AU" dirty="0"/>
            </a:lvl1pPr>
          </a:lstStyle>
          <a:p>
            <a:pPr lvl="0"/>
            <a:r>
              <a:rPr lang="en-AU" dirty="0"/>
              <a:t>[Enter text – You can change the colour of this placeholder under the ‘Shape fill’ menu. Change shape width/height as preferred]</a:t>
            </a:r>
          </a:p>
        </p:txBody>
      </p:sp>
      <p:sp>
        <p:nvSpPr>
          <p:cNvPr id="2" name="Title 1">
            <a:extLst>
              <a:ext uri="{FF2B5EF4-FFF2-40B4-BE49-F238E27FC236}">
                <a16:creationId xmlns:a16="http://schemas.microsoft.com/office/drawing/2014/main" id="{DFCB796C-2145-4E36-9CCD-4A6E104CD86A}"/>
              </a:ext>
            </a:extLst>
          </p:cNvPr>
          <p:cNvSpPr>
            <a:spLocks noGrp="1"/>
          </p:cNvSpPr>
          <p:nvPr>
            <p:ph type="title" hasCustomPrompt="1"/>
          </p:nvPr>
        </p:nvSpPr>
        <p:spPr>
          <a:xfrm>
            <a:off x="1127448" y="1340768"/>
            <a:ext cx="2592288" cy="876470"/>
          </a:xfrm>
        </p:spPr>
        <p:txBody>
          <a:bodyPr anchor="t">
            <a:normAutofit/>
          </a:bodyPr>
          <a:lstStyle>
            <a:lvl1pPr>
              <a:defRPr sz="2800"/>
            </a:lvl1pPr>
          </a:lstStyle>
          <a:p>
            <a:r>
              <a:rPr lang="en-US" dirty="0"/>
              <a:t>[Title]</a:t>
            </a:r>
            <a:endParaRPr lang="en-AU" dirty="0"/>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45D19A3-55E4-4A3E-B43F-B4D3EFBE1E1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1B58DF6-309B-4BE3-BBE4-1BA28FFD90EC}"/>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4" name="Date Placeholder 3">
            <a:extLst>
              <a:ext uri="{FF2B5EF4-FFF2-40B4-BE49-F238E27FC236}">
                <a16:creationId xmlns:a16="http://schemas.microsoft.com/office/drawing/2014/main" id="{FDC7D515-B4C3-44B8-9BAA-EEF692FA5A57}"/>
              </a:ext>
            </a:extLst>
          </p:cNvPr>
          <p:cNvSpPr>
            <a:spLocks noGrp="1"/>
          </p:cNvSpPr>
          <p:nvPr>
            <p:ph type="dt" sz="half" idx="20"/>
          </p:nvPr>
        </p:nvSpPr>
        <p:spPr/>
        <p:txBody>
          <a:bodyPr/>
          <a:lstStyle/>
          <a:p>
            <a:r>
              <a:rPr lang="en-US"/>
              <a:t>[Entity Name]</a:t>
            </a:r>
            <a:endParaRPr lang="en-AU" dirty="0"/>
          </a:p>
        </p:txBody>
      </p:sp>
      <p:sp>
        <p:nvSpPr>
          <p:cNvPr id="7" name="Footer Placeholder 6">
            <a:extLst>
              <a:ext uri="{FF2B5EF4-FFF2-40B4-BE49-F238E27FC236}">
                <a16:creationId xmlns:a16="http://schemas.microsoft.com/office/drawing/2014/main" id="{3309B167-7472-4F88-89E8-DAE2E0483964}"/>
              </a:ext>
            </a:extLst>
          </p:cNvPr>
          <p:cNvSpPr>
            <a:spLocks noGrp="1"/>
          </p:cNvSpPr>
          <p:nvPr>
            <p:ph type="ftr" sz="quarter" idx="21"/>
          </p:nvPr>
        </p:nvSpPr>
        <p:spPr/>
        <p:txBody>
          <a:bodyPr/>
          <a:lstStyle/>
          <a:p>
            <a:r>
              <a:rPr lang="en-AU"/>
              <a:t>[Presentation Title] | [Date]</a:t>
            </a:r>
            <a:endParaRPr lang="en-AU" dirty="0"/>
          </a:p>
        </p:txBody>
      </p:sp>
      <p:sp>
        <p:nvSpPr>
          <p:cNvPr id="8" name="Slide Number Placeholder 7">
            <a:extLst>
              <a:ext uri="{FF2B5EF4-FFF2-40B4-BE49-F238E27FC236}">
                <a16:creationId xmlns:a16="http://schemas.microsoft.com/office/drawing/2014/main" id="{47F249FB-FC55-456D-9BD4-C0130FDAB05E}"/>
              </a:ext>
            </a:extLst>
          </p:cNvPr>
          <p:cNvSpPr>
            <a:spLocks noGrp="1"/>
          </p:cNvSpPr>
          <p:nvPr>
            <p:ph type="sldNum" sz="quarter" idx="22"/>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9999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695327" y="1700213"/>
            <a:ext cx="10801349" cy="4249107"/>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r>
              <a:rPr lang="en-AU" dirty="0"/>
              <a:t/>
            </a:r>
            <a:br>
              <a:rPr lang="en-AU" dirty="0"/>
            </a:br>
            <a:r>
              <a:rPr lang="en-AU" dirty="0"/>
              <a:t/>
            </a:r>
            <a:br>
              <a:rPr lang="en-AU" dirty="0"/>
            </a:br>
            <a:endParaRPr lang="en-AU" dirty="0"/>
          </a:p>
        </p:txBody>
      </p:sp>
      <p:sp>
        <p:nvSpPr>
          <p:cNvPr id="4" name="Text Placeholder 3"/>
          <p:cNvSpPr>
            <a:spLocks noGrp="1"/>
          </p:cNvSpPr>
          <p:nvPr>
            <p:ph type="body" sz="half" idx="2" hasCustomPrompt="1"/>
          </p:nvPr>
        </p:nvSpPr>
        <p:spPr>
          <a:xfrm>
            <a:off x="695327" y="5949320"/>
            <a:ext cx="10801348" cy="360000"/>
          </a:xfrm>
          <a:prstGeom prst="rect">
            <a:avLst/>
          </a:prstGeo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61FA6F18-A6B9-4002-9AF5-5A621B0ECEA9}"/>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F6667976-37E5-419D-871B-FF7F3279A819}"/>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7" name="Title 6">
            <a:extLst>
              <a:ext uri="{FF2B5EF4-FFF2-40B4-BE49-F238E27FC236}">
                <a16:creationId xmlns:a16="http://schemas.microsoft.com/office/drawing/2014/main" id="{7328C3BB-E5DD-47D4-B3C1-7A89BC1FE841}"/>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FEBC86CC-8E6A-4F6A-BC10-D9D4BF0CE880}"/>
              </a:ext>
            </a:extLst>
          </p:cNvPr>
          <p:cNvSpPr>
            <a:spLocks noGrp="1"/>
          </p:cNvSpPr>
          <p:nvPr>
            <p:ph type="dt" sz="half" idx="16"/>
          </p:nvPr>
        </p:nvSpPr>
        <p:spPr/>
        <p:txBody>
          <a:bodyPr/>
          <a:lstStyle/>
          <a:p>
            <a:r>
              <a:rPr lang="en-US"/>
              <a:t>[Entity Name]</a:t>
            </a:r>
            <a:endParaRPr lang="en-AU" dirty="0"/>
          </a:p>
        </p:txBody>
      </p:sp>
      <p:sp>
        <p:nvSpPr>
          <p:cNvPr id="8" name="Footer Placeholder 7">
            <a:extLst>
              <a:ext uri="{FF2B5EF4-FFF2-40B4-BE49-F238E27FC236}">
                <a16:creationId xmlns:a16="http://schemas.microsoft.com/office/drawing/2014/main" id="{36E1B5CB-C615-403B-B182-EBCD5DAC9E67}"/>
              </a:ext>
            </a:extLst>
          </p:cNvPr>
          <p:cNvSpPr>
            <a:spLocks noGrp="1"/>
          </p:cNvSpPr>
          <p:nvPr>
            <p:ph type="ftr" sz="quarter" idx="17"/>
          </p:nvPr>
        </p:nvSpPr>
        <p:spPr/>
        <p:txBody>
          <a:bodyPr/>
          <a:lstStyle/>
          <a:p>
            <a:r>
              <a:rPr lang="en-AU"/>
              <a:t>[Presentation Title] | [Date]</a:t>
            </a:r>
            <a:endParaRPr lang="en-AU" dirty="0"/>
          </a:p>
        </p:txBody>
      </p:sp>
      <p:sp>
        <p:nvSpPr>
          <p:cNvPr id="12" name="Slide Number Placeholder 11">
            <a:extLst>
              <a:ext uri="{FF2B5EF4-FFF2-40B4-BE49-F238E27FC236}">
                <a16:creationId xmlns:a16="http://schemas.microsoft.com/office/drawing/2014/main" id="{FBA690D5-44C9-4D2D-925E-426FB8864D8D}"/>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400272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with Image Two Third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8" y="630979"/>
            <a:ext cx="7784951" cy="6234196"/>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8916" h="5593381">
                <a:moveTo>
                  <a:pt x="454" y="629"/>
                </a:moveTo>
                <a:lnTo>
                  <a:pt x="5198916" y="0"/>
                </a:lnTo>
                <a:lnTo>
                  <a:pt x="5198916" y="5587822"/>
                </a:lnTo>
                <a:lnTo>
                  <a:pt x="1718207" y="5593381"/>
                </a:lnTo>
                <a:cubicBezTo>
                  <a:pt x="689093" y="5283249"/>
                  <a:pt x="-8821" y="3998617"/>
                  <a:pt x="1791" y="3144946"/>
                </a:cubicBezTo>
                <a:cubicBezTo>
                  <a:pt x="3783" y="1941683"/>
                  <a:pt x="-1538" y="1203892"/>
                  <a:pt x="454" y="629"/>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Date Placeholder 4">
            <a:extLst>
              <a:ext uri="{FF2B5EF4-FFF2-40B4-BE49-F238E27FC236}">
                <a16:creationId xmlns:a16="http://schemas.microsoft.com/office/drawing/2014/main" id="{60FD0FAE-3953-4EE5-ADCD-BB5BCA72CF76}"/>
              </a:ext>
            </a:extLst>
          </p:cNvPr>
          <p:cNvSpPr>
            <a:spLocks noGrp="1"/>
          </p:cNvSpPr>
          <p:nvPr>
            <p:ph type="dt" sz="half" idx="14"/>
          </p:nvPr>
        </p:nvSpPr>
        <p:spPr>
          <a:xfrm>
            <a:off x="695325" y="151136"/>
            <a:ext cx="2376000" cy="241200"/>
          </a:xfrm>
          <a:prstGeom prst="rect">
            <a:avLst/>
          </a:prstGeom>
        </p:spPr>
        <p:txBody>
          <a:bodyPr/>
          <a:lstStyle/>
          <a:p>
            <a:pPr algn="l"/>
            <a:r>
              <a:rPr lang="en-US"/>
              <a:t>[Entity Name]</a:t>
            </a:r>
            <a:endParaRPr lang="en-AU" dirty="0"/>
          </a:p>
        </p:txBody>
      </p:sp>
      <p:sp>
        <p:nvSpPr>
          <p:cNvPr id="9" name="Rectangle 8">
            <a:extLst>
              <a:ext uri="{FF2B5EF4-FFF2-40B4-BE49-F238E27FC236}">
                <a16:creationId xmlns:a16="http://schemas.microsoft.com/office/drawing/2014/main" id="{35F1548D-4CF2-410E-9EAF-5FFD92B8BD25}"/>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4FFD650-D01F-491D-B510-1C0C7A868A64}"/>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E6DFCBBC-8906-4BED-9DB4-F37D43569C83}"/>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Tree>
    <p:extLst>
      <p:ext uri="{BB962C8B-B14F-4D97-AF65-F5344CB8AC3E}">
        <p14:creationId xmlns:p14="http://schemas.microsoft.com/office/powerpoint/2010/main" val="1805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with Image Half">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099776" y="619522"/>
            <a:ext cx="6096132" cy="62383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1095" h="5597085">
                <a:moveTo>
                  <a:pt x="454" y="4333"/>
                </a:moveTo>
                <a:lnTo>
                  <a:pt x="4070582" y="0"/>
                </a:lnTo>
                <a:cubicBezTo>
                  <a:pt x="4072539" y="1865237"/>
                  <a:pt x="4068136" y="3729906"/>
                  <a:pt x="4070093" y="5595143"/>
                </a:cubicBezTo>
                <a:lnTo>
                  <a:pt x="1718207" y="5597085"/>
                </a:lnTo>
                <a:cubicBezTo>
                  <a:pt x="689093" y="5286953"/>
                  <a:pt x="-8821" y="4002321"/>
                  <a:pt x="1791" y="3148650"/>
                </a:cubicBezTo>
                <a:cubicBezTo>
                  <a:pt x="3783" y="1945387"/>
                  <a:pt x="-1538" y="1207596"/>
                  <a:pt x="454" y="433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520858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a:xfrm>
            <a:off x="695325" y="151136"/>
            <a:ext cx="2376000" cy="241200"/>
          </a:xfrm>
          <a:prstGeom prst="rect">
            <a:avLst/>
          </a:prstGeom>
        </p:spPr>
        <p:txBody>
          <a:bodyPr/>
          <a:lstStyle/>
          <a:p>
            <a:pPr algn="l"/>
            <a:r>
              <a:rPr lang="en-US"/>
              <a:t>[Entity Name]</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9ED1E0F1-AFFA-42EB-BA75-DA2D4500467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9BE6FC7D-C34E-46C7-8941-E28D2138AB4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3" name="Title 1">
            <a:extLst>
              <a:ext uri="{FF2B5EF4-FFF2-40B4-BE49-F238E27FC236}">
                <a16:creationId xmlns:a16="http://schemas.microsoft.com/office/drawing/2014/main" id="{080EDC1B-18C6-4124-ACB9-D441CF15FE5D}"/>
              </a:ext>
            </a:extLst>
          </p:cNvPr>
          <p:cNvSpPr>
            <a:spLocks noGrp="1"/>
          </p:cNvSpPr>
          <p:nvPr>
            <p:ph type="title"/>
          </p:nvPr>
        </p:nvSpPr>
        <p:spPr>
          <a:xfrm>
            <a:off x="695326" y="1052736"/>
            <a:ext cx="5208587" cy="468000"/>
          </a:xfrm>
        </p:spPr>
        <p:txBody>
          <a:bodyPr anchor="t"/>
          <a:lstStyle/>
          <a:p>
            <a:r>
              <a:rPr lang="en-US"/>
              <a:t>Click to edit Master title style</a:t>
            </a:r>
            <a:endParaRPr lang="en-AU" dirty="0"/>
          </a:p>
        </p:txBody>
      </p:sp>
    </p:spTree>
    <p:extLst>
      <p:ext uri="{BB962C8B-B14F-4D97-AF65-F5344CB8AC3E}">
        <p14:creationId xmlns:p14="http://schemas.microsoft.com/office/powerpoint/2010/main" val="384967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Image One Third">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27980" y="619866"/>
            <a:ext cx="4065161" cy="623997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4779" h="5598562">
                <a:moveTo>
                  <a:pt x="454" y="7751"/>
                </a:moveTo>
                <a:lnTo>
                  <a:pt x="2714233" y="0"/>
                </a:lnTo>
                <a:cubicBezTo>
                  <a:pt x="2716190" y="1865237"/>
                  <a:pt x="2712113" y="3733325"/>
                  <a:pt x="2714070" y="5598562"/>
                </a:cubicBezTo>
                <a:lnTo>
                  <a:pt x="1718207" y="5594806"/>
                </a:lnTo>
                <a:cubicBezTo>
                  <a:pt x="689093" y="5284674"/>
                  <a:pt x="-8821" y="4000042"/>
                  <a:pt x="1791" y="3146371"/>
                </a:cubicBezTo>
                <a:cubicBezTo>
                  <a:pt x="3783" y="1943108"/>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7089890" cy="4608515"/>
          </a:xfrm>
          <a:prstGeom prst="rect">
            <a:avLst/>
          </a:prstGeom>
        </p:spPr>
        <p:txBody>
          <a:bodyPr/>
          <a:lstStyle>
            <a:lvl1pPr>
              <a:lnSpc>
                <a:spcPct val="100000"/>
              </a:lnSpc>
              <a:defRPr lang="en-US" dirty="0" smtClean="0"/>
            </a:lvl1pPr>
            <a:lvl2pPr>
              <a:defRPr lang="en-US" dirty="0" smtClean="0"/>
            </a:lvl2pPr>
            <a:lvl3pPr>
              <a:defRPr lang="en-US" dirty="0" smtClean="0"/>
            </a:lvl3pPr>
            <a:lvl4pPr>
              <a:defRPr lang="en-US" dirty="0" smtClean="0"/>
            </a:lvl4pPr>
            <a:lvl5pPr>
              <a:spcAft>
                <a:spcPts val="600"/>
              </a:spcAft>
              <a:defRPr lang="en-US" dirty="0" smtClean="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a:xfrm>
            <a:off x="695325" y="151136"/>
            <a:ext cx="2376000" cy="241200"/>
          </a:xfrm>
          <a:prstGeom prst="rect">
            <a:avLst/>
          </a:prstGeom>
        </p:spPr>
        <p:txBody>
          <a:bodyPr/>
          <a:lstStyle/>
          <a:p>
            <a:pPr algn="l"/>
            <a:r>
              <a:rPr lang="en-US"/>
              <a:t>[Entity Name]</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FE2A31D-86B6-46B8-BB44-FE4A0151AFEC}"/>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9DB1757-F26E-4E87-887C-D21CB8F0D41B}"/>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322A0C3-D06A-4B53-BF2D-7247BE3F1E44}"/>
              </a:ext>
            </a:extLst>
          </p:cNvPr>
          <p:cNvSpPr>
            <a:spLocks noGrp="1"/>
          </p:cNvSpPr>
          <p:nvPr>
            <p:ph type="title"/>
          </p:nvPr>
        </p:nvSpPr>
        <p:spPr>
          <a:xfrm>
            <a:off x="695326" y="1052736"/>
            <a:ext cx="7089890" cy="469056"/>
          </a:xfrm>
        </p:spPr>
        <p:txBody>
          <a:bodyPr/>
          <a:lstStyle/>
          <a:p>
            <a:r>
              <a:rPr lang="en-US"/>
              <a:t>Click to edit Master title style</a:t>
            </a:r>
            <a:endParaRPr lang="en-AU" dirty="0"/>
          </a:p>
        </p:txBody>
      </p:sp>
    </p:spTree>
    <p:extLst>
      <p:ext uri="{BB962C8B-B14F-4D97-AF65-F5344CB8AC3E}">
        <p14:creationId xmlns:p14="http://schemas.microsoft.com/office/powerpoint/2010/main" val="24313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299D2-DE60-4B62-A10B-375899206764}"/>
              </a:ext>
            </a:extLst>
          </p:cNvPr>
          <p:cNvSpPr/>
          <p:nvPr userDrawn="1"/>
        </p:nvSpPr>
        <p:spPr>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hasCustomPrompt="1"/>
          </p:nvPr>
        </p:nvSpPr>
        <p:spPr>
          <a:xfrm>
            <a:off x="695325" y="1143405"/>
            <a:ext cx="107382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298" y="2553954"/>
            <a:ext cx="10747200" cy="2675249"/>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8" name="Right Triangle 3">
            <a:extLst>
              <a:ext uri="{FF2B5EF4-FFF2-40B4-BE49-F238E27FC236}">
                <a16:creationId xmlns:a16="http://schemas.microsoft.com/office/drawing/2014/main" id="{E49831C3-1265-4B26-84DA-16A7EC28AF57}"/>
              </a:ext>
            </a:extLst>
          </p:cNvPr>
          <p:cNvSpPr/>
          <p:nvPr userDrawn="1"/>
        </p:nvSpPr>
        <p:spPr>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570549AC-72A0-49C7-B98A-4959B5690850}"/>
              </a:ext>
            </a:extLst>
          </p:cNvPr>
          <p:cNvSpPr/>
          <p:nvPr userDrawn="1"/>
        </p:nvSpPr>
        <p:spPr>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11" name="Picture 10">
            <a:extLst>
              <a:ext uri="{FF2B5EF4-FFF2-40B4-BE49-F238E27FC236}">
                <a16:creationId xmlns:a16="http://schemas.microsoft.com/office/drawing/2014/main" id="{DEDF6610-A984-4E2A-B1B8-C6D02948493B}"/>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75575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with Image Two Thirds Alt">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9550" y="-3115"/>
            <a:ext cx="7782449" cy="6868289"/>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586635 h 6179387"/>
              <a:gd name="connsiteX1" fmla="*/ 5198916 w 5198916"/>
              <a:gd name="connsiteY1" fmla="*/ 0 h 6179387"/>
              <a:gd name="connsiteX2" fmla="*/ 5198916 w 5198916"/>
              <a:gd name="connsiteY2" fmla="*/ 6173828 h 6179387"/>
              <a:gd name="connsiteX3" fmla="*/ 1718207 w 5198916"/>
              <a:gd name="connsiteY3" fmla="*/ 6179387 h 6179387"/>
              <a:gd name="connsiteX4" fmla="*/ 1791 w 5198916"/>
              <a:gd name="connsiteY4" fmla="*/ 3730952 h 6179387"/>
              <a:gd name="connsiteX5" fmla="*/ 454 w 5198916"/>
              <a:gd name="connsiteY5" fmla="*/ 586635 h 6179387"/>
              <a:gd name="connsiteX0" fmla="*/ 8476 w 5197245"/>
              <a:gd name="connsiteY0" fmla="*/ 39696 h 6179387"/>
              <a:gd name="connsiteX1" fmla="*/ 5197245 w 5197245"/>
              <a:gd name="connsiteY1" fmla="*/ 0 h 6179387"/>
              <a:gd name="connsiteX2" fmla="*/ 5197245 w 5197245"/>
              <a:gd name="connsiteY2" fmla="*/ 6173828 h 6179387"/>
              <a:gd name="connsiteX3" fmla="*/ 1716536 w 5197245"/>
              <a:gd name="connsiteY3" fmla="*/ 6179387 h 6179387"/>
              <a:gd name="connsiteX4" fmla="*/ 120 w 5197245"/>
              <a:gd name="connsiteY4" fmla="*/ 3730952 h 6179387"/>
              <a:gd name="connsiteX5" fmla="*/ 8476 w 5197245"/>
              <a:gd name="connsiteY5" fmla="*/ 39696 h 6179387"/>
              <a:gd name="connsiteX0" fmla="*/ 8476 w 5197245"/>
              <a:gd name="connsiteY0" fmla="*/ 0 h 6139691"/>
              <a:gd name="connsiteX1" fmla="*/ 5146357 w 5197245"/>
              <a:gd name="connsiteY1" fmla="*/ 191044 h 6139691"/>
              <a:gd name="connsiteX2" fmla="*/ 5197245 w 5197245"/>
              <a:gd name="connsiteY2" fmla="*/ 6134132 h 6139691"/>
              <a:gd name="connsiteX3" fmla="*/ 1716536 w 5197245"/>
              <a:gd name="connsiteY3" fmla="*/ 6139691 h 6139691"/>
              <a:gd name="connsiteX4" fmla="*/ 120 w 5197245"/>
              <a:gd name="connsiteY4" fmla="*/ 3691256 h 6139691"/>
              <a:gd name="connsiteX5" fmla="*/ 8476 w 5197245"/>
              <a:gd name="connsiteY5" fmla="*/ 0 h 6139691"/>
              <a:gd name="connsiteX0" fmla="*/ 8476 w 5197245"/>
              <a:gd name="connsiteY0" fmla="*/ 22604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8476 w 5197245"/>
              <a:gd name="connsiteY5" fmla="*/ 22604 h 6162295"/>
              <a:gd name="connsiteX0" fmla="*/ 2115 w 5197245"/>
              <a:gd name="connsiteY0" fmla="*/ 5512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2115 w 5197245"/>
              <a:gd name="connsiteY5" fmla="*/ 5512 h 616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7245" h="6162295">
                <a:moveTo>
                  <a:pt x="2115" y="5512"/>
                </a:moveTo>
                <a:lnTo>
                  <a:pt x="5197245" y="0"/>
                </a:lnTo>
                <a:lnTo>
                  <a:pt x="5197245" y="6156736"/>
                </a:lnTo>
                <a:lnTo>
                  <a:pt x="1716536" y="6162295"/>
                </a:lnTo>
                <a:cubicBezTo>
                  <a:pt x="687422" y="5852163"/>
                  <a:pt x="-10492" y="4567531"/>
                  <a:pt x="120" y="3713860"/>
                </a:cubicBezTo>
                <a:cubicBezTo>
                  <a:pt x="2112" y="2510597"/>
                  <a:pt x="123" y="1208775"/>
                  <a:pt x="2115" y="5512"/>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60FD0FAE-3953-4EE5-ADCD-BB5BCA72CF76}"/>
              </a:ext>
            </a:extLst>
          </p:cNvPr>
          <p:cNvSpPr>
            <a:spLocks noGrp="1"/>
          </p:cNvSpPr>
          <p:nvPr>
            <p:ph type="dt" sz="half" idx="14"/>
          </p:nvPr>
        </p:nvSpPr>
        <p:spPr>
          <a:xfrm>
            <a:off x="695325" y="151136"/>
            <a:ext cx="2376000" cy="241200"/>
          </a:xfrm>
          <a:prstGeom prst="rect">
            <a:avLst/>
          </a:prstGeom>
        </p:spPr>
        <p:txBody>
          <a:bodyPr/>
          <a:lstStyle/>
          <a:p>
            <a:pPr algn="l"/>
            <a:r>
              <a:rPr lang="en-US"/>
              <a:t>[Entity Name]</a:t>
            </a:r>
            <a:endParaRPr lang="en-AU" dirty="0"/>
          </a:p>
        </p:txBody>
      </p:sp>
      <p:sp>
        <p:nvSpPr>
          <p:cNvPr id="9" name="TextBox 8">
            <a:extLst>
              <a:ext uri="{FF2B5EF4-FFF2-40B4-BE49-F238E27FC236}">
                <a16:creationId xmlns:a16="http://schemas.microsoft.com/office/drawing/2014/main" id="{43322D7A-8171-44C9-AFA6-24E34B78763E}"/>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1" name="Title 1">
            <a:extLst>
              <a:ext uri="{FF2B5EF4-FFF2-40B4-BE49-F238E27FC236}">
                <a16:creationId xmlns:a16="http://schemas.microsoft.com/office/drawing/2014/main" id="{7F45073E-2992-405B-AB05-A3E6ADD2877C}"/>
              </a:ext>
            </a:extLst>
          </p:cNvPr>
          <p:cNvSpPr>
            <a:spLocks noGrp="1"/>
          </p:cNvSpPr>
          <p:nvPr>
            <p:ph type="title"/>
          </p:nvPr>
        </p:nvSpPr>
        <p:spPr>
          <a:xfrm>
            <a:off x="695326" y="1052736"/>
            <a:ext cx="3384549" cy="1008112"/>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142604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with Image Half Alt">
    <p:bg>
      <p:bgPr>
        <a:solidFill>
          <a:schemeClr val="accent1"/>
        </a:solidFill>
        <a:effectLst/>
      </p:bgPr>
    </p:bg>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102278" y="-2778"/>
            <a:ext cx="6093632" cy="68606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454 w 4070093"/>
              <a:gd name="connsiteY0" fmla="*/ 562667 h 6155419"/>
              <a:gd name="connsiteX1" fmla="*/ 4062101 w 4070093"/>
              <a:gd name="connsiteY1" fmla="*/ 0 h 6155419"/>
              <a:gd name="connsiteX2" fmla="*/ 4070093 w 4070093"/>
              <a:gd name="connsiteY2" fmla="*/ 6153477 h 6155419"/>
              <a:gd name="connsiteX3" fmla="*/ 1718207 w 4070093"/>
              <a:gd name="connsiteY3" fmla="*/ 6155419 h 6155419"/>
              <a:gd name="connsiteX4" fmla="*/ 1791 w 4070093"/>
              <a:gd name="connsiteY4" fmla="*/ 3706984 h 6155419"/>
              <a:gd name="connsiteX5" fmla="*/ 454 w 4070093"/>
              <a:gd name="connsiteY5" fmla="*/ 562667 h 6155419"/>
              <a:gd name="connsiteX0" fmla="*/ 7264 w 4068422"/>
              <a:gd name="connsiteY0" fmla="*/ 15728 h 6155419"/>
              <a:gd name="connsiteX1" fmla="*/ 4060430 w 4068422"/>
              <a:gd name="connsiteY1" fmla="*/ 0 h 6155419"/>
              <a:gd name="connsiteX2" fmla="*/ 4068422 w 4068422"/>
              <a:gd name="connsiteY2" fmla="*/ 6153477 h 6155419"/>
              <a:gd name="connsiteX3" fmla="*/ 1716536 w 4068422"/>
              <a:gd name="connsiteY3" fmla="*/ 6155419 h 6155419"/>
              <a:gd name="connsiteX4" fmla="*/ 120 w 4068422"/>
              <a:gd name="connsiteY4" fmla="*/ 3706984 h 6155419"/>
              <a:gd name="connsiteX5" fmla="*/ 7264 w 4068422"/>
              <a:gd name="connsiteY5" fmla="*/ 15728 h 6155419"/>
              <a:gd name="connsiteX0" fmla="*/ 7264 w 4069425"/>
              <a:gd name="connsiteY0" fmla="*/ 15728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7264 w 4069425"/>
              <a:gd name="connsiteY5" fmla="*/ 15728 h 6155419"/>
              <a:gd name="connsiteX0" fmla="*/ 3023 w 4069425"/>
              <a:gd name="connsiteY0" fmla="*/ 4334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3023 w 4069425"/>
              <a:gd name="connsiteY5" fmla="*/ 4334 h 61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425" h="6155419">
                <a:moveTo>
                  <a:pt x="3023" y="4334"/>
                </a:moveTo>
                <a:lnTo>
                  <a:pt x="4068912" y="0"/>
                </a:lnTo>
                <a:cubicBezTo>
                  <a:pt x="4070869" y="1865237"/>
                  <a:pt x="4066465" y="4288240"/>
                  <a:pt x="4068422" y="6153477"/>
                </a:cubicBezTo>
                <a:lnTo>
                  <a:pt x="1716536" y="6155419"/>
                </a:lnTo>
                <a:cubicBezTo>
                  <a:pt x="687422" y="5845287"/>
                  <a:pt x="-10492" y="4560655"/>
                  <a:pt x="120" y="3706984"/>
                </a:cubicBezTo>
                <a:cubicBezTo>
                  <a:pt x="2112" y="2503721"/>
                  <a:pt x="1031" y="1207597"/>
                  <a:pt x="3023" y="4334"/>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a:xfrm>
            <a:off x="695325" y="151136"/>
            <a:ext cx="2376000" cy="241200"/>
          </a:xfrm>
          <a:prstGeom prst="rect">
            <a:avLst/>
          </a:prstGeom>
        </p:spPr>
        <p:txBody>
          <a:bodyPr/>
          <a:lstStyle/>
          <a:p>
            <a:pPr algn="l"/>
            <a:r>
              <a:rPr lang="en-US"/>
              <a:t>[Entity Name]</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D06BD81E-48A0-488B-B875-7D993A64CC4D}"/>
              </a:ext>
            </a:extLst>
          </p:cNvPr>
          <p:cNvSpPr>
            <a:spLocks noGrp="1"/>
          </p:cNvSpPr>
          <p:nvPr>
            <p:ph type="body" sz="quarter" idx="13"/>
          </p:nvPr>
        </p:nvSpPr>
        <p:spPr>
          <a:xfrm>
            <a:off x="695325" y="1700213"/>
            <a:ext cx="5208587"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TextBox 13">
            <a:extLst>
              <a:ext uri="{FF2B5EF4-FFF2-40B4-BE49-F238E27FC236}">
                <a16:creationId xmlns:a16="http://schemas.microsoft.com/office/drawing/2014/main" id="{54B152F0-B857-4837-AD26-E55058B68A12}"/>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3" name="Title 1">
            <a:extLst>
              <a:ext uri="{FF2B5EF4-FFF2-40B4-BE49-F238E27FC236}">
                <a16:creationId xmlns:a16="http://schemas.microsoft.com/office/drawing/2014/main" id="{407296C6-F9EC-4B3A-9119-76D6C67094A9}"/>
              </a:ext>
            </a:extLst>
          </p:cNvPr>
          <p:cNvSpPr>
            <a:spLocks noGrp="1"/>
          </p:cNvSpPr>
          <p:nvPr>
            <p:ph type="title"/>
          </p:nvPr>
        </p:nvSpPr>
        <p:spPr>
          <a:xfrm>
            <a:off x="695326" y="1052736"/>
            <a:ext cx="5208586" cy="468000"/>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2333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with Image One Third Alt">
    <p:bg>
      <p:bgPr>
        <a:solidFill>
          <a:schemeClr val="accent1"/>
        </a:solidFill>
        <a:effectLst/>
      </p:bgPr>
    </p:bg>
    <p:spTree>
      <p:nvGrpSpPr>
        <p:cNvPr id="1" name=""/>
        <p:cNvGrpSpPr/>
        <p:nvPr/>
      </p:nvGrpSpPr>
      <p:grpSpPr>
        <a:xfrm>
          <a:off x="0" y="0"/>
          <a:ext cx="0" cy="0"/>
          <a:chOff x="0" y="0"/>
          <a:chExt cx="0" cy="0"/>
        </a:xfrm>
      </p:grpSpPr>
      <p:sp>
        <p:nvSpPr>
          <p:cNvPr id="13" name="Text Placeholder 16">
            <a:extLst>
              <a:ext uri="{FF2B5EF4-FFF2-40B4-BE49-F238E27FC236}">
                <a16:creationId xmlns:a16="http://schemas.microsoft.com/office/drawing/2014/main" id="{B4FA68DC-FEFE-4790-B4A5-75AF5CDBE1D5}"/>
              </a:ext>
            </a:extLst>
          </p:cNvPr>
          <p:cNvSpPr>
            <a:spLocks noGrp="1"/>
          </p:cNvSpPr>
          <p:nvPr>
            <p:ph type="body" sz="quarter" idx="22" hasCustomPrompt="1"/>
          </p:nvPr>
        </p:nvSpPr>
        <p:spPr>
          <a:xfrm>
            <a:off x="0" y="0"/>
            <a:ext cx="10704513" cy="6869113"/>
          </a:xfrm>
          <a:solidFill>
            <a:schemeClr val="accent1"/>
          </a:solidFill>
        </p:spPr>
        <p:txBody>
          <a:bodyPr>
            <a:normAutofit/>
          </a:bodyPr>
          <a:lstStyle>
            <a:lvl1pPr>
              <a:defRPr sz="100">
                <a:solidFill>
                  <a:schemeClr val="accent1"/>
                </a:solidFill>
              </a:defRPr>
            </a:lvl1pPr>
          </a:lstStyle>
          <a:p>
            <a:pPr lvl="0"/>
            <a:r>
              <a:rPr lang="en-AU" dirty="0"/>
              <a:t> </a:t>
            </a:r>
          </a:p>
        </p:txBody>
      </p:sp>
      <p:sp>
        <p:nvSpPr>
          <p:cNvPr id="15" name="TextBox 14">
            <a:extLst>
              <a:ext uri="{FF2B5EF4-FFF2-40B4-BE49-F238E27FC236}">
                <a16:creationId xmlns:a16="http://schemas.microsoft.com/office/drawing/2014/main" id="{52BEE3ED-5C13-4151-AFC4-04F14BD9ECA3}"/>
              </a:ext>
            </a:extLst>
          </p:cNvPr>
          <p:cNvSpPr txBox="1"/>
          <p:nvPr userDrawn="1"/>
        </p:nvSpPr>
        <p:spPr>
          <a:xfrm>
            <a:off x="1" y="-622612"/>
            <a:ext cx="7632171" cy="523220"/>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Clicking along the edge of purple container and change the shape fill colour.</a:t>
            </a:r>
          </a:p>
        </p:txBody>
      </p:sp>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08851" y="-8784"/>
            <a:ext cx="4083149" cy="686862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 name="connsiteX0" fmla="*/ 454 w 2714070"/>
              <a:gd name="connsiteY0" fmla="*/ 571782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571782 h 6162593"/>
              <a:gd name="connsiteX0" fmla="*/ 454 w 2714070"/>
              <a:gd name="connsiteY0" fmla="*/ 7751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7751 h 6162593"/>
              <a:gd name="connsiteX0" fmla="*/ 454 w 2720839"/>
              <a:gd name="connsiteY0" fmla="*/ 7751 h 6162593"/>
              <a:gd name="connsiteX1" fmla="*/ 2720594 w 2720839"/>
              <a:gd name="connsiteY1" fmla="*/ 0 h 6162593"/>
              <a:gd name="connsiteX2" fmla="*/ 2714070 w 2720839"/>
              <a:gd name="connsiteY2" fmla="*/ 6162593 h 6162593"/>
              <a:gd name="connsiteX3" fmla="*/ 1718207 w 2720839"/>
              <a:gd name="connsiteY3" fmla="*/ 6158837 h 6162593"/>
              <a:gd name="connsiteX4" fmla="*/ 1791 w 2720839"/>
              <a:gd name="connsiteY4" fmla="*/ 3710402 h 6162593"/>
              <a:gd name="connsiteX5" fmla="*/ 454 w 2720839"/>
              <a:gd name="connsiteY5" fmla="*/ 7751 h 6162593"/>
              <a:gd name="connsiteX0" fmla="*/ 454 w 2726792"/>
              <a:gd name="connsiteY0" fmla="*/ 7751 h 6162593"/>
              <a:gd name="connsiteX1" fmla="*/ 2720594 w 2726792"/>
              <a:gd name="connsiteY1" fmla="*/ 0 h 6162593"/>
              <a:gd name="connsiteX2" fmla="*/ 2726792 w 2726792"/>
              <a:gd name="connsiteY2" fmla="*/ 6162593 h 6162593"/>
              <a:gd name="connsiteX3" fmla="*/ 1718207 w 2726792"/>
              <a:gd name="connsiteY3" fmla="*/ 6158837 h 6162593"/>
              <a:gd name="connsiteX4" fmla="*/ 1791 w 2726792"/>
              <a:gd name="connsiteY4" fmla="*/ 3710402 h 6162593"/>
              <a:gd name="connsiteX5" fmla="*/ 454 w 2726792"/>
              <a:gd name="connsiteY5" fmla="*/ 7751 h 616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6792" h="6162593">
                <a:moveTo>
                  <a:pt x="454" y="7751"/>
                </a:moveTo>
                <a:lnTo>
                  <a:pt x="2720594" y="0"/>
                </a:lnTo>
                <a:cubicBezTo>
                  <a:pt x="2722551" y="1865237"/>
                  <a:pt x="2724835" y="4297356"/>
                  <a:pt x="2726792" y="6162593"/>
                </a:cubicBezTo>
                <a:lnTo>
                  <a:pt x="1718207" y="6158837"/>
                </a:lnTo>
                <a:cubicBezTo>
                  <a:pt x="689093" y="5848705"/>
                  <a:pt x="-8821" y="4564073"/>
                  <a:pt x="1791" y="3710402"/>
                </a:cubicBezTo>
                <a:cubicBezTo>
                  <a:pt x="3783" y="2507139"/>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468C9D50-7928-4CA0-BFA2-1AB0032BF14E}"/>
              </a:ext>
            </a:extLst>
          </p:cNvPr>
          <p:cNvSpPr>
            <a:spLocks noGrp="1"/>
          </p:cNvSpPr>
          <p:nvPr>
            <p:ph type="body" sz="quarter" idx="13"/>
          </p:nvPr>
        </p:nvSpPr>
        <p:spPr>
          <a:xfrm>
            <a:off x="695325" y="1700213"/>
            <a:ext cx="7089891"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 name="Title 1">
            <a:extLst>
              <a:ext uri="{FF2B5EF4-FFF2-40B4-BE49-F238E27FC236}">
                <a16:creationId xmlns:a16="http://schemas.microsoft.com/office/drawing/2014/main" id="{2AF87536-1667-4319-A130-CF6578DB2C85}"/>
              </a:ext>
            </a:extLst>
          </p:cNvPr>
          <p:cNvSpPr>
            <a:spLocks noGrp="1"/>
          </p:cNvSpPr>
          <p:nvPr>
            <p:ph type="title"/>
          </p:nvPr>
        </p:nvSpPr>
        <p:spPr>
          <a:xfrm>
            <a:off x="695326" y="1052736"/>
            <a:ext cx="7096124" cy="469056"/>
          </a:xfrm>
        </p:spPr>
        <p:txBody>
          <a:bodyPr/>
          <a:lstStyle>
            <a:lvl1pPr>
              <a:defRPr>
                <a:solidFill>
                  <a:schemeClr val="bg1"/>
                </a:solidFill>
              </a:defRPr>
            </a:lvl1pPr>
          </a:lstStyle>
          <a:p>
            <a:r>
              <a:rPr lang="en-US"/>
              <a:t>Click to edit Master title style</a:t>
            </a:r>
            <a:endParaRPr lang="en-AU" dirty="0"/>
          </a:p>
        </p:txBody>
      </p:sp>
      <p:sp>
        <p:nvSpPr>
          <p:cNvPr id="6" name="Date Placeholder 5">
            <a:extLst>
              <a:ext uri="{FF2B5EF4-FFF2-40B4-BE49-F238E27FC236}">
                <a16:creationId xmlns:a16="http://schemas.microsoft.com/office/drawing/2014/main" id="{9AD53B17-CFA2-4153-BA9B-6F2B6C1F6005}"/>
              </a:ext>
            </a:extLst>
          </p:cNvPr>
          <p:cNvSpPr>
            <a:spLocks noGrp="1"/>
          </p:cNvSpPr>
          <p:nvPr>
            <p:ph type="dt" sz="half" idx="19"/>
          </p:nvPr>
        </p:nvSpPr>
        <p:spPr>
          <a:xfrm>
            <a:off x="695325" y="151136"/>
            <a:ext cx="2376000" cy="241200"/>
          </a:xfrm>
          <a:prstGeom prst="rect">
            <a:avLst/>
          </a:prstGeom>
        </p:spPr>
        <p:txBody>
          <a:bodyPr/>
          <a:lstStyle/>
          <a:p>
            <a:r>
              <a:rPr lang="en-US"/>
              <a:t>[Entity Name]</a:t>
            </a:r>
            <a:endParaRPr lang="en-AU" dirty="0"/>
          </a:p>
        </p:txBody>
      </p:sp>
      <p:sp>
        <p:nvSpPr>
          <p:cNvPr id="7" name="Footer Placeholder 6">
            <a:extLst>
              <a:ext uri="{FF2B5EF4-FFF2-40B4-BE49-F238E27FC236}">
                <a16:creationId xmlns:a16="http://schemas.microsoft.com/office/drawing/2014/main" id="{68508C9E-FE7C-44AA-84C7-0471A04346C4}"/>
              </a:ext>
            </a:extLst>
          </p:cNvPr>
          <p:cNvSpPr>
            <a:spLocks noGrp="1"/>
          </p:cNvSpPr>
          <p:nvPr>
            <p:ph type="ftr" sz="quarter" idx="20"/>
          </p:nvPr>
        </p:nvSpPr>
        <p:spPr/>
        <p:txBody>
          <a:bodyPr/>
          <a:lstStyle>
            <a:lvl1pPr>
              <a:defRPr>
                <a:solidFill>
                  <a:schemeClr val="bg1"/>
                </a:solidFill>
              </a:defRPr>
            </a:lvl1pPr>
          </a:lstStyle>
          <a:p>
            <a:r>
              <a:rPr lang="en-AU"/>
              <a:t>[Presentation Title] | [Date]</a:t>
            </a:r>
            <a:endParaRPr lang="en-AU" dirty="0"/>
          </a:p>
        </p:txBody>
      </p:sp>
      <p:sp>
        <p:nvSpPr>
          <p:cNvPr id="8" name="Slide Number Placeholder 7">
            <a:extLst>
              <a:ext uri="{FF2B5EF4-FFF2-40B4-BE49-F238E27FC236}">
                <a16:creationId xmlns:a16="http://schemas.microsoft.com/office/drawing/2014/main" id="{F52737AE-AB1C-425B-82B5-B5D4E1208032}"/>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777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with 4 Image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9"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60FD0FAE-3953-4EE5-ADCD-BB5BCA72CF76}"/>
              </a:ext>
            </a:extLst>
          </p:cNvPr>
          <p:cNvSpPr>
            <a:spLocks noGrp="1"/>
          </p:cNvSpPr>
          <p:nvPr>
            <p:ph type="dt" sz="half" idx="14"/>
          </p:nvPr>
        </p:nvSpPr>
        <p:spPr>
          <a:xfrm>
            <a:off x="695325" y="151136"/>
            <a:ext cx="2376000" cy="241200"/>
          </a:xfrm>
          <a:prstGeom prst="rect">
            <a:avLst/>
          </a:prstGeom>
        </p:spPr>
        <p:txBody>
          <a:bodyPr/>
          <a:lstStyle/>
          <a:p>
            <a:pPr algn="l"/>
            <a:r>
              <a:rPr lang="en-US"/>
              <a:t>[Entity Name]</a:t>
            </a:r>
            <a:endParaRPr lang="en-AU" dirty="0"/>
          </a:p>
        </p:txBody>
      </p:sp>
      <p:sp>
        <p:nvSpPr>
          <p:cNvPr id="12" name="Text Placeholder 5">
            <a:extLst>
              <a:ext uri="{FF2B5EF4-FFF2-40B4-BE49-F238E27FC236}">
                <a16:creationId xmlns:a16="http://schemas.microsoft.com/office/drawing/2014/main" id="{DA8ABAA8-126B-459D-B960-B85E22F49DF4}"/>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Picture Placeholder 9">
            <a:extLst>
              <a:ext uri="{FF2B5EF4-FFF2-40B4-BE49-F238E27FC236}">
                <a16:creationId xmlns:a16="http://schemas.microsoft.com/office/drawing/2014/main" id="{86B950FF-5CC1-4A3A-ABA9-ADF58494DD0A}"/>
              </a:ext>
            </a:extLst>
          </p:cNvPr>
          <p:cNvSpPr>
            <a:spLocks noGrp="1"/>
          </p:cNvSpPr>
          <p:nvPr>
            <p:ph type="pic" sz="quarter" idx="16" hasCustomPrompt="1"/>
          </p:nvPr>
        </p:nvSpPr>
        <p:spPr>
          <a:xfrm>
            <a:off x="4407049"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Picture Placeholder 9">
            <a:extLst>
              <a:ext uri="{FF2B5EF4-FFF2-40B4-BE49-F238E27FC236}">
                <a16:creationId xmlns:a16="http://schemas.microsoft.com/office/drawing/2014/main" id="{BA2B0415-0383-4B33-9E29-9ADFC2A05427}"/>
              </a:ext>
            </a:extLst>
          </p:cNvPr>
          <p:cNvSpPr>
            <a:spLocks noGrp="1"/>
          </p:cNvSpPr>
          <p:nvPr>
            <p:ph type="pic" sz="quarter" idx="17" hasCustomPrompt="1"/>
          </p:nvPr>
        </p:nvSpPr>
        <p:spPr>
          <a:xfrm>
            <a:off x="8304000"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3" name="Picture Placeholder 9">
            <a:extLst>
              <a:ext uri="{FF2B5EF4-FFF2-40B4-BE49-F238E27FC236}">
                <a16:creationId xmlns:a16="http://schemas.microsoft.com/office/drawing/2014/main" id="{4966C236-904D-498D-801E-8C4057C0A034}"/>
              </a:ext>
            </a:extLst>
          </p:cNvPr>
          <p:cNvSpPr>
            <a:spLocks noGrp="1"/>
          </p:cNvSpPr>
          <p:nvPr>
            <p:ph type="pic" sz="quarter" idx="18" hasCustomPrompt="1"/>
          </p:nvPr>
        </p:nvSpPr>
        <p:spPr>
          <a:xfrm>
            <a:off x="8304000"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4" name="Rectangle 13">
            <a:extLst>
              <a:ext uri="{FF2B5EF4-FFF2-40B4-BE49-F238E27FC236}">
                <a16:creationId xmlns:a16="http://schemas.microsoft.com/office/drawing/2014/main" id="{377D8A62-4A58-4C23-B0E5-AEF193611E4D}"/>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EDEB74D7-CB6B-47FE-A2A8-7AE5F1DED986}"/>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5" name="Title 1">
            <a:extLst>
              <a:ext uri="{FF2B5EF4-FFF2-40B4-BE49-F238E27FC236}">
                <a16:creationId xmlns:a16="http://schemas.microsoft.com/office/drawing/2014/main" id="{E061BA70-9BEA-4AF5-8B24-03EBB3F28710}"/>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Tree>
    <p:extLst>
      <p:ext uri="{BB962C8B-B14F-4D97-AF65-F5344CB8AC3E}">
        <p14:creationId xmlns:p14="http://schemas.microsoft.com/office/powerpoint/2010/main" val="237384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Text &amp; Image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ECE2774-14F3-4413-B606-C993C979694A}"/>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CB771394-5B89-4C72-9322-C5B01C7801DF}"/>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6953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1" name="Picture Placeholder 8">
            <a:extLst>
              <a:ext uri="{FF2B5EF4-FFF2-40B4-BE49-F238E27FC236}">
                <a16:creationId xmlns:a16="http://schemas.microsoft.com/office/drawing/2014/main" id="{C59B66CF-A807-44F1-A681-793122F8A033}"/>
              </a:ext>
            </a:extLst>
          </p:cNvPr>
          <p:cNvSpPr>
            <a:spLocks noGrp="1"/>
          </p:cNvSpPr>
          <p:nvPr>
            <p:ph type="pic" sz="quarter" idx="16" hasCustomPrompt="1"/>
          </p:nvPr>
        </p:nvSpPr>
        <p:spPr>
          <a:xfrm>
            <a:off x="44096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3" name="Picture Placeholder 8">
            <a:extLst>
              <a:ext uri="{FF2B5EF4-FFF2-40B4-BE49-F238E27FC236}">
                <a16:creationId xmlns:a16="http://schemas.microsoft.com/office/drawing/2014/main" id="{6B4B4A83-90AC-42EA-83C2-FA8462468851}"/>
              </a:ext>
            </a:extLst>
          </p:cNvPr>
          <p:cNvSpPr>
            <a:spLocks noGrp="1"/>
          </p:cNvSpPr>
          <p:nvPr>
            <p:ph type="pic" sz="quarter" idx="18" hasCustomPrompt="1"/>
          </p:nvPr>
        </p:nvSpPr>
        <p:spPr>
          <a:xfrm>
            <a:off x="8112676" y="3446253"/>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p:nvPr>
        </p:nvSpPr>
        <p:spPr>
          <a:xfrm>
            <a:off x="695325"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a:t>Edit Master text styles</a:t>
            </a:r>
          </a:p>
          <a:p>
            <a:pPr lvl="1"/>
            <a:r>
              <a:rPr lang="en-US"/>
              <a:t>Second level</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440962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17" name="Text Placeholder 14">
            <a:extLst>
              <a:ext uri="{FF2B5EF4-FFF2-40B4-BE49-F238E27FC236}">
                <a16:creationId xmlns:a16="http://schemas.microsoft.com/office/drawing/2014/main" id="{564335FC-BD53-4794-8DA5-8FFBAE1F28B6}"/>
              </a:ext>
            </a:extLst>
          </p:cNvPr>
          <p:cNvSpPr>
            <a:spLocks noGrp="1"/>
          </p:cNvSpPr>
          <p:nvPr>
            <p:ph type="body" sz="quarter" idx="21"/>
          </p:nvPr>
        </p:nvSpPr>
        <p:spPr>
          <a:xfrm>
            <a:off x="811267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5" name="Date Placeholder 4">
            <a:extLst>
              <a:ext uri="{FF2B5EF4-FFF2-40B4-BE49-F238E27FC236}">
                <a16:creationId xmlns:a16="http://schemas.microsoft.com/office/drawing/2014/main" id="{C6E195DD-3DD6-4BE8-8993-CA04B5EDA6E7}"/>
              </a:ext>
            </a:extLst>
          </p:cNvPr>
          <p:cNvSpPr>
            <a:spLocks noGrp="1"/>
          </p:cNvSpPr>
          <p:nvPr>
            <p:ph type="dt" sz="half" idx="22"/>
          </p:nvPr>
        </p:nvSpPr>
        <p:spPr>
          <a:xfrm>
            <a:off x="695325" y="151136"/>
            <a:ext cx="2376000" cy="241200"/>
          </a:xfrm>
          <a:prstGeom prst="rect">
            <a:avLst/>
          </a:prstGeom>
        </p:spPr>
        <p:txBody>
          <a:bodyPr/>
          <a:lstStyle/>
          <a:p>
            <a:pPr algn="l"/>
            <a:r>
              <a:rPr lang="en-US"/>
              <a:t>[Entity Name]</a:t>
            </a:r>
            <a:endParaRPr lang="en-AU" dirty="0"/>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Rectangle 13">
            <a:extLst>
              <a:ext uri="{FF2B5EF4-FFF2-40B4-BE49-F238E27FC236}">
                <a16:creationId xmlns:a16="http://schemas.microsoft.com/office/drawing/2014/main" id="{2DC1E423-DB93-432A-8BB7-4B2613DBF942}"/>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7E590DBB-90A7-43BF-BDD1-CF1C6212FAF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C882AF12-58DE-43D7-9E95-F90A1203C4FE}"/>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160255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cons &amp; Tex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ECE2774-14F3-4413-B606-C993C979694A}"/>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CB771394-5B89-4C72-9322-C5B01C7801DF}"/>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1691720"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719668"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719668"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5" name="Date Placeholder 4">
            <a:extLst>
              <a:ext uri="{FF2B5EF4-FFF2-40B4-BE49-F238E27FC236}">
                <a16:creationId xmlns:a16="http://schemas.microsoft.com/office/drawing/2014/main" id="{C6E195DD-3DD6-4BE8-8993-CA04B5EDA6E7}"/>
              </a:ext>
            </a:extLst>
          </p:cNvPr>
          <p:cNvSpPr>
            <a:spLocks noGrp="1"/>
          </p:cNvSpPr>
          <p:nvPr>
            <p:ph type="dt" sz="half" idx="22"/>
          </p:nvPr>
        </p:nvSpPr>
        <p:spPr>
          <a:xfrm>
            <a:off x="695325" y="151136"/>
            <a:ext cx="2376000" cy="241200"/>
          </a:xfrm>
          <a:prstGeom prst="rect">
            <a:avLst/>
          </a:prstGeom>
        </p:spPr>
        <p:txBody>
          <a:bodyPr/>
          <a:lstStyle/>
          <a:p>
            <a:pPr algn="l"/>
            <a:r>
              <a:rPr lang="en-US"/>
              <a:t>[Entity Name]</a:t>
            </a:r>
            <a:endParaRPr lang="en-AU" dirty="0"/>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Picture Placeholder 8">
            <a:extLst>
              <a:ext uri="{FF2B5EF4-FFF2-40B4-BE49-F238E27FC236}">
                <a16:creationId xmlns:a16="http://schemas.microsoft.com/office/drawing/2014/main" id="{49164FB8-D4B8-4D90-B308-464FB278E97B}"/>
              </a:ext>
            </a:extLst>
          </p:cNvPr>
          <p:cNvSpPr>
            <a:spLocks noGrp="1"/>
          </p:cNvSpPr>
          <p:nvPr>
            <p:ph type="pic" sz="quarter" idx="23" hasCustomPrompt="1"/>
          </p:nvPr>
        </p:nvSpPr>
        <p:spPr>
          <a:xfrm>
            <a:off x="5376051"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8" name="Text Placeholder 14">
            <a:extLst>
              <a:ext uri="{FF2B5EF4-FFF2-40B4-BE49-F238E27FC236}">
                <a16:creationId xmlns:a16="http://schemas.microsoft.com/office/drawing/2014/main" id="{B01E9CDC-2523-40AE-AF29-5A44EBFD8919}"/>
              </a:ext>
            </a:extLst>
          </p:cNvPr>
          <p:cNvSpPr>
            <a:spLocks noGrp="1"/>
          </p:cNvSpPr>
          <p:nvPr>
            <p:ph type="body" sz="quarter" idx="24" hasCustomPrompt="1"/>
          </p:nvPr>
        </p:nvSpPr>
        <p:spPr>
          <a:xfrm>
            <a:off x="4403999"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9" name="Text Placeholder 14">
            <a:extLst>
              <a:ext uri="{FF2B5EF4-FFF2-40B4-BE49-F238E27FC236}">
                <a16:creationId xmlns:a16="http://schemas.microsoft.com/office/drawing/2014/main" id="{4ADAC2D7-6D0E-46B8-9F7A-B4DB99B8900F}"/>
              </a:ext>
            </a:extLst>
          </p:cNvPr>
          <p:cNvSpPr>
            <a:spLocks noGrp="1"/>
          </p:cNvSpPr>
          <p:nvPr>
            <p:ph type="body" sz="quarter" idx="25"/>
          </p:nvPr>
        </p:nvSpPr>
        <p:spPr>
          <a:xfrm>
            <a:off x="4403999"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1" name="Picture Placeholder 8">
            <a:extLst>
              <a:ext uri="{FF2B5EF4-FFF2-40B4-BE49-F238E27FC236}">
                <a16:creationId xmlns:a16="http://schemas.microsoft.com/office/drawing/2014/main" id="{EFE4D8B1-EBB1-4B03-B440-81D22A8A0339}"/>
              </a:ext>
            </a:extLst>
          </p:cNvPr>
          <p:cNvSpPr>
            <a:spLocks noGrp="1"/>
          </p:cNvSpPr>
          <p:nvPr>
            <p:ph type="pic" sz="quarter" idx="26" hasCustomPrompt="1"/>
          </p:nvPr>
        </p:nvSpPr>
        <p:spPr>
          <a:xfrm>
            <a:off x="9063158" y="1700907"/>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2" name="Text Placeholder 14">
            <a:extLst>
              <a:ext uri="{FF2B5EF4-FFF2-40B4-BE49-F238E27FC236}">
                <a16:creationId xmlns:a16="http://schemas.microsoft.com/office/drawing/2014/main" id="{9FADD90A-0B64-4F90-9B57-FE13E0FCA228}"/>
              </a:ext>
            </a:extLst>
          </p:cNvPr>
          <p:cNvSpPr>
            <a:spLocks noGrp="1"/>
          </p:cNvSpPr>
          <p:nvPr>
            <p:ph type="body" sz="quarter" idx="27" hasCustomPrompt="1"/>
          </p:nvPr>
        </p:nvSpPr>
        <p:spPr>
          <a:xfrm>
            <a:off x="8091106" y="2997051"/>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3" name="Text Placeholder 14">
            <a:extLst>
              <a:ext uri="{FF2B5EF4-FFF2-40B4-BE49-F238E27FC236}">
                <a16:creationId xmlns:a16="http://schemas.microsoft.com/office/drawing/2014/main" id="{ABE4C7F0-C749-4520-AA04-DB6CA99155AA}"/>
              </a:ext>
            </a:extLst>
          </p:cNvPr>
          <p:cNvSpPr>
            <a:spLocks noGrp="1"/>
          </p:cNvSpPr>
          <p:nvPr>
            <p:ph type="body" sz="quarter" idx="28"/>
          </p:nvPr>
        </p:nvSpPr>
        <p:spPr>
          <a:xfrm>
            <a:off x="8091106" y="3271189"/>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4" name="Picture Placeholder 8">
            <a:extLst>
              <a:ext uri="{FF2B5EF4-FFF2-40B4-BE49-F238E27FC236}">
                <a16:creationId xmlns:a16="http://schemas.microsoft.com/office/drawing/2014/main" id="{10240862-4D4B-4BB9-8F4B-AA856CD17F50}"/>
              </a:ext>
            </a:extLst>
          </p:cNvPr>
          <p:cNvSpPr>
            <a:spLocks noGrp="1"/>
          </p:cNvSpPr>
          <p:nvPr>
            <p:ph type="pic" sz="quarter" idx="29" hasCustomPrompt="1"/>
          </p:nvPr>
        </p:nvSpPr>
        <p:spPr>
          <a:xfrm>
            <a:off x="1691720"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5" name="Text Placeholder 14">
            <a:extLst>
              <a:ext uri="{FF2B5EF4-FFF2-40B4-BE49-F238E27FC236}">
                <a16:creationId xmlns:a16="http://schemas.microsoft.com/office/drawing/2014/main" id="{58449337-35B4-44F8-8D00-F0C15EFB9CE5}"/>
              </a:ext>
            </a:extLst>
          </p:cNvPr>
          <p:cNvSpPr>
            <a:spLocks noGrp="1"/>
          </p:cNvSpPr>
          <p:nvPr>
            <p:ph type="body" sz="quarter" idx="30" hasCustomPrompt="1"/>
          </p:nvPr>
        </p:nvSpPr>
        <p:spPr>
          <a:xfrm>
            <a:off x="719668"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6" name="Text Placeholder 14">
            <a:extLst>
              <a:ext uri="{FF2B5EF4-FFF2-40B4-BE49-F238E27FC236}">
                <a16:creationId xmlns:a16="http://schemas.microsoft.com/office/drawing/2014/main" id="{2477189D-83D5-4749-BD7C-CADC0D1471D9}"/>
              </a:ext>
            </a:extLst>
          </p:cNvPr>
          <p:cNvSpPr>
            <a:spLocks noGrp="1"/>
          </p:cNvSpPr>
          <p:nvPr>
            <p:ph type="body" sz="quarter" idx="31"/>
          </p:nvPr>
        </p:nvSpPr>
        <p:spPr>
          <a:xfrm>
            <a:off x="719668"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7" name="Picture Placeholder 8">
            <a:extLst>
              <a:ext uri="{FF2B5EF4-FFF2-40B4-BE49-F238E27FC236}">
                <a16:creationId xmlns:a16="http://schemas.microsoft.com/office/drawing/2014/main" id="{6618C35F-5F01-46A6-BF04-0CA9BDBAAB65}"/>
              </a:ext>
            </a:extLst>
          </p:cNvPr>
          <p:cNvSpPr>
            <a:spLocks noGrp="1"/>
          </p:cNvSpPr>
          <p:nvPr>
            <p:ph type="pic" sz="quarter" idx="32" hasCustomPrompt="1"/>
          </p:nvPr>
        </p:nvSpPr>
        <p:spPr>
          <a:xfrm>
            <a:off x="5376051"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8" name="Text Placeholder 14">
            <a:extLst>
              <a:ext uri="{FF2B5EF4-FFF2-40B4-BE49-F238E27FC236}">
                <a16:creationId xmlns:a16="http://schemas.microsoft.com/office/drawing/2014/main" id="{B63A3128-4CA8-48D5-B82E-7EDA918D7F39}"/>
              </a:ext>
            </a:extLst>
          </p:cNvPr>
          <p:cNvSpPr>
            <a:spLocks noGrp="1"/>
          </p:cNvSpPr>
          <p:nvPr>
            <p:ph type="body" sz="quarter" idx="33" hasCustomPrompt="1"/>
          </p:nvPr>
        </p:nvSpPr>
        <p:spPr>
          <a:xfrm>
            <a:off x="4403999"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9" name="Text Placeholder 14">
            <a:extLst>
              <a:ext uri="{FF2B5EF4-FFF2-40B4-BE49-F238E27FC236}">
                <a16:creationId xmlns:a16="http://schemas.microsoft.com/office/drawing/2014/main" id="{AB7F5300-022A-4183-A132-AA8EB6534A61}"/>
              </a:ext>
            </a:extLst>
          </p:cNvPr>
          <p:cNvSpPr>
            <a:spLocks noGrp="1"/>
          </p:cNvSpPr>
          <p:nvPr>
            <p:ph type="body" sz="quarter" idx="34"/>
          </p:nvPr>
        </p:nvSpPr>
        <p:spPr>
          <a:xfrm>
            <a:off x="4403999"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0" name="Picture Placeholder 8">
            <a:extLst>
              <a:ext uri="{FF2B5EF4-FFF2-40B4-BE49-F238E27FC236}">
                <a16:creationId xmlns:a16="http://schemas.microsoft.com/office/drawing/2014/main" id="{CE2DF1AF-9EAD-40B3-B73C-07649220BF03}"/>
              </a:ext>
            </a:extLst>
          </p:cNvPr>
          <p:cNvSpPr>
            <a:spLocks noGrp="1"/>
          </p:cNvSpPr>
          <p:nvPr>
            <p:ph type="pic" sz="quarter" idx="35" hasCustomPrompt="1"/>
          </p:nvPr>
        </p:nvSpPr>
        <p:spPr>
          <a:xfrm>
            <a:off x="9063158" y="4077341"/>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31" name="Text Placeholder 14">
            <a:extLst>
              <a:ext uri="{FF2B5EF4-FFF2-40B4-BE49-F238E27FC236}">
                <a16:creationId xmlns:a16="http://schemas.microsoft.com/office/drawing/2014/main" id="{40CD5A08-CA4F-41B8-A1B0-488A6EC44817}"/>
              </a:ext>
            </a:extLst>
          </p:cNvPr>
          <p:cNvSpPr>
            <a:spLocks noGrp="1"/>
          </p:cNvSpPr>
          <p:nvPr>
            <p:ph type="body" sz="quarter" idx="36" hasCustomPrompt="1"/>
          </p:nvPr>
        </p:nvSpPr>
        <p:spPr>
          <a:xfrm>
            <a:off x="8091106" y="5373485"/>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2" name="Text Placeholder 14">
            <a:extLst>
              <a:ext uri="{FF2B5EF4-FFF2-40B4-BE49-F238E27FC236}">
                <a16:creationId xmlns:a16="http://schemas.microsoft.com/office/drawing/2014/main" id="{B722C2B9-2C83-4877-A90D-0CA01537B08C}"/>
              </a:ext>
            </a:extLst>
          </p:cNvPr>
          <p:cNvSpPr>
            <a:spLocks noGrp="1"/>
          </p:cNvSpPr>
          <p:nvPr>
            <p:ph type="body" sz="quarter" idx="37"/>
          </p:nvPr>
        </p:nvSpPr>
        <p:spPr>
          <a:xfrm>
            <a:off x="8091106" y="5647623"/>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3" name="Rectangle 32">
            <a:extLst>
              <a:ext uri="{FF2B5EF4-FFF2-40B4-BE49-F238E27FC236}">
                <a16:creationId xmlns:a16="http://schemas.microsoft.com/office/drawing/2014/main" id="{6FF019EB-FA99-486B-BA02-92BE76012990}"/>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35" name="Picture 34">
            <a:extLst>
              <a:ext uri="{FF2B5EF4-FFF2-40B4-BE49-F238E27FC236}">
                <a16:creationId xmlns:a16="http://schemas.microsoft.com/office/drawing/2014/main" id="{F1882F53-3639-4FFE-AFD1-5428267B6B9D}"/>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D2A4C4A-3642-4CE3-8FB6-AFE5A9CA81FA}"/>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26955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der">
    <p:spTree>
      <p:nvGrpSpPr>
        <p:cNvPr id="1" name=""/>
        <p:cNvGrpSpPr/>
        <p:nvPr/>
      </p:nvGrpSpPr>
      <p:grpSpPr>
        <a:xfrm>
          <a:off x="0" y="0"/>
          <a:ext cx="0" cy="0"/>
          <a:chOff x="0" y="0"/>
          <a:chExt cx="0" cy="0"/>
        </a:xfrm>
      </p:grpSpPr>
      <p:sp>
        <p:nvSpPr>
          <p:cNvPr id="34" name="Text Placeholder 14">
            <a:extLst>
              <a:ext uri="{FF2B5EF4-FFF2-40B4-BE49-F238E27FC236}">
                <a16:creationId xmlns:a16="http://schemas.microsoft.com/office/drawing/2014/main" id="{C9748A61-6439-491A-9457-33A20862D25C}"/>
              </a:ext>
            </a:extLst>
          </p:cNvPr>
          <p:cNvSpPr>
            <a:spLocks noGrp="1"/>
          </p:cNvSpPr>
          <p:nvPr>
            <p:ph type="body" sz="quarter" idx="29" hasCustomPrompt="1"/>
          </p:nvPr>
        </p:nvSpPr>
        <p:spPr>
          <a:xfrm>
            <a:off x="1079170" y="1917008"/>
            <a:ext cx="1584308" cy="1584000"/>
          </a:xfrm>
          <a:prstGeom prst="rect">
            <a:avLst/>
          </a:prstGeom>
          <a:solidFill>
            <a:schemeClr val="accent1"/>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3" name="Footer Placeholder 2">
            <a:extLst>
              <a:ext uri="{FF2B5EF4-FFF2-40B4-BE49-F238E27FC236}">
                <a16:creationId xmlns:a16="http://schemas.microsoft.com/office/drawing/2014/main" id="{CECE2774-14F3-4413-B606-C993C979694A}"/>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CB771394-5B89-4C72-9322-C5B01C7801DF}"/>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69532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69532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5" name="Date Placeholder 4">
            <a:extLst>
              <a:ext uri="{FF2B5EF4-FFF2-40B4-BE49-F238E27FC236}">
                <a16:creationId xmlns:a16="http://schemas.microsoft.com/office/drawing/2014/main" id="{C6E195DD-3DD6-4BE8-8993-CA04B5EDA6E7}"/>
              </a:ext>
            </a:extLst>
          </p:cNvPr>
          <p:cNvSpPr>
            <a:spLocks noGrp="1"/>
          </p:cNvSpPr>
          <p:nvPr>
            <p:ph type="dt" sz="half" idx="22"/>
          </p:nvPr>
        </p:nvSpPr>
        <p:spPr>
          <a:xfrm>
            <a:off x="695325" y="151136"/>
            <a:ext cx="2376000" cy="241200"/>
          </a:xfrm>
          <a:prstGeom prst="rect">
            <a:avLst/>
          </a:prstGeom>
        </p:spPr>
        <p:txBody>
          <a:bodyPr/>
          <a:lstStyle/>
          <a:p>
            <a:pPr algn="l"/>
            <a:r>
              <a:rPr lang="en-US"/>
              <a:t>[Entity Name]</a:t>
            </a:r>
            <a:endParaRPr lang="en-AU" dirty="0"/>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36" name="Text Placeholder 14">
            <a:extLst>
              <a:ext uri="{FF2B5EF4-FFF2-40B4-BE49-F238E27FC236}">
                <a16:creationId xmlns:a16="http://schemas.microsoft.com/office/drawing/2014/main" id="{C17937B0-FDCD-421A-9652-36A59CE227A1}"/>
              </a:ext>
            </a:extLst>
          </p:cNvPr>
          <p:cNvSpPr>
            <a:spLocks noGrp="1"/>
          </p:cNvSpPr>
          <p:nvPr>
            <p:ph type="body" sz="quarter" idx="30" hasCustomPrompt="1"/>
          </p:nvPr>
        </p:nvSpPr>
        <p:spPr>
          <a:xfrm>
            <a:off x="3932120" y="1917008"/>
            <a:ext cx="1584308" cy="1584000"/>
          </a:xfrm>
          <a:prstGeom prst="rect">
            <a:avLst/>
          </a:prstGeom>
          <a:solidFill>
            <a:srgbClr val="962A8B"/>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37" name="Text Placeholder 14">
            <a:extLst>
              <a:ext uri="{FF2B5EF4-FFF2-40B4-BE49-F238E27FC236}">
                <a16:creationId xmlns:a16="http://schemas.microsoft.com/office/drawing/2014/main" id="{7AB4A338-5CDA-4742-A7F5-F49D6BE9AD4F}"/>
              </a:ext>
            </a:extLst>
          </p:cNvPr>
          <p:cNvSpPr>
            <a:spLocks noGrp="1"/>
          </p:cNvSpPr>
          <p:nvPr>
            <p:ph type="body" sz="quarter" idx="31" hasCustomPrompt="1"/>
          </p:nvPr>
        </p:nvSpPr>
        <p:spPr>
          <a:xfrm>
            <a:off x="354827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8" name="Text Placeholder 14">
            <a:extLst>
              <a:ext uri="{FF2B5EF4-FFF2-40B4-BE49-F238E27FC236}">
                <a16:creationId xmlns:a16="http://schemas.microsoft.com/office/drawing/2014/main" id="{9452123C-C6A2-4D45-AF62-5B6E775B6C90}"/>
              </a:ext>
            </a:extLst>
          </p:cNvPr>
          <p:cNvSpPr>
            <a:spLocks noGrp="1"/>
          </p:cNvSpPr>
          <p:nvPr>
            <p:ph type="body" sz="quarter" idx="32"/>
          </p:nvPr>
        </p:nvSpPr>
        <p:spPr>
          <a:xfrm>
            <a:off x="354827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9" name="Text Placeholder 14">
            <a:extLst>
              <a:ext uri="{FF2B5EF4-FFF2-40B4-BE49-F238E27FC236}">
                <a16:creationId xmlns:a16="http://schemas.microsoft.com/office/drawing/2014/main" id="{3DCBEBCB-7877-4BC1-BA6D-4E809F947A5F}"/>
              </a:ext>
            </a:extLst>
          </p:cNvPr>
          <p:cNvSpPr>
            <a:spLocks noGrp="1"/>
          </p:cNvSpPr>
          <p:nvPr>
            <p:ph type="body" sz="quarter" idx="33" hasCustomPrompt="1"/>
          </p:nvPr>
        </p:nvSpPr>
        <p:spPr>
          <a:xfrm>
            <a:off x="6686160" y="1917008"/>
            <a:ext cx="1584308" cy="1584000"/>
          </a:xfrm>
          <a:prstGeom prst="rect">
            <a:avLst/>
          </a:prstGeom>
          <a:solidFill>
            <a:srgbClr val="999490"/>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0" name="Text Placeholder 14">
            <a:extLst>
              <a:ext uri="{FF2B5EF4-FFF2-40B4-BE49-F238E27FC236}">
                <a16:creationId xmlns:a16="http://schemas.microsoft.com/office/drawing/2014/main" id="{2FE7559D-9529-40D4-8025-F2B8ED38A995}"/>
              </a:ext>
            </a:extLst>
          </p:cNvPr>
          <p:cNvSpPr>
            <a:spLocks noGrp="1"/>
          </p:cNvSpPr>
          <p:nvPr>
            <p:ph type="body" sz="quarter" idx="34" hasCustomPrompt="1"/>
          </p:nvPr>
        </p:nvSpPr>
        <p:spPr>
          <a:xfrm>
            <a:off x="630231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1" name="Text Placeholder 14">
            <a:extLst>
              <a:ext uri="{FF2B5EF4-FFF2-40B4-BE49-F238E27FC236}">
                <a16:creationId xmlns:a16="http://schemas.microsoft.com/office/drawing/2014/main" id="{2382D6B5-B43B-46F1-B879-42FA4CCBD202}"/>
              </a:ext>
            </a:extLst>
          </p:cNvPr>
          <p:cNvSpPr>
            <a:spLocks noGrp="1"/>
          </p:cNvSpPr>
          <p:nvPr>
            <p:ph type="body" sz="quarter" idx="35"/>
          </p:nvPr>
        </p:nvSpPr>
        <p:spPr>
          <a:xfrm>
            <a:off x="630231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42" name="Text Placeholder 14">
            <a:extLst>
              <a:ext uri="{FF2B5EF4-FFF2-40B4-BE49-F238E27FC236}">
                <a16:creationId xmlns:a16="http://schemas.microsoft.com/office/drawing/2014/main" id="{791F1A27-3497-4ECD-AAAC-804B3DF8F9FB}"/>
              </a:ext>
            </a:extLst>
          </p:cNvPr>
          <p:cNvSpPr>
            <a:spLocks noGrp="1"/>
          </p:cNvSpPr>
          <p:nvPr>
            <p:ph type="body" sz="quarter" idx="36" hasCustomPrompt="1"/>
          </p:nvPr>
        </p:nvSpPr>
        <p:spPr>
          <a:xfrm>
            <a:off x="9514768" y="1917008"/>
            <a:ext cx="1584308" cy="1584000"/>
          </a:xfrm>
          <a:prstGeom prst="rect">
            <a:avLst/>
          </a:prstGeom>
          <a:solidFill>
            <a:srgbClr val="D7D1CC"/>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3" name="Text Placeholder 14">
            <a:extLst>
              <a:ext uri="{FF2B5EF4-FFF2-40B4-BE49-F238E27FC236}">
                <a16:creationId xmlns:a16="http://schemas.microsoft.com/office/drawing/2014/main" id="{E0498A31-1633-4E6B-8EAE-AF4FDE6233F0}"/>
              </a:ext>
            </a:extLst>
          </p:cNvPr>
          <p:cNvSpPr>
            <a:spLocks noGrp="1"/>
          </p:cNvSpPr>
          <p:nvPr>
            <p:ph type="body" sz="quarter" idx="37" hasCustomPrompt="1"/>
          </p:nvPr>
        </p:nvSpPr>
        <p:spPr>
          <a:xfrm>
            <a:off x="9130924"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4" name="Text Placeholder 14">
            <a:extLst>
              <a:ext uri="{FF2B5EF4-FFF2-40B4-BE49-F238E27FC236}">
                <a16:creationId xmlns:a16="http://schemas.microsoft.com/office/drawing/2014/main" id="{9A54FCE6-6684-449A-86E0-142437219426}"/>
              </a:ext>
            </a:extLst>
          </p:cNvPr>
          <p:cNvSpPr>
            <a:spLocks noGrp="1"/>
          </p:cNvSpPr>
          <p:nvPr>
            <p:ph type="body" sz="quarter" idx="38"/>
          </p:nvPr>
        </p:nvSpPr>
        <p:spPr>
          <a:xfrm>
            <a:off x="9130924"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45" name="Rectangle 44">
            <a:extLst>
              <a:ext uri="{FF2B5EF4-FFF2-40B4-BE49-F238E27FC236}">
                <a16:creationId xmlns:a16="http://schemas.microsoft.com/office/drawing/2014/main" id="{895140AB-DCE2-4DB2-81B5-60470D8E34C0}"/>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21" name="Picture 20">
            <a:extLst>
              <a:ext uri="{FF2B5EF4-FFF2-40B4-BE49-F238E27FC236}">
                <a16:creationId xmlns:a16="http://schemas.microsoft.com/office/drawing/2014/main" id="{83BF142C-8B85-4BCA-8B54-67CC7F92FF4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FC67645D-435A-4DA4-9CBA-77E7F4B501FE}"/>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236891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Dark Purple Bloc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5"/>
          </a:xfrm>
          <a:prstGeom prst="rect">
            <a:avLst/>
          </a:prstGeom>
          <a:solidFill>
            <a:schemeClr val="accent1"/>
          </a:solidFill>
        </p:spPr>
        <p:txBody>
          <a:bodyPr anchor="ctr">
            <a:normAutofit/>
          </a:bodyPr>
          <a:lstStyle>
            <a:lvl1pPr algn="ctr">
              <a:defRPr sz="1800">
                <a:solidFill>
                  <a:schemeClr val="bg1"/>
                </a:solidFill>
              </a:defRPr>
            </a:lvl1pPr>
          </a:lstStyle>
          <a:p>
            <a:pPr lvl="0"/>
            <a:r>
              <a:rPr lang="en-US"/>
              <a:t>Edit Master text styles</a:t>
            </a:r>
          </a:p>
        </p:txBody>
      </p:sp>
      <p:sp>
        <p:nvSpPr>
          <p:cNvPr id="10" name="Text Placeholder 5">
            <a:extLst>
              <a:ext uri="{FF2B5EF4-FFF2-40B4-BE49-F238E27FC236}">
                <a16:creationId xmlns:a16="http://schemas.microsoft.com/office/drawing/2014/main" id="{17F97712-4CC3-452D-A157-BEE84E80571D}"/>
              </a:ext>
            </a:extLst>
          </p:cNvPr>
          <p:cNvSpPr>
            <a:spLocks noGrp="1"/>
          </p:cNvSpPr>
          <p:nvPr>
            <p:ph type="body" sz="quarter" idx="15"/>
          </p:nvPr>
        </p:nvSpPr>
        <p:spPr>
          <a:xfrm>
            <a:off x="695326" y="1700213"/>
            <a:ext cx="519780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DF44E802-988F-4822-AAD4-8AB16076B2C0}"/>
              </a:ext>
            </a:extLst>
          </p:cNvPr>
          <p:cNvSpPr>
            <a:spLocks noGrp="1"/>
          </p:cNvSpPr>
          <p:nvPr>
            <p:ph type="dt" sz="half" idx="16"/>
          </p:nvPr>
        </p:nvSpPr>
        <p:spPr>
          <a:xfrm>
            <a:off x="695325" y="151136"/>
            <a:ext cx="2376000" cy="241200"/>
          </a:xfrm>
          <a:prstGeom prst="rect">
            <a:avLst/>
          </a:prstGeom>
        </p:spPr>
        <p:txBody>
          <a:bodyPr/>
          <a:lstStyle/>
          <a:p>
            <a:pPr algn="l"/>
            <a:r>
              <a:rPr lang="en-US"/>
              <a:t>[Entity Name]</a:t>
            </a:r>
            <a:endParaRPr lang="en-AU" dirty="0"/>
          </a:p>
        </p:txBody>
      </p:sp>
      <p:sp>
        <p:nvSpPr>
          <p:cNvPr id="11" name="Text Placeholder 5">
            <a:extLst>
              <a:ext uri="{FF2B5EF4-FFF2-40B4-BE49-F238E27FC236}">
                <a16:creationId xmlns:a16="http://schemas.microsoft.com/office/drawing/2014/main" id="{F5F6752E-685A-46CF-8D29-A5D4E0013D21}"/>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DD1DFD8-8A09-48BC-87A4-4F57F6D6FE1B}"/>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976C9786-9794-4BE5-BBFE-4B339825F287}"/>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A9EE0658-31AB-4AA9-B241-6C41D88C9769}"/>
              </a:ext>
            </a:extLst>
          </p:cNvPr>
          <p:cNvSpPr>
            <a:spLocks noGrp="1"/>
          </p:cNvSpPr>
          <p:nvPr>
            <p:ph type="title" hasCustomPrompt="1"/>
          </p:nvPr>
        </p:nvSpPr>
        <p:spPr/>
        <p:txBody>
          <a:bodyPr/>
          <a:lstStyle/>
          <a:p>
            <a:r>
              <a:rPr lang="en-US" dirty="0"/>
              <a:t>to edit Master title style</a:t>
            </a:r>
            <a:endParaRPr lang="en-AU" dirty="0"/>
          </a:p>
        </p:txBody>
      </p:sp>
    </p:spTree>
    <p:extLst>
      <p:ext uri="{BB962C8B-B14F-4D97-AF65-F5344CB8AC3E}">
        <p14:creationId xmlns:p14="http://schemas.microsoft.com/office/powerpoint/2010/main" val="290246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with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2"/>
            <a:ext cx="5400673" cy="4608513"/>
          </a:xfrm>
          <a:prstGeom prst="rect">
            <a:avLst/>
          </a:prstGeom>
          <a:solidFill>
            <a:srgbClr val="962A8B"/>
          </a:solidFill>
        </p:spPr>
        <p:txBody>
          <a:bodyPr anchor="ctr">
            <a:normAutofit/>
          </a:bodyPr>
          <a:lstStyle>
            <a:lvl1pPr algn="ctr">
              <a:defRPr sz="1800">
                <a:solidFill>
                  <a:schemeClr val="bg1"/>
                </a:solidFill>
              </a:defRPr>
            </a:lvl1pPr>
          </a:lstStyle>
          <a:p>
            <a:pPr lvl="0"/>
            <a:r>
              <a:rPr lang="en-US"/>
              <a:t>Edit Master text styles</a:t>
            </a:r>
          </a:p>
        </p:txBody>
      </p:sp>
      <p:sp>
        <p:nvSpPr>
          <p:cNvPr id="8" name="Text Placeholder 5">
            <a:extLst>
              <a:ext uri="{FF2B5EF4-FFF2-40B4-BE49-F238E27FC236}">
                <a16:creationId xmlns:a16="http://schemas.microsoft.com/office/drawing/2014/main" id="{1500BB1C-3C6B-46AF-8AA4-A4BA72712C80}"/>
              </a:ext>
            </a:extLst>
          </p:cNvPr>
          <p:cNvSpPr>
            <a:spLocks noGrp="1"/>
          </p:cNvSpPr>
          <p:nvPr>
            <p:ph type="body" sz="quarter" idx="15"/>
          </p:nvPr>
        </p:nvSpPr>
        <p:spPr>
          <a:xfrm>
            <a:off x="694800" y="1700212"/>
            <a:ext cx="5209113" cy="4608516"/>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8574EA24-97F9-47A1-937E-B8E4F532769A}"/>
              </a:ext>
            </a:extLst>
          </p:cNvPr>
          <p:cNvSpPr>
            <a:spLocks noGrp="1"/>
          </p:cNvSpPr>
          <p:nvPr>
            <p:ph type="title"/>
          </p:nvPr>
        </p:nvSpPr>
        <p:spPr/>
        <p:txBody>
          <a:bodyPr/>
          <a:lstStyle/>
          <a:p>
            <a:r>
              <a:rPr lang="en-US"/>
              <a:t>Click to edit Master title style</a:t>
            </a:r>
            <a:endParaRPr lang="en-AU" dirty="0"/>
          </a:p>
        </p:txBody>
      </p:sp>
      <p:sp>
        <p:nvSpPr>
          <p:cNvPr id="9" name="Date Placeholder 8">
            <a:extLst>
              <a:ext uri="{FF2B5EF4-FFF2-40B4-BE49-F238E27FC236}">
                <a16:creationId xmlns:a16="http://schemas.microsoft.com/office/drawing/2014/main" id="{7E45B7E6-67E2-4417-B8C5-36EEB1A4FA61}"/>
              </a:ext>
            </a:extLst>
          </p:cNvPr>
          <p:cNvSpPr>
            <a:spLocks noGrp="1"/>
          </p:cNvSpPr>
          <p:nvPr>
            <p:ph type="dt" sz="half" idx="16"/>
          </p:nvPr>
        </p:nvSpPr>
        <p:spPr>
          <a:xfrm>
            <a:off x="695325" y="151136"/>
            <a:ext cx="2376000" cy="241200"/>
          </a:xfrm>
          <a:prstGeom prst="rect">
            <a:avLst/>
          </a:prstGeom>
        </p:spPr>
        <p:txBody>
          <a:bodyPr/>
          <a:lstStyle/>
          <a:p>
            <a:pPr algn="l"/>
            <a:r>
              <a:rPr lang="en-US"/>
              <a:t>[Entity Name]</a:t>
            </a:r>
            <a:endParaRPr lang="en-AU" dirty="0"/>
          </a:p>
        </p:txBody>
      </p:sp>
      <p:sp>
        <p:nvSpPr>
          <p:cNvPr id="10" name="Footer Placeholder 9">
            <a:extLst>
              <a:ext uri="{FF2B5EF4-FFF2-40B4-BE49-F238E27FC236}">
                <a16:creationId xmlns:a16="http://schemas.microsoft.com/office/drawing/2014/main" id="{356B92F1-D406-4B16-A1AC-4B90521D92A1}"/>
              </a:ext>
            </a:extLst>
          </p:cNvPr>
          <p:cNvSpPr>
            <a:spLocks noGrp="1"/>
          </p:cNvSpPr>
          <p:nvPr>
            <p:ph type="ftr" sz="quarter" idx="17"/>
          </p:nvPr>
        </p:nvSpPr>
        <p:spPr/>
        <p:txBody>
          <a:bodyPr/>
          <a:lstStyle/>
          <a:p>
            <a:r>
              <a:rPr lang="en-AU"/>
              <a:t>[Presentation Title] | [Date]</a:t>
            </a:r>
            <a:endParaRPr lang="en-AU" dirty="0"/>
          </a:p>
        </p:txBody>
      </p:sp>
      <p:sp>
        <p:nvSpPr>
          <p:cNvPr id="11" name="Slide Number Placeholder 10">
            <a:extLst>
              <a:ext uri="{FF2B5EF4-FFF2-40B4-BE49-F238E27FC236}">
                <a16:creationId xmlns:a16="http://schemas.microsoft.com/office/drawing/2014/main" id="{4EF75C0A-DA87-49E7-AF8C-E35E9D6CA405}"/>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3" name="Text Placeholder 5">
            <a:extLst>
              <a:ext uri="{FF2B5EF4-FFF2-40B4-BE49-F238E27FC236}">
                <a16:creationId xmlns:a16="http://schemas.microsoft.com/office/drawing/2014/main" id="{B11690AC-7C51-47ED-9DD6-4A98D2E79BBF}"/>
              </a:ext>
            </a:extLst>
          </p:cNvPr>
          <p:cNvSpPr>
            <a:spLocks noGrp="1"/>
          </p:cNvSpPr>
          <p:nvPr>
            <p:ph type="body" sz="quarter" idx="19"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F2CACF9F-55D3-4152-BDFF-84674C07B2B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3574170D-AC78-463A-B8E0-8E87954EAB8D}"/>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398992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with Neutral 1 Bloc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3" y="1700213"/>
            <a:ext cx="5400672" cy="4608515"/>
          </a:xfrm>
          <a:prstGeom prst="rect">
            <a:avLst/>
          </a:prstGeom>
          <a:solidFill>
            <a:srgbClr val="D7D1CC"/>
          </a:solidFill>
        </p:spPr>
        <p:txBody>
          <a:bodyPr anchor="ctr">
            <a:normAutofit/>
          </a:bodyPr>
          <a:lstStyle>
            <a:lvl1pPr algn="ctr">
              <a:defRPr sz="1800">
                <a:solidFill>
                  <a:schemeClr val="tx1"/>
                </a:solidFill>
              </a:defRPr>
            </a:lvl1pPr>
          </a:lstStyle>
          <a:p>
            <a:pPr lvl="0"/>
            <a:r>
              <a:rPr lang="en-US"/>
              <a:t>Edit Master text styles</a:t>
            </a:r>
          </a:p>
        </p:txBody>
      </p:sp>
      <p:sp>
        <p:nvSpPr>
          <p:cNvPr id="10" name="Text Placeholder 5">
            <a:extLst>
              <a:ext uri="{FF2B5EF4-FFF2-40B4-BE49-F238E27FC236}">
                <a16:creationId xmlns:a16="http://schemas.microsoft.com/office/drawing/2014/main" id="{643BCE34-49B7-4BA0-8263-6432C37E47F9}"/>
              </a:ext>
            </a:extLst>
          </p:cNvPr>
          <p:cNvSpPr>
            <a:spLocks noGrp="1"/>
          </p:cNvSpPr>
          <p:nvPr>
            <p:ph type="body" sz="quarter" idx="15"/>
          </p:nvPr>
        </p:nvSpPr>
        <p:spPr>
          <a:xfrm>
            <a:off x="694800" y="1700213"/>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 name="Date Placeholder 1">
            <a:extLst>
              <a:ext uri="{FF2B5EF4-FFF2-40B4-BE49-F238E27FC236}">
                <a16:creationId xmlns:a16="http://schemas.microsoft.com/office/drawing/2014/main" id="{DA8FA6D2-EF83-4585-B84E-EC3FACE3286F}"/>
              </a:ext>
            </a:extLst>
          </p:cNvPr>
          <p:cNvSpPr>
            <a:spLocks noGrp="1"/>
          </p:cNvSpPr>
          <p:nvPr>
            <p:ph type="dt" sz="half" idx="16"/>
          </p:nvPr>
        </p:nvSpPr>
        <p:spPr>
          <a:xfrm>
            <a:off x="695325" y="151136"/>
            <a:ext cx="2376000" cy="241200"/>
          </a:xfrm>
          <a:prstGeom prst="rect">
            <a:avLst/>
          </a:prstGeom>
        </p:spPr>
        <p:txBody>
          <a:bodyPr/>
          <a:lstStyle/>
          <a:p>
            <a:pPr algn="l"/>
            <a:r>
              <a:rPr lang="en-US"/>
              <a:t>[Entity Name]</a:t>
            </a:r>
            <a:endParaRPr lang="en-AU" dirty="0"/>
          </a:p>
        </p:txBody>
      </p:sp>
      <p:sp>
        <p:nvSpPr>
          <p:cNvPr id="5" name="Title 4">
            <a:extLst>
              <a:ext uri="{FF2B5EF4-FFF2-40B4-BE49-F238E27FC236}">
                <a16:creationId xmlns:a16="http://schemas.microsoft.com/office/drawing/2014/main" id="{5045A20B-3961-4824-8B5F-429563405594}"/>
              </a:ext>
            </a:extLst>
          </p:cNvPr>
          <p:cNvSpPr>
            <a:spLocks noGrp="1"/>
          </p:cNvSpPr>
          <p:nvPr>
            <p:ph type="title"/>
          </p:nvPr>
        </p:nvSpPr>
        <p:spPr/>
        <p:txBody>
          <a:bodyPr/>
          <a:lstStyle/>
          <a:p>
            <a:r>
              <a:rPr lang="en-US"/>
              <a:t>Click to edit Master title style</a:t>
            </a:r>
            <a:endParaRPr lang="en-AU" dirty="0"/>
          </a:p>
        </p:txBody>
      </p:sp>
      <p:sp>
        <p:nvSpPr>
          <p:cNvPr id="9" name="Text Placeholder 5">
            <a:extLst>
              <a:ext uri="{FF2B5EF4-FFF2-40B4-BE49-F238E27FC236}">
                <a16:creationId xmlns:a16="http://schemas.microsoft.com/office/drawing/2014/main" id="{DB36345A-6B2C-4967-909A-6BAA4D16DEDF}"/>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2DA7A291-5EAC-486D-928E-F46ED8B55AD0}"/>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CD6EAF7D-7C9B-4789-AC1C-A7AF349D1D21}"/>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295759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3">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5" y="1143405"/>
            <a:ext cx="107286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306" y="2553954"/>
            <a:ext cx="10737592" cy="2675249"/>
          </a:xfrm>
          <a:prstGeom prst="rect">
            <a:avLst/>
          </a:prstGeom>
          <a:noFill/>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3" name="Rectangle 2">
            <a:extLst>
              <a:ext uri="{FF2B5EF4-FFF2-40B4-BE49-F238E27FC236}">
                <a16:creationId xmlns:a16="http://schemas.microsoft.com/office/drawing/2014/main" id="{19933EA7-FE92-4C6D-8733-61E671888999}"/>
              </a:ext>
            </a:extLst>
          </p:cNvPr>
          <p:cNvSpPr/>
          <p:nvPr userDrawn="1"/>
        </p:nvSpPr>
        <p:spPr>
          <a:xfrm>
            <a:off x="2" y="0"/>
            <a:ext cx="12191999" cy="9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16" name="Picture 15">
            <a:extLst>
              <a:ext uri="{FF2B5EF4-FFF2-40B4-BE49-F238E27FC236}">
                <a16:creationId xmlns:a16="http://schemas.microsoft.com/office/drawing/2014/main" id="{D93FA41E-EFD5-45E8-BE8D-8CAB28F4BDD2}"/>
              </a:ext>
            </a:extLst>
          </p:cNvPr>
          <p:cNvPicPr>
            <a:picLocks noChangeAspect="1"/>
          </p:cNvPicPr>
          <p:nvPr userDrawn="1"/>
        </p:nvPicPr>
        <p:blipFill>
          <a:blip r:embed="rId3"/>
          <a:stretch>
            <a:fillRect/>
          </a:stretch>
        </p:blipFill>
        <p:spPr>
          <a:xfrm>
            <a:off x="704849" y="234886"/>
            <a:ext cx="2988000" cy="452585"/>
          </a:xfrm>
          <a:prstGeom prst="rect">
            <a:avLst/>
          </a:prstGeom>
        </p:spPr>
      </p:pic>
      <p:sp>
        <p:nvSpPr>
          <p:cNvPr id="5" name="TextBox 4">
            <a:extLst>
              <a:ext uri="{FF2B5EF4-FFF2-40B4-BE49-F238E27FC236}">
                <a16:creationId xmlns:a16="http://schemas.microsoft.com/office/drawing/2014/main" id="{FDDADB43-ED09-48C5-A41D-5E4BDF72C85E}"/>
              </a:ext>
            </a:extLst>
          </p:cNvPr>
          <p:cNvSpPr txBox="1"/>
          <p:nvPr userDrawn="1"/>
        </p:nvSpPr>
        <p:spPr>
          <a:xfrm>
            <a:off x="1" y="-1586050"/>
            <a:ext cx="7632171" cy="1384995"/>
          </a:xfrm>
          <a:prstGeom prst="rect">
            <a:avLst/>
          </a:prstGeom>
          <a:solidFill>
            <a:schemeClr val="accent1"/>
          </a:solidFill>
        </p:spPr>
        <p:txBody>
          <a:bodyPr wrap="square" rtlCol="0">
            <a:spAutoFit/>
          </a:bodyPr>
          <a:lstStyle/>
          <a:p>
            <a:r>
              <a:rPr lang="en-AU" sz="1400" dirty="0">
                <a:solidFill>
                  <a:schemeClr val="bg1"/>
                </a:solidFill>
              </a:rPr>
              <a:t>For this slide design, you can choose your own image </a:t>
            </a:r>
            <a:br>
              <a:rPr lang="en-AU" sz="1400" dirty="0">
                <a:solidFill>
                  <a:schemeClr val="bg1"/>
                </a:solidFill>
              </a:rPr>
            </a:br>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‘Picture’ is already selected</a:t>
            </a:r>
          </a:p>
          <a:p>
            <a:r>
              <a:rPr lang="en-US" sz="1400" dirty="0">
                <a:solidFill>
                  <a:schemeClr val="bg1"/>
                </a:solidFill>
              </a:rPr>
              <a:t>Go to the ‘File’ button and select another image</a:t>
            </a:r>
          </a:p>
          <a:p>
            <a:r>
              <a:rPr lang="en-US" sz="1400" dirty="0">
                <a:solidFill>
                  <a:schemeClr val="bg1"/>
                </a:solidFill>
              </a:rPr>
              <a:t>Change text </a:t>
            </a:r>
            <a:r>
              <a:rPr lang="en-US" sz="1400" dirty="0" err="1">
                <a:solidFill>
                  <a:schemeClr val="bg1"/>
                </a:solidFill>
              </a:rPr>
              <a:t>colour</a:t>
            </a:r>
            <a:r>
              <a:rPr lang="en-US" sz="1400" dirty="0">
                <a:solidFill>
                  <a:schemeClr val="bg1"/>
                </a:solidFill>
              </a:rPr>
              <a:t> as necessary to suit the image</a:t>
            </a:r>
            <a:endParaRPr lang="en-AU" sz="1400" dirty="0">
              <a:solidFill>
                <a:schemeClr val="bg1"/>
              </a:solidFill>
            </a:endParaRPr>
          </a:p>
        </p:txBody>
      </p:sp>
      <p:sp>
        <p:nvSpPr>
          <p:cNvPr id="11" name="Right Triangle 3">
            <a:extLst>
              <a:ext uri="{FF2B5EF4-FFF2-40B4-BE49-F238E27FC236}">
                <a16:creationId xmlns:a16="http://schemas.microsoft.com/office/drawing/2014/main" id="{5A5C0481-15B5-4619-B80D-C8C9ABD7F904}"/>
              </a:ext>
            </a:extLst>
          </p:cNvPr>
          <p:cNvSpPr/>
          <p:nvPr userDrawn="1"/>
        </p:nvSpPr>
        <p:spPr>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9" name="Graphic 1">
            <a:extLst>
              <a:ext uri="{FF2B5EF4-FFF2-40B4-BE49-F238E27FC236}">
                <a16:creationId xmlns:a16="http://schemas.microsoft.com/office/drawing/2014/main" id="{84EF10FC-E046-43D3-9897-04BE4FF5A176}"/>
              </a:ext>
            </a:extLst>
          </p:cNvPr>
          <p:cNvSpPr/>
          <p:nvPr userDrawn="1"/>
        </p:nvSpPr>
        <p:spPr>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296788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with Neutral 2 Bloc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2"/>
          </a:xfrm>
          <a:prstGeom prst="rect">
            <a:avLst/>
          </a:prstGeom>
          <a:solidFill>
            <a:srgbClr val="999490"/>
          </a:solidFill>
        </p:spPr>
        <p:txBody>
          <a:bodyPr anchor="ctr">
            <a:normAutofit/>
          </a:bodyPr>
          <a:lstStyle>
            <a:lvl1pPr algn="ctr">
              <a:defRPr sz="1800">
                <a:solidFill>
                  <a:schemeClr val="bg1"/>
                </a:solidFill>
              </a:defRPr>
            </a:lvl1pPr>
          </a:lstStyle>
          <a:p>
            <a:pPr lvl="0"/>
            <a:r>
              <a:rPr lang="en-US"/>
              <a:t>Edit Master text styles</a:t>
            </a:r>
          </a:p>
        </p:txBody>
      </p:sp>
      <p:sp>
        <p:nvSpPr>
          <p:cNvPr id="9" name="Text Placeholder 5">
            <a:extLst>
              <a:ext uri="{FF2B5EF4-FFF2-40B4-BE49-F238E27FC236}">
                <a16:creationId xmlns:a16="http://schemas.microsoft.com/office/drawing/2014/main" id="{00D8A284-12F0-43E7-820E-1E72AC40E17F}"/>
              </a:ext>
            </a:extLst>
          </p:cNvPr>
          <p:cNvSpPr>
            <a:spLocks noGrp="1"/>
          </p:cNvSpPr>
          <p:nvPr>
            <p:ph type="body" sz="quarter" idx="15"/>
          </p:nvPr>
        </p:nvSpPr>
        <p:spPr>
          <a:xfrm>
            <a:off x="694800" y="1700212"/>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74C7241E-C81A-4E97-A038-49339AFE0279}"/>
              </a:ext>
            </a:extLst>
          </p:cNvPr>
          <p:cNvSpPr>
            <a:spLocks noGrp="1"/>
          </p:cNvSpPr>
          <p:nvPr>
            <p:ph type="dt" sz="half" idx="16"/>
          </p:nvPr>
        </p:nvSpPr>
        <p:spPr>
          <a:xfrm>
            <a:off x="695325" y="151136"/>
            <a:ext cx="2376000" cy="241200"/>
          </a:xfrm>
          <a:prstGeom prst="rect">
            <a:avLst/>
          </a:prstGeom>
        </p:spPr>
        <p:txBody>
          <a:bodyPr/>
          <a:lstStyle/>
          <a:p>
            <a:pPr algn="l"/>
            <a:r>
              <a:rPr lang="en-US"/>
              <a:t>[Entity Name]</a:t>
            </a:r>
            <a:endParaRPr lang="en-AU" dirty="0"/>
          </a:p>
        </p:txBody>
      </p:sp>
      <p:sp>
        <p:nvSpPr>
          <p:cNvPr id="6" name="Title 5">
            <a:extLst>
              <a:ext uri="{FF2B5EF4-FFF2-40B4-BE49-F238E27FC236}">
                <a16:creationId xmlns:a16="http://schemas.microsoft.com/office/drawing/2014/main" id="{F3255835-9B81-4FE6-A19A-BDEACE6D532E}"/>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FE5F36F7-9D4E-4EA5-882E-DEDD94B59C30}"/>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3000394-8C62-4535-AFCB-49065079CFAF}"/>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9739123-EB1E-4E5F-B70D-F7DEE2CEE7E1}"/>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250285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Pullouts">
    <p:spTree>
      <p:nvGrpSpPr>
        <p:cNvPr id="1" name=""/>
        <p:cNvGrpSpPr/>
        <p:nvPr/>
      </p:nvGrpSpPr>
      <p:grpSpPr>
        <a:xfrm>
          <a:off x="0" y="0"/>
          <a:ext cx="0" cy="0"/>
          <a:chOff x="0" y="0"/>
          <a:chExt cx="0" cy="0"/>
        </a:xfrm>
      </p:grpSpPr>
      <p:sp>
        <p:nvSpPr>
          <p:cNvPr id="13" name="Text Placeholder 6">
            <a:extLst>
              <a:ext uri="{FF2B5EF4-FFF2-40B4-BE49-F238E27FC236}">
                <a16:creationId xmlns:a16="http://schemas.microsoft.com/office/drawing/2014/main" id="{EA75515C-08B2-490C-B8D9-273E0B4B793E}"/>
              </a:ext>
            </a:extLst>
          </p:cNvPr>
          <p:cNvSpPr>
            <a:spLocks noGrp="1"/>
          </p:cNvSpPr>
          <p:nvPr>
            <p:ph type="body" sz="quarter" idx="21" hasCustomPrompt="1"/>
          </p:nvPr>
        </p:nvSpPr>
        <p:spPr>
          <a:xfrm>
            <a:off x="8112127" y="1700213"/>
            <a:ext cx="3384548" cy="4615710"/>
          </a:xfrm>
          <a:prstGeom prst="rect">
            <a:avLst/>
          </a:prstGeom>
          <a:solidFill>
            <a:schemeClr val="accent1"/>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3" name="Footer Placeholder 2">
            <a:extLst>
              <a:ext uri="{FF2B5EF4-FFF2-40B4-BE49-F238E27FC236}">
                <a16:creationId xmlns:a16="http://schemas.microsoft.com/office/drawing/2014/main" id="{24210091-B817-4684-B184-7D4087D1A130}"/>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4886D46C-E3B9-4EED-8ECB-83007B70FCF7}"/>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5" name="Date Placeholder 4">
            <a:extLst>
              <a:ext uri="{FF2B5EF4-FFF2-40B4-BE49-F238E27FC236}">
                <a16:creationId xmlns:a16="http://schemas.microsoft.com/office/drawing/2014/main" id="{2EFFA529-ABC2-48D5-B054-69D988F2D0EC}"/>
              </a:ext>
            </a:extLst>
          </p:cNvPr>
          <p:cNvSpPr>
            <a:spLocks noGrp="1"/>
          </p:cNvSpPr>
          <p:nvPr>
            <p:ph type="dt" sz="half" idx="17"/>
          </p:nvPr>
        </p:nvSpPr>
        <p:spPr>
          <a:xfrm>
            <a:off x="695325" y="151136"/>
            <a:ext cx="2376000" cy="241200"/>
          </a:xfrm>
          <a:prstGeom prst="rect">
            <a:avLst/>
          </a:prstGeom>
        </p:spPr>
        <p:txBody>
          <a:bodyPr/>
          <a:lstStyle/>
          <a:p>
            <a:pPr algn="l"/>
            <a:r>
              <a:rPr lang="en-US"/>
              <a:t>[Entity Name]</a:t>
            </a:r>
            <a:endParaRPr lang="en-AU" dirty="0"/>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Text Placeholder 6">
            <a:extLst>
              <a:ext uri="{FF2B5EF4-FFF2-40B4-BE49-F238E27FC236}">
                <a16:creationId xmlns:a16="http://schemas.microsoft.com/office/drawing/2014/main" id="{5A8D97C9-2BD4-40D2-8A9C-5D0FDC041E5C}"/>
              </a:ext>
            </a:extLst>
          </p:cNvPr>
          <p:cNvSpPr>
            <a:spLocks noGrp="1"/>
          </p:cNvSpPr>
          <p:nvPr>
            <p:ph type="body" sz="quarter" idx="19" hasCustomPrompt="1"/>
          </p:nvPr>
        </p:nvSpPr>
        <p:spPr>
          <a:xfrm>
            <a:off x="695328" y="1700213"/>
            <a:ext cx="3384548" cy="4615710"/>
          </a:xfrm>
          <a:prstGeom prst="rect">
            <a:avLst/>
          </a:prstGeom>
          <a:solidFill>
            <a:srgbClr val="962A8B"/>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2" name="Text Placeholder 6">
            <a:extLst>
              <a:ext uri="{FF2B5EF4-FFF2-40B4-BE49-F238E27FC236}">
                <a16:creationId xmlns:a16="http://schemas.microsoft.com/office/drawing/2014/main" id="{2409A6CC-1C55-4870-8E22-205BA52568D4}"/>
              </a:ext>
            </a:extLst>
          </p:cNvPr>
          <p:cNvSpPr>
            <a:spLocks noGrp="1"/>
          </p:cNvSpPr>
          <p:nvPr>
            <p:ph type="body" sz="quarter" idx="20" hasCustomPrompt="1"/>
          </p:nvPr>
        </p:nvSpPr>
        <p:spPr>
          <a:xfrm>
            <a:off x="4387255" y="1692905"/>
            <a:ext cx="3384548" cy="4615710"/>
          </a:xfrm>
          <a:prstGeom prst="rect">
            <a:avLst/>
          </a:prstGeom>
          <a:solidFill>
            <a:srgbClr val="999490"/>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4" name="Rectangle 13">
            <a:extLst>
              <a:ext uri="{FF2B5EF4-FFF2-40B4-BE49-F238E27FC236}">
                <a16:creationId xmlns:a16="http://schemas.microsoft.com/office/drawing/2014/main" id="{1E1AC039-02E7-49D5-B557-F29BDF128A9E}"/>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7AE48569-D32E-4698-B1DF-F6D3A1B423B0}"/>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402823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ulti-layout 1">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06D0029-C709-49E4-ADBE-DE71FBF91E19}"/>
              </a:ext>
            </a:extLst>
          </p:cNvPr>
          <p:cNvSpPr>
            <a:spLocks noGrp="1"/>
          </p:cNvSpPr>
          <p:nvPr>
            <p:ph sz="quarter" idx="15"/>
          </p:nvPr>
        </p:nvSpPr>
        <p:spPr>
          <a:xfrm>
            <a:off x="694800" y="3593712"/>
            <a:ext cx="5198533" cy="2715015"/>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Content Placeholder 13">
            <a:extLst>
              <a:ext uri="{FF2B5EF4-FFF2-40B4-BE49-F238E27FC236}">
                <a16:creationId xmlns:a16="http://schemas.microsoft.com/office/drawing/2014/main" id="{842AA681-0A5C-4843-AFF7-8900ED2A6D68}"/>
              </a:ext>
            </a:extLst>
          </p:cNvPr>
          <p:cNvSpPr>
            <a:spLocks noGrp="1"/>
          </p:cNvSpPr>
          <p:nvPr>
            <p:ph sz="quarter" idx="16" hasCustomPrompt="1"/>
          </p:nvPr>
        </p:nvSpPr>
        <p:spPr>
          <a:xfrm>
            <a:off x="6288618" y="2024810"/>
            <a:ext cx="5198400" cy="2427894"/>
          </a:xfrm>
          <a:prstGeom prst="rect">
            <a:avLst/>
          </a:prstGeom>
        </p:spPr>
        <p:txBody>
          <a:bodyPr/>
          <a:lstStyle>
            <a:lvl1pPr>
              <a:defRPr/>
            </a:lvl1pPr>
          </a:lstStyle>
          <a:p>
            <a:pPr lvl="0"/>
            <a:r>
              <a:rPr lang="en-US" dirty="0"/>
              <a:t> </a:t>
            </a:r>
            <a:endParaRPr lang="en-AU" dirty="0"/>
          </a:p>
        </p:txBody>
      </p:sp>
      <p:sp>
        <p:nvSpPr>
          <p:cNvPr id="16" name="Content Placeholder 11">
            <a:extLst>
              <a:ext uri="{FF2B5EF4-FFF2-40B4-BE49-F238E27FC236}">
                <a16:creationId xmlns:a16="http://schemas.microsoft.com/office/drawing/2014/main" id="{C1A5F930-F83B-4616-AC17-D7231CE87421}"/>
              </a:ext>
            </a:extLst>
          </p:cNvPr>
          <p:cNvSpPr>
            <a:spLocks noGrp="1"/>
          </p:cNvSpPr>
          <p:nvPr>
            <p:ph sz="quarter" idx="17"/>
          </p:nvPr>
        </p:nvSpPr>
        <p:spPr>
          <a:xfrm>
            <a:off x="6288619" y="4602158"/>
            <a:ext cx="5198533" cy="1700191"/>
          </a:xfrm>
          <a:prstGeom prst="rect">
            <a:avLst/>
          </a:prstGeo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0ABFF14A-9BDE-42F0-AA14-E13CCFE3E4FE}"/>
              </a:ext>
            </a:extLst>
          </p:cNvPr>
          <p:cNvSpPr>
            <a:spLocks noGrp="1"/>
          </p:cNvSpPr>
          <p:nvPr>
            <p:ph type="body" sz="quarter" idx="18"/>
          </p:nvPr>
        </p:nvSpPr>
        <p:spPr>
          <a:xfrm>
            <a:off x="694800" y="1700808"/>
            <a:ext cx="5198532" cy="1743450"/>
          </a:xfrm>
          <a:prstGeom prst="rect">
            <a:avLst/>
          </a:prstGeom>
        </p:spPr>
        <p:txBody>
          <a:bodyPr/>
          <a:lstStyle/>
          <a:p>
            <a:pPr lvl="0"/>
            <a:r>
              <a:rPr lang="en-US"/>
              <a:t>Edit Master text styles</a:t>
            </a:r>
          </a:p>
        </p:txBody>
      </p:sp>
      <p:sp>
        <p:nvSpPr>
          <p:cNvPr id="13" name="Content Placeholder 11">
            <a:extLst>
              <a:ext uri="{FF2B5EF4-FFF2-40B4-BE49-F238E27FC236}">
                <a16:creationId xmlns:a16="http://schemas.microsoft.com/office/drawing/2014/main" id="{47FC4A52-417F-4863-97DD-E656EA43AC92}"/>
              </a:ext>
            </a:extLst>
          </p:cNvPr>
          <p:cNvSpPr>
            <a:spLocks noGrp="1"/>
          </p:cNvSpPr>
          <p:nvPr>
            <p:ph sz="quarter" idx="19" hasCustomPrompt="1"/>
          </p:nvPr>
        </p:nvSpPr>
        <p:spPr>
          <a:xfrm>
            <a:off x="6288619" y="1700809"/>
            <a:ext cx="5198533" cy="324000"/>
          </a:xfrm>
          <a:prstGeom prst="rect">
            <a:avLst/>
          </a:prstGeom>
        </p:spPr>
        <p:txBody>
          <a:bodyPr>
            <a:normAutofit/>
          </a:bodyPr>
          <a:lstStyle>
            <a:lvl5pPr>
              <a:defRPr lang="en-AU" sz="2000" b="1" dirty="0"/>
            </a:lvl5pPr>
          </a:lstStyle>
          <a:p>
            <a:pPr lvl="4"/>
            <a:r>
              <a:rPr lang="en-US" dirty="0"/>
              <a:t>Fifth level</a:t>
            </a:r>
            <a:endParaRPr lang="en-AU" dirty="0"/>
          </a:p>
        </p:txBody>
      </p:sp>
      <p:sp>
        <p:nvSpPr>
          <p:cNvPr id="7" name="Title 6">
            <a:extLst>
              <a:ext uri="{FF2B5EF4-FFF2-40B4-BE49-F238E27FC236}">
                <a16:creationId xmlns:a16="http://schemas.microsoft.com/office/drawing/2014/main" id="{5A696586-6988-4D6B-BE2D-2C0EDF447A61}"/>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2D4702DF-17BD-46ED-A802-86B361F2E09F}"/>
              </a:ext>
            </a:extLst>
          </p:cNvPr>
          <p:cNvSpPr>
            <a:spLocks noGrp="1"/>
          </p:cNvSpPr>
          <p:nvPr>
            <p:ph type="dt" sz="half" idx="20"/>
          </p:nvPr>
        </p:nvSpPr>
        <p:spPr>
          <a:xfrm>
            <a:off x="695325" y="151136"/>
            <a:ext cx="2376000" cy="241200"/>
          </a:xfrm>
          <a:prstGeom prst="rect">
            <a:avLst/>
          </a:prstGeom>
        </p:spPr>
        <p:txBody>
          <a:bodyPr/>
          <a:lstStyle/>
          <a:p>
            <a:pPr algn="l"/>
            <a:r>
              <a:rPr lang="en-US"/>
              <a:t>[Entity Name]</a:t>
            </a:r>
            <a:endParaRPr lang="en-AU" dirty="0"/>
          </a:p>
        </p:txBody>
      </p:sp>
      <p:sp>
        <p:nvSpPr>
          <p:cNvPr id="3" name="Footer Placeholder 2">
            <a:extLst>
              <a:ext uri="{FF2B5EF4-FFF2-40B4-BE49-F238E27FC236}">
                <a16:creationId xmlns:a16="http://schemas.microsoft.com/office/drawing/2014/main" id="{A95DBF07-3CD1-4DDE-9A1A-D0E171973E18}"/>
              </a:ext>
            </a:extLst>
          </p:cNvPr>
          <p:cNvSpPr>
            <a:spLocks noGrp="1"/>
          </p:cNvSpPr>
          <p:nvPr>
            <p:ph type="ftr" sz="quarter" idx="21"/>
          </p:nvPr>
        </p:nvSpPr>
        <p:spPr/>
        <p:txBody>
          <a:body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1C4A7C89-2B79-461C-8BD1-C3E341EC7BC0}"/>
              </a:ext>
            </a:extLst>
          </p:cNvPr>
          <p:cNvSpPr>
            <a:spLocks noGrp="1"/>
          </p:cNvSpPr>
          <p:nvPr>
            <p:ph type="sldNum" sz="quarter" idx="22"/>
          </p:nvPr>
        </p:nvSpPr>
        <p:spPr/>
        <p:txBody>
          <a:bodyPr/>
          <a:lstStyle/>
          <a:p>
            <a:fld id="{E917DE0E-AFB1-41FD-BC35-27DB61CA125F}" type="slidenum">
              <a:rPr lang="en-AU" smtClean="0"/>
              <a:pPr/>
              <a:t>‹#›</a:t>
            </a:fld>
            <a:endParaRPr lang="en-AU" dirty="0"/>
          </a:p>
        </p:txBody>
      </p:sp>
      <p:sp>
        <p:nvSpPr>
          <p:cNvPr id="15" name="Text Placeholder 5">
            <a:extLst>
              <a:ext uri="{FF2B5EF4-FFF2-40B4-BE49-F238E27FC236}">
                <a16:creationId xmlns:a16="http://schemas.microsoft.com/office/drawing/2014/main" id="{14229EC4-696A-4791-8EB0-396DF61F7A28}"/>
              </a:ext>
            </a:extLst>
          </p:cNvPr>
          <p:cNvSpPr>
            <a:spLocks noGrp="1"/>
          </p:cNvSpPr>
          <p:nvPr>
            <p:ph type="body" sz="quarter" idx="23"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7" name="Rectangle 16">
            <a:extLst>
              <a:ext uri="{FF2B5EF4-FFF2-40B4-BE49-F238E27FC236}">
                <a16:creationId xmlns:a16="http://schemas.microsoft.com/office/drawing/2014/main" id="{FB3B4A2E-6294-4DC9-8779-3231A7E9B5C2}"/>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4BCAB502-16F2-4A19-97A1-C081D226597B}"/>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92118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ulti-layout 2">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BE9733-BF94-4100-BC67-F6D1B238A113}"/>
              </a:ext>
            </a:extLst>
          </p:cNvPr>
          <p:cNvSpPr>
            <a:spLocks noGrp="1"/>
          </p:cNvSpPr>
          <p:nvPr>
            <p:ph type="ftr" sz="quarter" idx="10"/>
          </p:nvPr>
        </p:nvSpPr>
        <p:spPr/>
        <p:txBody>
          <a:bodyPr/>
          <a:lstStyle>
            <a:lvl1pPr>
              <a:defRPr b="0"/>
            </a:lvl1pPr>
          </a:lstStyle>
          <a:p>
            <a:r>
              <a:rPr lang="en-AU"/>
              <a:t>[Presentation Title] | [Date]</a:t>
            </a:r>
            <a:endParaRPr lang="en-AU" dirty="0"/>
          </a:p>
        </p:txBody>
      </p:sp>
      <p:sp>
        <p:nvSpPr>
          <p:cNvPr id="4" name="Slide Number Placeholder 3">
            <a:extLst>
              <a:ext uri="{FF2B5EF4-FFF2-40B4-BE49-F238E27FC236}">
                <a16:creationId xmlns:a16="http://schemas.microsoft.com/office/drawing/2014/main" id="{F0CDDBB4-F82B-408D-A3AC-301DFBE50D71}"/>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19" name="Content Placeholder 18">
            <a:extLst>
              <a:ext uri="{FF2B5EF4-FFF2-40B4-BE49-F238E27FC236}">
                <a16:creationId xmlns:a16="http://schemas.microsoft.com/office/drawing/2014/main" id="{1680838C-6DDD-4367-8C7B-8D49AA3A036A}"/>
              </a:ext>
            </a:extLst>
          </p:cNvPr>
          <p:cNvSpPr>
            <a:spLocks noGrp="1"/>
          </p:cNvSpPr>
          <p:nvPr>
            <p:ph sz="quarter" idx="19" hasCustomPrompt="1"/>
          </p:nvPr>
        </p:nvSpPr>
        <p:spPr>
          <a:xfrm>
            <a:off x="6286500" y="2677684"/>
            <a:ext cx="5219998" cy="1615411"/>
          </a:xfrm>
          <a:prstGeom prst="rect">
            <a:avLst/>
          </a:prstGeom>
        </p:spPr>
        <p:txBody>
          <a:bodyPr/>
          <a:lstStyle/>
          <a:p>
            <a:pPr lvl="0"/>
            <a:r>
              <a:rPr lang="en-AU" dirty="0"/>
              <a:t> </a:t>
            </a:r>
          </a:p>
        </p:txBody>
      </p:sp>
      <p:sp>
        <p:nvSpPr>
          <p:cNvPr id="20" name="Content Placeholder 18">
            <a:extLst>
              <a:ext uri="{FF2B5EF4-FFF2-40B4-BE49-F238E27FC236}">
                <a16:creationId xmlns:a16="http://schemas.microsoft.com/office/drawing/2014/main" id="{8C9CC71C-D628-4B8C-8AB1-D318B0D686CF}"/>
              </a:ext>
            </a:extLst>
          </p:cNvPr>
          <p:cNvSpPr>
            <a:spLocks noGrp="1"/>
          </p:cNvSpPr>
          <p:nvPr>
            <p:ph sz="quarter" idx="20" hasCustomPrompt="1"/>
          </p:nvPr>
        </p:nvSpPr>
        <p:spPr>
          <a:xfrm>
            <a:off x="6286500" y="4694142"/>
            <a:ext cx="5219996" cy="1615178"/>
          </a:xfrm>
          <a:prstGeom prst="rect">
            <a:avLst/>
          </a:prstGeom>
        </p:spPr>
        <p:txBody>
          <a:bodyPr/>
          <a:lstStyle>
            <a:lvl1pPr>
              <a:defRPr/>
            </a:lvl1pPr>
          </a:lstStyle>
          <a:p>
            <a:pPr lvl="0"/>
            <a:r>
              <a:rPr lang="en-US" dirty="0"/>
              <a:t> </a:t>
            </a:r>
            <a:endParaRPr lang="en-AU" dirty="0"/>
          </a:p>
        </p:txBody>
      </p:sp>
      <p:sp>
        <p:nvSpPr>
          <p:cNvPr id="12" name="Text Placeholder 5">
            <a:extLst>
              <a:ext uri="{FF2B5EF4-FFF2-40B4-BE49-F238E27FC236}">
                <a16:creationId xmlns:a16="http://schemas.microsoft.com/office/drawing/2014/main" id="{47EF0A71-527C-4177-BD73-0A32F4F3B7C2}"/>
              </a:ext>
            </a:extLst>
          </p:cNvPr>
          <p:cNvSpPr>
            <a:spLocks noGrp="1"/>
          </p:cNvSpPr>
          <p:nvPr>
            <p:ph type="body" sz="quarter" idx="25"/>
          </p:nvPr>
        </p:nvSpPr>
        <p:spPr>
          <a:xfrm>
            <a:off x="6286500" y="2279659"/>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Edit Master text styles</a:t>
            </a:r>
          </a:p>
        </p:txBody>
      </p:sp>
      <p:sp>
        <p:nvSpPr>
          <p:cNvPr id="14" name="Text Placeholder 5">
            <a:extLst>
              <a:ext uri="{FF2B5EF4-FFF2-40B4-BE49-F238E27FC236}">
                <a16:creationId xmlns:a16="http://schemas.microsoft.com/office/drawing/2014/main" id="{FFFB469D-AB37-445A-8C5C-9EDAC47CC608}"/>
              </a:ext>
            </a:extLst>
          </p:cNvPr>
          <p:cNvSpPr>
            <a:spLocks noGrp="1"/>
          </p:cNvSpPr>
          <p:nvPr>
            <p:ph type="body" sz="quarter" idx="26"/>
          </p:nvPr>
        </p:nvSpPr>
        <p:spPr>
          <a:xfrm>
            <a:off x="6286500" y="4401144"/>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Edit Master text styles</a:t>
            </a:r>
          </a:p>
        </p:txBody>
      </p:sp>
      <p:sp>
        <p:nvSpPr>
          <p:cNvPr id="9" name="Text Placeholder 8">
            <a:extLst>
              <a:ext uri="{FF2B5EF4-FFF2-40B4-BE49-F238E27FC236}">
                <a16:creationId xmlns:a16="http://schemas.microsoft.com/office/drawing/2014/main" id="{892F6810-4203-426A-BA3F-12E853FD972A}"/>
              </a:ext>
            </a:extLst>
          </p:cNvPr>
          <p:cNvSpPr>
            <a:spLocks noGrp="1"/>
          </p:cNvSpPr>
          <p:nvPr>
            <p:ph type="body" sz="quarter" idx="28"/>
          </p:nvPr>
        </p:nvSpPr>
        <p:spPr>
          <a:xfrm>
            <a:off x="694800" y="2279196"/>
            <a:ext cx="5183717" cy="2013899"/>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1" name="Text Placeholder 8">
            <a:extLst>
              <a:ext uri="{FF2B5EF4-FFF2-40B4-BE49-F238E27FC236}">
                <a16:creationId xmlns:a16="http://schemas.microsoft.com/office/drawing/2014/main" id="{5608E6E7-0CC5-4C1B-8095-7EA4A3FE80AB}"/>
              </a:ext>
            </a:extLst>
          </p:cNvPr>
          <p:cNvSpPr>
            <a:spLocks noGrp="1"/>
          </p:cNvSpPr>
          <p:nvPr>
            <p:ph type="body" sz="quarter" idx="29"/>
          </p:nvPr>
        </p:nvSpPr>
        <p:spPr>
          <a:xfrm>
            <a:off x="694800" y="4401144"/>
            <a:ext cx="5183717" cy="1908176"/>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p:txBody>
      </p:sp>
      <p:sp>
        <p:nvSpPr>
          <p:cNvPr id="5" name="Date Placeholder 4">
            <a:extLst>
              <a:ext uri="{FF2B5EF4-FFF2-40B4-BE49-F238E27FC236}">
                <a16:creationId xmlns:a16="http://schemas.microsoft.com/office/drawing/2014/main" id="{E99A2EF0-E71D-47A8-8995-F59268EA0BBD}"/>
              </a:ext>
            </a:extLst>
          </p:cNvPr>
          <p:cNvSpPr>
            <a:spLocks noGrp="1"/>
          </p:cNvSpPr>
          <p:nvPr>
            <p:ph type="dt" sz="half" idx="30"/>
          </p:nvPr>
        </p:nvSpPr>
        <p:spPr>
          <a:xfrm>
            <a:off x="695325" y="151136"/>
            <a:ext cx="2376000" cy="241200"/>
          </a:xfrm>
          <a:prstGeom prst="rect">
            <a:avLst/>
          </a:prstGeom>
        </p:spPr>
        <p:txBody>
          <a:bodyPr/>
          <a:lstStyle/>
          <a:p>
            <a:pPr algn="l"/>
            <a:r>
              <a:rPr lang="en-US"/>
              <a:t>[Entity Name]</a:t>
            </a:r>
            <a:endParaRPr lang="en-AU" dirty="0"/>
          </a:p>
        </p:txBody>
      </p:sp>
      <p:sp>
        <p:nvSpPr>
          <p:cNvPr id="7" name="Title 6">
            <a:extLst>
              <a:ext uri="{FF2B5EF4-FFF2-40B4-BE49-F238E27FC236}">
                <a16:creationId xmlns:a16="http://schemas.microsoft.com/office/drawing/2014/main" id="{6AE219F9-19D4-45A2-9D79-6847ED38E26C}"/>
              </a:ext>
            </a:extLst>
          </p:cNvPr>
          <p:cNvSpPr>
            <a:spLocks noGrp="1"/>
          </p:cNvSpPr>
          <p:nvPr>
            <p:ph type="title"/>
          </p:nvPr>
        </p:nvSpPr>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688F5021-D4C3-4888-A4D5-06E996CC213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5" name="Rectangle 14">
            <a:extLst>
              <a:ext uri="{FF2B5EF4-FFF2-40B4-BE49-F238E27FC236}">
                <a16:creationId xmlns:a16="http://schemas.microsoft.com/office/drawing/2014/main" id="{301F3FBD-B2FA-4ECC-94B3-AE0A46E7AD40}"/>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8" name="Picture 17">
            <a:extLst>
              <a:ext uri="{FF2B5EF4-FFF2-40B4-BE49-F238E27FC236}">
                <a16:creationId xmlns:a16="http://schemas.microsoft.com/office/drawing/2014/main" id="{B9D1DA3F-F774-45EB-B6E3-EB3EBFC56BF8}"/>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7" name="Text Placeholder 5">
            <a:extLst>
              <a:ext uri="{FF2B5EF4-FFF2-40B4-BE49-F238E27FC236}">
                <a16:creationId xmlns:a16="http://schemas.microsoft.com/office/drawing/2014/main" id="{59483DB6-35E8-41E9-930B-445C4EFE7A77}"/>
              </a:ext>
            </a:extLst>
          </p:cNvPr>
          <p:cNvSpPr>
            <a:spLocks noGrp="1"/>
          </p:cNvSpPr>
          <p:nvPr>
            <p:ph type="body" sz="quarter" idx="31"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160158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p:txBody>
          <a:bodyPr/>
          <a:lstStyle/>
          <a:p>
            <a:r>
              <a:rPr lang="en-US"/>
              <a:t>Click to edit Master title style</a:t>
            </a:r>
            <a:endParaRPr lang="en-AU" dirty="0"/>
          </a:p>
        </p:txBody>
      </p:sp>
      <p:sp>
        <p:nvSpPr>
          <p:cNvPr id="5" name="Date Placeholder 4">
            <a:extLst>
              <a:ext uri="{FF2B5EF4-FFF2-40B4-BE49-F238E27FC236}">
                <a16:creationId xmlns:a16="http://schemas.microsoft.com/office/drawing/2014/main" id="{B4E54BAE-986D-4AFD-89E0-A19E4D265928}"/>
              </a:ext>
            </a:extLst>
          </p:cNvPr>
          <p:cNvSpPr>
            <a:spLocks noGrp="1"/>
          </p:cNvSpPr>
          <p:nvPr>
            <p:ph type="dt" sz="half" idx="16"/>
          </p:nvPr>
        </p:nvSpPr>
        <p:spPr>
          <a:xfrm>
            <a:off x="695325" y="151136"/>
            <a:ext cx="2376000" cy="241200"/>
          </a:xfrm>
          <a:prstGeom prst="rect">
            <a:avLst/>
          </a:prstGeom>
        </p:spPr>
        <p:txBody>
          <a:bodyPr/>
          <a:lstStyle/>
          <a:p>
            <a:pPr algn="l"/>
            <a:r>
              <a:rPr lang="en-US"/>
              <a:t>[Entity Name]</a:t>
            </a:r>
            <a:endParaRPr lang="en-AU" dirty="0"/>
          </a:p>
        </p:txBody>
      </p:sp>
      <p:sp>
        <p:nvSpPr>
          <p:cNvPr id="6" name="Footer Placeholder 5">
            <a:extLst>
              <a:ext uri="{FF2B5EF4-FFF2-40B4-BE49-F238E27FC236}">
                <a16:creationId xmlns:a16="http://schemas.microsoft.com/office/drawing/2014/main" id="{CBA1ABFD-9426-4AE2-BD85-21AAB157C5F4}"/>
              </a:ext>
            </a:extLst>
          </p:cNvPr>
          <p:cNvSpPr>
            <a:spLocks noGrp="1"/>
          </p:cNvSpPr>
          <p:nvPr>
            <p:ph type="ftr" sz="quarter" idx="17"/>
          </p:nvPr>
        </p:nvSpPr>
        <p:spPr/>
        <p:txBody>
          <a:bodyPr/>
          <a:lstStyle/>
          <a:p>
            <a:r>
              <a:rPr lang="en-AU"/>
              <a:t>[Presentation Title] | [Date]</a:t>
            </a:r>
            <a:endParaRPr lang="en-AU" dirty="0"/>
          </a:p>
        </p:txBody>
      </p:sp>
      <p:sp>
        <p:nvSpPr>
          <p:cNvPr id="7" name="Slide Number Placeholder 6">
            <a:extLst>
              <a:ext uri="{FF2B5EF4-FFF2-40B4-BE49-F238E27FC236}">
                <a16:creationId xmlns:a16="http://schemas.microsoft.com/office/drawing/2014/main" id="{43B82426-C548-4F44-88F3-0399BED6EABE}"/>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8" name="Text Placeholder 5">
            <a:extLst>
              <a:ext uri="{FF2B5EF4-FFF2-40B4-BE49-F238E27FC236}">
                <a16:creationId xmlns:a16="http://schemas.microsoft.com/office/drawing/2014/main" id="{3A7132BB-77E6-4CDB-BD22-890A94E03075}"/>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547FA311-E5C8-49FB-A70D-B5D69EF896F4}"/>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1" name="Picture 10">
            <a:extLst>
              <a:ext uri="{FF2B5EF4-FFF2-40B4-BE49-F238E27FC236}">
                <a16:creationId xmlns:a16="http://schemas.microsoft.com/office/drawing/2014/main" id="{577DAC2F-25B2-40B2-B3C3-AEDF3893C15B}"/>
              </a:ext>
            </a:extLst>
          </p:cNvPr>
          <p:cNvPicPr>
            <a:picLocks noChangeAspect="1"/>
          </p:cNvPicPr>
          <p:nvPr userDrawn="1"/>
        </p:nvPicPr>
        <p:blipFill>
          <a:blip r:embed="rId2"/>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98070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ank Brande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33EA7-FE92-4C6D-8733-61E671888999}"/>
              </a:ext>
            </a:extLst>
          </p:cNvPr>
          <p:cNvSpPr/>
          <p:nvPr userDrawn="1"/>
        </p:nvSpPr>
        <p:spPr>
          <a:xfrm>
            <a:off x="2" y="-27384"/>
            <a:ext cx="12191999"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4" name="Picture 3">
            <a:extLst>
              <a:ext uri="{FF2B5EF4-FFF2-40B4-BE49-F238E27FC236}">
                <a16:creationId xmlns:a16="http://schemas.microsoft.com/office/drawing/2014/main" id="{A4A50E81-A697-4D2A-9C73-3BBE321DFC06}"/>
              </a:ext>
            </a:extLst>
          </p:cNvPr>
          <p:cNvPicPr>
            <a:picLocks noChangeAspect="1"/>
          </p:cNvPicPr>
          <p:nvPr userDrawn="1"/>
        </p:nvPicPr>
        <p:blipFill rotWithShape="1">
          <a:blip r:embed="rId2"/>
          <a:srcRect r="42155"/>
          <a:stretch/>
        </p:blipFill>
        <p:spPr>
          <a:xfrm>
            <a:off x="10271272" y="152896"/>
            <a:ext cx="1237347" cy="324000"/>
          </a:xfrm>
          <a:prstGeom prst="rect">
            <a:avLst/>
          </a:prstGeom>
        </p:spPr>
      </p:pic>
    </p:spTree>
    <p:extLst>
      <p:ext uri="{BB962C8B-B14F-4D97-AF65-F5344CB8AC3E}">
        <p14:creationId xmlns:p14="http://schemas.microsoft.com/office/powerpoint/2010/main" val="23351393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DBD1DEA-6C0B-48CD-8886-623BD6330C76}"/>
              </a:ext>
            </a:extLst>
          </p:cNvPr>
          <p:cNvSpPr/>
          <p:nvPr userDrawn="1"/>
        </p:nvSpPr>
        <p:spPr>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p:nvPr>
        </p:nvSpPr>
        <p:spPr>
          <a:xfrm>
            <a:off x="694800" y="1082188"/>
            <a:ext cx="10744005" cy="720081"/>
          </a:xfrm>
        </p:spPr>
        <p:txBody>
          <a:bodyPr anchor="b">
            <a:noAutofit/>
          </a:bodyPr>
          <a:lstStyle>
            <a:lvl1pPr>
              <a:lnSpc>
                <a:spcPts val="5040"/>
              </a:lnSpc>
              <a:defRPr sz="4200">
                <a:solidFill>
                  <a:schemeClr val="bg1"/>
                </a:solidFill>
              </a:defRPr>
            </a:lvl1pPr>
          </a:lstStyle>
          <a:p>
            <a:r>
              <a:rPr lang="en-US"/>
              <a:t>Click to edit Master title style</a:t>
            </a:r>
            <a:endParaRPr lang="en-AU" dirty="0"/>
          </a:p>
        </p:txBody>
      </p:sp>
      <p:sp>
        <p:nvSpPr>
          <p:cNvPr id="7" name="Text Placeholder 6"/>
          <p:cNvSpPr>
            <a:spLocks noGrp="1"/>
          </p:cNvSpPr>
          <p:nvPr>
            <p:ph type="body" sz="quarter" idx="10" hasCustomPrompt="1"/>
          </p:nvPr>
        </p:nvSpPr>
        <p:spPr>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bg1"/>
                </a:solidFill>
              </a:defRPr>
            </a:lvl1pPr>
          </a:lstStyle>
          <a:p>
            <a:pPr lvl="0"/>
            <a:r>
              <a:rPr lang="en-US" dirty="0"/>
              <a:t>Click to edit </a:t>
            </a:r>
            <a:br>
              <a:rPr lang="en-US" dirty="0"/>
            </a:br>
            <a:r>
              <a:rPr lang="en-US" dirty="0"/>
              <a:t>Master text styles</a:t>
            </a:r>
          </a:p>
        </p:txBody>
      </p:sp>
      <p:sp>
        <p:nvSpPr>
          <p:cNvPr id="11" name="Text Placeholder 6">
            <a:extLst>
              <a:ext uri="{FF2B5EF4-FFF2-40B4-BE49-F238E27FC236}">
                <a16:creationId xmlns:a16="http://schemas.microsoft.com/office/drawing/2014/main" id="{0758AADB-42F9-44FF-A436-0031B6B2680A}"/>
              </a:ext>
            </a:extLst>
          </p:cNvPr>
          <p:cNvSpPr>
            <a:spLocks noGrp="1"/>
          </p:cNvSpPr>
          <p:nvPr>
            <p:ph type="body" sz="quarter" idx="11" hasCustomPrompt="1"/>
          </p:nvPr>
        </p:nvSpPr>
        <p:spPr>
          <a:xfrm>
            <a:off x="1087509" y="2852939"/>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5" name="Text Placeholder 6">
            <a:extLst>
              <a:ext uri="{FF2B5EF4-FFF2-40B4-BE49-F238E27FC236}">
                <a16:creationId xmlns:a16="http://schemas.microsoft.com/office/drawing/2014/main" id="{9EB3BAB6-8B24-4F70-BDDC-75B91A4FB1D5}"/>
              </a:ext>
            </a:extLst>
          </p:cNvPr>
          <p:cNvSpPr>
            <a:spLocks noGrp="1"/>
          </p:cNvSpPr>
          <p:nvPr>
            <p:ph type="body" sz="quarter" idx="12" hasCustomPrompt="1"/>
          </p:nvPr>
        </p:nvSpPr>
        <p:spPr>
          <a:xfrm>
            <a:off x="1087509" y="3125021"/>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20" name="Right Triangle 3">
            <a:extLst>
              <a:ext uri="{FF2B5EF4-FFF2-40B4-BE49-F238E27FC236}">
                <a16:creationId xmlns:a16="http://schemas.microsoft.com/office/drawing/2014/main" id="{98BF4DE5-D126-4077-BBC8-5F3A09BC0E5C}"/>
              </a:ext>
            </a:extLst>
          </p:cNvPr>
          <p:cNvSpPr/>
          <p:nvPr userDrawn="1"/>
        </p:nvSpPr>
        <p:spPr>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3" name="Text Placeholder 6">
            <a:extLst>
              <a:ext uri="{FF2B5EF4-FFF2-40B4-BE49-F238E27FC236}">
                <a16:creationId xmlns:a16="http://schemas.microsoft.com/office/drawing/2014/main" id="{B8A2EB93-6CF0-469A-B44D-3B50AF0CEE6D}"/>
              </a:ext>
            </a:extLst>
          </p:cNvPr>
          <p:cNvSpPr>
            <a:spLocks noGrp="1"/>
          </p:cNvSpPr>
          <p:nvPr>
            <p:ph type="body" sz="quarter" idx="13" hasCustomPrompt="1"/>
          </p:nvPr>
        </p:nvSpPr>
        <p:spPr>
          <a:xfrm>
            <a:off x="1087509" y="3415094"/>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6" name="Text Placeholder 6">
            <a:extLst>
              <a:ext uri="{FF2B5EF4-FFF2-40B4-BE49-F238E27FC236}">
                <a16:creationId xmlns:a16="http://schemas.microsoft.com/office/drawing/2014/main" id="{81CEC2A5-BF8B-405F-BFB8-A7AC93A346C2}"/>
              </a:ext>
            </a:extLst>
          </p:cNvPr>
          <p:cNvSpPr>
            <a:spLocks noGrp="1"/>
          </p:cNvSpPr>
          <p:nvPr>
            <p:ph type="body" sz="quarter" idx="14" hasCustomPrompt="1"/>
          </p:nvPr>
        </p:nvSpPr>
        <p:spPr>
          <a:xfrm>
            <a:off x="1087509" y="3687176"/>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191147DD-03AA-4BA3-AFAA-F070EDBA94F2}"/>
              </a:ext>
            </a:extLst>
          </p:cNvPr>
          <p:cNvSpPr>
            <a:spLocks noGrp="1"/>
          </p:cNvSpPr>
          <p:nvPr>
            <p:ph type="body" sz="quarter" idx="15" hasCustomPrompt="1"/>
          </p:nvPr>
        </p:nvSpPr>
        <p:spPr>
          <a:xfrm>
            <a:off x="1087509" y="3957493"/>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9" name="Graphic 1">
            <a:extLst>
              <a:ext uri="{FF2B5EF4-FFF2-40B4-BE49-F238E27FC236}">
                <a16:creationId xmlns:a16="http://schemas.microsoft.com/office/drawing/2014/main" id="{6B4A31B5-8366-4D72-B33B-C4528CEC8D4B}"/>
              </a:ext>
            </a:extLst>
          </p:cNvPr>
          <p:cNvSpPr/>
          <p:nvPr userDrawn="1"/>
        </p:nvSpPr>
        <p:spPr>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22" name="Picture 21">
            <a:extLst>
              <a:ext uri="{FF2B5EF4-FFF2-40B4-BE49-F238E27FC236}">
                <a16:creationId xmlns:a16="http://schemas.microsoft.com/office/drawing/2014/main" id="{B864D713-B046-4FE6-BDD7-EE4264F7C42D}"/>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05954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hank You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D9BE05-DABC-48CC-9999-1581840BE656}"/>
              </a:ext>
            </a:extLst>
          </p:cNvPr>
          <p:cNvSpPr/>
          <p:nvPr userDrawn="1"/>
        </p:nvSpPr>
        <p:spPr>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1" name="Text Placeholder 6">
            <a:extLst>
              <a:ext uri="{FF2B5EF4-FFF2-40B4-BE49-F238E27FC236}">
                <a16:creationId xmlns:a16="http://schemas.microsoft.com/office/drawing/2014/main" id="{F3CE2D37-876C-4C8F-A6C5-0AB063A0B4CD}"/>
              </a:ext>
            </a:extLst>
          </p:cNvPr>
          <p:cNvSpPr>
            <a:spLocks noGrp="1"/>
          </p:cNvSpPr>
          <p:nvPr>
            <p:ph type="body" sz="quarter" idx="13" hasCustomPrompt="1"/>
          </p:nvPr>
        </p:nvSpPr>
        <p:spPr>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tx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36F77BFB-AD63-495E-A4EA-EE2AFB4F9E57}"/>
              </a:ext>
            </a:extLst>
          </p:cNvPr>
          <p:cNvSpPr>
            <a:spLocks noGrp="1"/>
          </p:cNvSpPr>
          <p:nvPr>
            <p:ph type="body" sz="quarter" idx="11" hasCustomPrompt="1"/>
          </p:nvPr>
        </p:nvSpPr>
        <p:spPr>
          <a:xfrm>
            <a:off x="1087509" y="2852939"/>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9" name="Text Placeholder 6">
            <a:extLst>
              <a:ext uri="{FF2B5EF4-FFF2-40B4-BE49-F238E27FC236}">
                <a16:creationId xmlns:a16="http://schemas.microsoft.com/office/drawing/2014/main" id="{9A941B40-7380-40DF-ADBB-0A6ED4F172FB}"/>
              </a:ext>
            </a:extLst>
          </p:cNvPr>
          <p:cNvSpPr>
            <a:spLocks noGrp="1"/>
          </p:cNvSpPr>
          <p:nvPr>
            <p:ph type="body" sz="quarter" idx="12" hasCustomPrompt="1"/>
          </p:nvPr>
        </p:nvSpPr>
        <p:spPr>
          <a:xfrm>
            <a:off x="1087509" y="3125021"/>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0" name="Text Placeholder 6">
            <a:extLst>
              <a:ext uri="{FF2B5EF4-FFF2-40B4-BE49-F238E27FC236}">
                <a16:creationId xmlns:a16="http://schemas.microsoft.com/office/drawing/2014/main" id="{402E3968-432E-4834-8F0D-CD2BC42D2E0B}"/>
              </a:ext>
            </a:extLst>
          </p:cNvPr>
          <p:cNvSpPr>
            <a:spLocks noGrp="1"/>
          </p:cNvSpPr>
          <p:nvPr>
            <p:ph type="body" sz="quarter" idx="17" hasCustomPrompt="1"/>
          </p:nvPr>
        </p:nvSpPr>
        <p:spPr>
          <a:xfrm>
            <a:off x="1087509" y="3415094"/>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1" name="Text Placeholder 6">
            <a:extLst>
              <a:ext uri="{FF2B5EF4-FFF2-40B4-BE49-F238E27FC236}">
                <a16:creationId xmlns:a16="http://schemas.microsoft.com/office/drawing/2014/main" id="{F9F5A590-B6A3-42B3-8477-542088A3B03A}"/>
              </a:ext>
            </a:extLst>
          </p:cNvPr>
          <p:cNvSpPr>
            <a:spLocks noGrp="1"/>
          </p:cNvSpPr>
          <p:nvPr>
            <p:ph type="body" sz="quarter" idx="14" hasCustomPrompt="1"/>
          </p:nvPr>
        </p:nvSpPr>
        <p:spPr>
          <a:xfrm>
            <a:off x="1087509" y="3687176"/>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3" name="Text Placeholder 6">
            <a:extLst>
              <a:ext uri="{FF2B5EF4-FFF2-40B4-BE49-F238E27FC236}">
                <a16:creationId xmlns:a16="http://schemas.microsoft.com/office/drawing/2014/main" id="{C84FAE95-A058-4EFD-92C1-90CCC284BFCE}"/>
              </a:ext>
            </a:extLst>
          </p:cNvPr>
          <p:cNvSpPr>
            <a:spLocks noGrp="1"/>
          </p:cNvSpPr>
          <p:nvPr>
            <p:ph type="body" sz="quarter" idx="15" hasCustomPrompt="1"/>
          </p:nvPr>
        </p:nvSpPr>
        <p:spPr>
          <a:xfrm>
            <a:off x="1087509" y="3957493"/>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5" name="Title 1">
            <a:extLst>
              <a:ext uri="{FF2B5EF4-FFF2-40B4-BE49-F238E27FC236}">
                <a16:creationId xmlns:a16="http://schemas.microsoft.com/office/drawing/2014/main" id="{6E88B10E-2ED8-4B6E-92E8-70B077E3A39C}"/>
              </a:ext>
            </a:extLst>
          </p:cNvPr>
          <p:cNvSpPr>
            <a:spLocks noGrp="1"/>
          </p:cNvSpPr>
          <p:nvPr>
            <p:ph type="title"/>
          </p:nvPr>
        </p:nvSpPr>
        <p:spPr>
          <a:xfrm>
            <a:off x="694800" y="1082188"/>
            <a:ext cx="5209113" cy="720081"/>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16" name="Picture Placeholder 9">
            <a:extLst>
              <a:ext uri="{FF2B5EF4-FFF2-40B4-BE49-F238E27FC236}">
                <a16:creationId xmlns:a16="http://schemas.microsoft.com/office/drawing/2014/main" id="{3ECBBC4F-ECF3-4E50-963A-BDB169C5146A}"/>
              </a:ext>
            </a:extLst>
          </p:cNvPr>
          <p:cNvSpPr>
            <a:spLocks noGrp="1"/>
          </p:cNvSpPr>
          <p:nvPr>
            <p:ph type="pic" sz="quarter" idx="18" hasCustomPrompt="1"/>
          </p:nvPr>
        </p:nvSpPr>
        <p:spPr>
          <a:xfrm>
            <a:off x="6092454" y="923051"/>
            <a:ext cx="6101952" cy="5934795"/>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254 w 4075984"/>
              <a:gd name="connsiteY0" fmla="*/ 250455 h 5597085"/>
              <a:gd name="connsiteX1" fmla="*/ 4075471 w 4075984"/>
              <a:gd name="connsiteY1" fmla="*/ 0 h 5597085"/>
              <a:gd name="connsiteX2" fmla="*/ 4074982 w 4075984"/>
              <a:gd name="connsiteY2" fmla="*/ 5595143 h 5597085"/>
              <a:gd name="connsiteX3" fmla="*/ 1723096 w 4075984"/>
              <a:gd name="connsiteY3" fmla="*/ 5597085 h 5597085"/>
              <a:gd name="connsiteX4" fmla="*/ 6680 w 4075984"/>
              <a:gd name="connsiteY4" fmla="*/ 3148650 h 5597085"/>
              <a:gd name="connsiteX5" fmla="*/ 254 w 4075984"/>
              <a:gd name="connsiteY5" fmla="*/ 250455 h 5597085"/>
              <a:gd name="connsiteX0" fmla="*/ 254 w 4080827"/>
              <a:gd name="connsiteY0" fmla="*/ 29 h 5346659"/>
              <a:gd name="connsiteX1" fmla="*/ 4080560 w 4080827"/>
              <a:gd name="connsiteY1" fmla="*/ 50390 h 5346659"/>
              <a:gd name="connsiteX2" fmla="*/ 4074982 w 4080827"/>
              <a:gd name="connsiteY2" fmla="*/ 5344717 h 5346659"/>
              <a:gd name="connsiteX3" fmla="*/ 1723096 w 4080827"/>
              <a:gd name="connsiteY3" fmla="*/ 5346659 h 5346659"/>
              <a:gd name="connsiteX4" fmla="*/ 6680 w 4080827"/>
              <a:gd name="connsiteY4" fmla="*/ 2898224 h 5346659"/>
              <a:gd name="connsiteX5" fmla="*/ 254 w 4080827"/>
              <a:gd name="connsiteY5" fmla="*/ 29 h 5346659"/>
              <a:gd name="connsiteX0" fmla="*/ 254 w 4080827"/>
              <a:gd name="connsiteY0" fmla="*/ 0 h 5346630"/>
              <a:gd name="connsiteX1" fmla="*/ 4080560 w 4080827"/>
              <a:gd name="connsiteY1" fmla="*/ 16177 h 5346630"/>
              <a:gd name="connsiteX2" fmla="*/ 4074982 w 4080827"/>
              <a:gd name="connsiteY2" fmla="*/ 5344688 h 5346630"/>
              <a:gd name="connsiteX3" fmla="*/ 1723096 w 4080827"/>
              <a:gd name="connsiteY3" fmla="*/ 5346630 h 5346630"/>
              <a:gd name="connsiteX4" fmla="*/ 6680 w 4080827"/>
              <a:gd name="connsiteY4" fmla="*/ 2898195 h 5346630"/>
              <a:gd name="connsiteX5" fmla="*/ 254 w 4080827"/>
              <a:gd name="connsiteY5" fmla="*/ 0 h 5346630"/>
              <a:gd name="connsiteX0" fmla="*/ 254 w 4080827"/>
              <a:gd name="connsiteY0" fmla="*/ 0 h 5332957"/>
              <a:gd name="connsiteX1" fmla="*/ 4080560 w 4080827"/>
              <a:gd name="connsiteY1" fmla="*/ 2504 h 5332957"/>
              <a:gd name="connsiteX2" fmla="*/ 4074982 w 4080827"/>
              <a:gd name="connsiteY2" fmla="*/ 5331015 h 5332957"/>
              <a:gd name="connsiteX3" fmla="*/ 1723096 w 4080827"/>
              <a:gd name="connsiteY3" fmla="*/ 5332957 h 5332957"/>
              <a:gd name="connsiteX4" fmla="*/ 6680 w 4080827"/>
              <a:gd name="connsiteY4" fmla="*/ 2884522 h 5332957"/>
              <a:gd name="connsiteX5" fmla="*/ 254 w 4080827"/>
              <a:gd name="connsiteY5" fmla="*/ 0 h 5332957"/>
              <a:gd name="connsiteX0" fmla="*/ 254 w 4080827"/>
              <a:gd name="connsiteY0" fmla="*/ 8891 h 5330453"/>
              <a:gd name="connsiteX1" fmla="*/ 4080560 w 4080827"/>
              <a:gd name="connsiteY1" fmla="*/ 0 h 5330453"/>
              <a:gd name="connsiteX2" fmla="*/ 4074982 w 4080827"/>
              <a:gd name="connsiteY2" fmla="*/ 5328511 h 5330453"/>
              <a:gd name="connsiteX3" fmla="*/ 1723096 w 4080827"/>
              <a:gd name="connsiteY3" fmla="*/ 5330453 h 5330453"/>
              <a:gd name="connsiteX4" fmla="*/ 6680 w 4080827"/>
              <a:gd name="connsiteY4" fmla="*/ 2882018 h 5330453"/>
              <a:gd name="connsiteX5" fmla="*/ 254 w 4080827"/>
              <a:gd name="connsiteY5" fmla="*/ 8891 h 5330453"/>
              <a:gd name="connsiteX0" fmla="*/ 254 w 4080827"/>
              <a:gd name="connsiteY0" fmla="*/ 0 h 5321562"/>
              <a:gd name="connsiteX1" fmla="*/ 4080560 w 4080827"/>
              <a:gd name="connsiteY1" fmla="*/ 8201 h 5321562"/>
              <a:gd name="connsiteX2" fmla="*/ 4074982 w 4080827"/>
              <a:gd name="connsiteY2" fmla="*/ 5319620 h 5321562"/>
              <a:gd name="connsiteX3" fmla="*/ 1723096 w 4080827"/>
              <a:gd name="connsiteY3" fmla="*/ 5321562 h 5321562"/>
              <a:gd name="connsiteX4" fmla="*/ 6680 w 4080827"/>
              <a:gd name="connsiteY4" fmla="*/ 2873127 h 5321562"/>
              <a:gd name="connsiteX5" fmla="*/ 254 w 4080827"/>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2504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4982"/>
              <a:gd name="connsiteY0" fmla="*/ 0 h 5321562"/>
              <a:gd name="connsiteX1" fmla="*/ 4050875 w 4074982"/>
              <a:gd name="connsiteY1" fmla="*/ 207606 h 5321562"/>
              <a:gd name="connsiteX2" fmla="*/ 4074982 w 4074982"/>
              <a:gd name="connsiteY2" fmla="*/ 5319620 h 5321562"/>
              <a:gd name="connsiteX3" fmla="*/ 1723096 w 4074982"/>
              <a:gd name="connsiteY3" fmla="*/ 5321562 h 5321562"/>
              <a:gd name="connsiteX4" fmla="*/ 6680 w 4074982"/>
              <a:gd name="connsiteY4" fmla="*/ 2873127 h 5321562"/>
              <a:gd name="connsiteX5" fmla="*/ 254 w 4074982"/>
              <a:gd name="connsiteY5" fmla="*/ 0 h 5321562"/>
              <a:gd name="connsiteX0" fmla="*/ 254 w 4074982"/>
              <a:gd name="connsiteY0" fmla="*/ 3193 h 5324755"/>
              <a:gd name="connsiteX1" fmla="*/ 4072078 w 4074982"/>
              <a:gd name="connsiteY1" fmla="*/ 0 h 5324755"/>
              <a:gd name="connsiteX2" fmla="*/ 4074982 w 4074982"/>
              <a:gd name="connsiteY2" fmla="*/ 5322813 h 5324755"/>
              <a:gd name="connsiteX3" fmla="*/ 1723096 w 4074982"/>
              <a:gd name="connsiteY3" fmla="*/ 5324755 h 5324755"/>
              <a:gd name="connsiteX4" fmla="*/ 6680 w 4074982"/>
              <a:gd name="connsiteY4" fmla="*/ 2876320 h 5324755"/>
              <a:gd name="connsiteX5" fmla="*/ 254 w 4074982"/>
              <a:gd name="connsiteY5" fmla="*/ 3193 h 5324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4982" h="5324755">
                <a:moveTo>
                  <a:pt x="254" y="3193"/>
                </a:moveTo>
                <a:lnTo>
                  <a:pt x="4072078" y="0"/>
                </a:lnTo>
                <a:cubicBezTo>
                  <a:pt x="4074035" y="1865237"/>
                  <a:pt x="4073025" y="3457576"/>
                  <a:pt x="4074982" y="5322813"/>
                </a:cubicBezTo>
                <a:lnTo>
                  <a:pt x="1723096" y="5324755"/>
                </a:lnTo>
                <a:cubicBezTo>
                  <a:pt x="693982" y="5014623"/>
                  <a:pt x="-3932" y="3729991"/>
                  <a:pt x="6680" y="2876320"/>
                </a:cubicBezTo>
                <a:cubicBezTo>
                  <a:pt x="8672" y="1673057"/>
                  <a:pt x="-1738" y="1206456"/>
                  <a:pt x="254" y="319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pic>
        <p:nvPicPr>
          <p:cNvPr id="12" name="Picture 11">
            <a:extLst>
              <a:ext uri="{FF2B5EF4-FFF2-40B4-BE49-F238E27FC236}">
                <a16:creationId xmlns:a16="http://schemas.microsoft.com/office/drawing/2014/main" id="{B83753C3-AD71-41CF-A0E3-EDC40D8596D3}"/>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22177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1A2C22-D4CF-4FE0-AF06-038EB2ACB6D9}"/>
              </a:ext>
            </a:extLst>
          </p:cNvPr>
          <p:cNvSpPr/>
          <p:nvPr userDrawn="1"/>
        </p:nvSpPr>
        <p:spPr>
          <a:xfrm>
            <a:off x="0" y="0"/>
            <a:ext cx="12192000" cy="6858000"/>
          </a:xfrm>
          <a:prstGeom prst="rect">
            <a:avLst/>
          </a:prstGeom>
          <a:gradFill flip="none" rotWithShape="1">
            <a:gsLst>
              <a:gs pos="75000">
                <a:schemeClr val="accent1"/>
              </a:gs>
              <a:gs pos="100000">
                <a:srgbClr val="962A8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DD751603-5D6A-462B-B9E7-98413BF2CB36}"/>
              </a:ext>
            </a:extLst>
          </p:cNvPr>
          <p:cNvPicPr>
            <a:picLocks noChangeAspect="1"/>
          </p:cNvPicPr>
          <p:nvPr userDrawn="1"/>
        </p:nvPicPr>
        <p:blipFill>
          <a:blip r:embed="rId2"/>
          <a:stretch>
            <a:fillRect/>
          </a:stretch>
        </p:blipFill>
        <p:spPr>
          <a:xfrm>
            <a:off x="8309692" y="275999"/>
            <a:ext cx="3204000" cy="472463"/>
          </a:xfrm>
          <a:prstGeom prst="rect">
            <a:avLst/>
          </a:prstGeom>
        </p:spPr>
      </p:pic>
      <p:sp>
        <p:nvSpPr>
          <p:cNvPr id="2" name="Title 1"/>
          <p:cNvSpPr>
            <a:spLocks noGrp="1"/>
          </p:cNvSpPr>
          <p:nvPr>
            <p:ph type="title" hasCustomPrompt="1"/>
          </p:nvPr>
        </p:nvSpPr>
        <p:spPr>
          <a:xfrm>
            <a:off x="695326" y="1700811"/>
            <a:ext cx="10768680" cy="1224137"/>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1" name="Right Triangle 3">
            <a:extLst>
              <a:ext uri="{FF2B5EF4-FFF2-40B4-BE49-F238E27FC236}">
                <a16:creationId xmlns:a16="http://schemas.microsoft.com/office/drawing/2014/main" id="{DBA991DB-C059-4DB2-8D91-33D3F3951887}"/>
              </a:ext>
            </a:extLst>
          </p:cNvPr>
          <p:cNvSpPr/>
          <p:nvPr userDrawn="1"/>
        </p:nvSpPr>
        <p:spPr>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F070BDDD-4427-48C1-9206-C4CC3FAE8AD1}"/>
              </a:ext>
            </a:extLst>
          </p:cNvPr>
          <p:cNvSpPr/>
          <p:nvPr userDrawn="1"/>
        </p:nvSpPr>
        <p:spPr>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419216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Editab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6" y="1700811"/>
            <a:ext cx="10768680" cy="1224137"/>
          </a:xfrm>
        </p:spPr>
        <p:txBody>
          <a:bodyPr anchor="b">
            <a:noAutofit/>
          </a:bodyPr>
          <a:lstStyle>
            <a:lvl1pPr>
              <a:lnSpc>
                <a:spcPts val="5040"/>
              </a:lnSpc>
              <a:defRPr sz="4200">
                <a:solidFill>
                  <a:schemeClr val="bg1"/>
                </a:solidFill>
              </a:defRPr>
            </a:lvl1pPr>
          </a:lstStyle>
          <a:p>
            <a:r>
              <a:rPr lang="en-US" dirty="0"/>
              <a:t>[Divider title]</a:t>
            </a:r>
            <a:endParaRPr lang="en-AU" dirty="0"/>
          </a:p>
        </p:txBody>
      </p:sp>
      <p:sp>
        <p:nvSpPr>
          <p:cNvPr id="7" name="Text Placeholder 6"/>
          <p:cNvSpPr>
            <a:spLocks noGrp="1"/>
          </p:cNvSpPr>
          <p:nvPr>
            <p:ph type="body" sz="quarter" idx="10" hasCustomPrompt="1"/>
          </p:nvPr>
        </p:nvSpPr>
        <p:spPr>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[Divider subtitle]</a:t>
            </a:r>
          </a:p>
        </p:txBody>
      </p:sp>
      <p:sp>
        <p:nvSpPr>
          <p:cNvPr id="8" name="TextBox 7">
            <a:extLst>
              <a:ext uri="{FF2B5EF4-FFF2-40B4-BE49-F238E27FC236}">
                <a16:creationId xmlns:a16="http://schemas.microsoft.com/office/drawing/2014/main" id="{57A07765-DB77-44E5-9420-D56F1378074A}"/>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pic>
        <p:nvPicPr>
          <p:cNvPr id="6" name="Picture 5">
            <a:extLst>
              <a:ext uri="{FF2B5EF4-FFF2-40B4-BE49-F238E27FC236}">
                <a16:creationId xmlns:a16="http://schemas.microsoft.com/office/drawing/2014/main" id="{2CBE33C2-B581-422F-9FF5-AF660C79D3B0}"/>
              </a:ext>
            </a:extLst>
          </p:cNvPr>
          <p:cNvPicPr>
            <a:picLocks noChangeAspect="1"/>
          </p:cNvPicPr>
          <p:nvPr userDrawn="1"/>
        </p:nvPicPr>
        <p:blipFill>
          <a:blip r:embed="rId2"/>
          <a:stretch>
            <a:fillRect/>
          </a:stretch>
        </p:blipFill>
        <p:spPr>
          <a:xfrm>
            <a:off x="8309692" y="275999"/>
            <a:ext cx="3204000" cy="472463"/>
          </a:xfrm>
          <a:prstGeom prst="rect">
            <a:avLst/>
          </a:prstGeom>
        </p:spPr>
      </p:pic>
    </p:spTree>
    <p:extLst>
      <p:ext uri="{BB962C8B-B14F-4D97-AF65-F5344CB8AC3E}">
        <p14:creationId xmlns:p14="http://schemas.microsoft.com/office/powerpoint/2010/main" val="2819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9" name="Right Triangle 3">
            <a:extLst>
              <a:ext uri="{FF2B5EF4-FFF2-40B4-BE49-F238E27FC236}">
                <a16:creationId xmlns:a16="http://schemas.microsoft.com/office/drawing/2014/main" id="{5E92F574-51E7-47B2-86D2-94DAE288E822}"/>
              </a:ext>
            </a:extLst>
          </p:cNvPr>
          <p:cNvSpPr/>
          <p:nvPr userDrawn="1"/>
        </p:nvSpPr>
        <p:spPr>
          <a:xfrm>
            <a:off x="2" y="4076700"/>
            <a:ext cx="3407833"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1" name="Rectangle 8">
            <a:extLst>
              <a:ext uri="{FF2B5EF4-FFF2-40B4-BE49-F238E27FC236}">
                <a16:creationId xmlns:a16="http://schemas.microsoft.com/office/drawing/2014/main" id="{C31ECE3F-0C43-444E-9F0C-B23F8D3935D2}"/>
              </a:ext>
            </a:extLst>
          </p:cNvPr>
          <p:cNvSpPr/>
          <p:nvPr userDrawn="1"/>
        </p:nvSpPr>
        <p:spPr>
          <a:xfrm>
            <a:off x="9192249" y="5584173"/>
            <a:ext cx="2999415" cy="1273828"/>
          </a:xfrm>
          <a:custGeom>
            <a:avLst/>
            <a:gdLst>
              <a:gd name="connsiteX0" fmla="*/ 0 w 2267490"/>
              <a:gd name="connsiteY0" fmla="*/ 0 h 1132541"/>
              <a:gd name="connsiteX1" fmla="*/ 2267490 w 2267490"/>
              <a:gd name="connsiteY1" fmla="*/ 0 h 1132541"/>
              <a:gd name="connsiteX2" fmla="*/ 2267490 w 2267490"/>
              <a:gd name="connsiteY2" fmla="*/ 1132541 h 1132541"/>
              <a:gd name="connsiteX3" fmla="*/ 0 w 2267490"/>
              <a:gd name="connsiteY3" fmla="*/ 1132541 h 1132541"/>
              <a:gd name="connsiteX4" fmla="*/ 0 w 2267490"/>
              <a:gd name="connsiteY4" fmla="*/ 0 h 1132541"/>
              <a:gd name="connsiteX0" fmla="*/ 0 w 2267490"/>
              <a:gd name="connsiteY0" fmla="*/ 1132541 h 1132541"/>
              <a:gd name="connsiteX1" fmla="*/ 2267490 w 2267490"/>
              <a:gd name="connsiteY1" fmla="*/ 0 h 1132541"/>
              <a:gd name="connsiteX2" fmla="*/ 2267490 w 2267490"/>
              <a:gd name="connsiteY2" fmla="*/ 1132541 h 1132541"/>
              <a:gd name="connsiteX3" fmla="*/ 0 w 2267490"/>
              <a:gd name="connsiteY3" fmla="*/ 1132541 h 1132541"/>
              <a:gd name="connsiteX0" fmla="*/ 0 w 2291396"/>
              <a:gd name="connsiteY0" fmla="*/ 857623 h 1132541"/>
              <a:gd name="connsiteX1" fmla="*/ 2291396 w 2291396"/>
              <a:gd name="connsiteY1" fmla="*/ 0 h 1132541"/>
              <a:gd name="connsiteX2" fmla="*/ 2291396 w 2291396"/>
              <a:gd name="connsiteY2" fmla="*/ 1132541 h 1132541"/>
              <a:gd name="connsiteX3" fmla="*/ 0 w 2291396"/>
              <a:gd name="connsiteY3" fmla="*/ 857623 h 1132541"/>
              <a:gd name="connsiteX0" fmla="*/ 0 w 2249561"/>
              <a:gd name="connsiteY0" fmla="*/ 845670 h 1132541"/>
              <a:gd name="connsiteX1" fmla="*/ 2249561 w 2249561"/>
              <a:gd name="connsiteY1" fmla="*/ 0 h 1132541"/>
              <a:gd name="connsiteX2" fmla="*/ 2249561 w 2249561"/>
              <a:gd name="connsiteY2" fmla="*/ 1132541 h 1132541"/>
              <a:gd name="connsiteX3" fmla="*/ 0 w 2249561"/>
              <a:gd name="connsiteY3" fmla="*/ 845670 h 1132541"/>
              <a:gd name="connsiteX0" fmla="*/ 0 w 2249561"/>
              <a:gd name="connsiteY0" fmla="*/ 944560 h 1231431"/>
              <a:gd name="connsiteX1" fmla="*/ 2249561 w 2249561"/>
              <a:gd name="connsiteY1" fmla="*/ 98890 h 1231431"/>
              <a:gd name="connsiteX2" fmla="*/ 2249561 w 2249561"/>
              <a:gd name="connsiteY2" fmla="*/ 1231431 h 1231431"/>
              <a:gd name="connsiteX3" fmla="*/ 0 w 2249561"/>
              <a:gd name="connsiteY3" fmla="*/ 944560 h 1231431"/>
              <a:gd name="connsiteX0" fmla="*/ 0 w 2249561"/>
              <a:gd name="connsiteY0" fmla="*/ 1212084 h 1498955"/>
              <a:gd name="connsiteX1" fmla="*/ 2249561 w 2249561"/>
              <a:gd name="connsiteY1" fmla="*/ 366414 h 1498955"/>
              <a:gd name="connsiteX2" fmla="*/ 2249561 w 2249561"/>
              <a:gd name="connsiteY2" fmla="*/ 1498955 h 1498955"/>
              <a:gd name="connsiteX3" fmla="*/ 0 w 2249561"/>
              <a:gd name="connsiteY3" fmla="*/ 1212084 h 1498955"/>
              <a:gd name="connsiteX0" fmla="*/ 0 w 2249561"/>
              <a:gd name="connsiteY0" fmla="*/ 1016618 h 1303489"/>
              <a:gd name="connsiteX1" fmla="*/ 2249561 w 2249561"/>
              <a:gd name="connsiteY1" fmla="*/ 170948 h 1303489"/>
              <a:gd name="connsiteX2" fmla="*/ 2249561 w 2249561"/>
              <a:gd name="connsiteY2" fmla="*/ 1303489 h 1303489"/>
              <a:gd name="connsiteX3" fmla="*/ 0 w 2249561"/>
              <a:gd name="connsiteY3" fmla="*/ 1016618 h 1303489"/>
              <a:gd name="connsiteX0" fmla="*/ 0 w 2249561"/>
              <a:gd name="connsiteY0" fmla="*/ 1002505 h 1289376"/>
              <a:gd name="connsiteX1" fmla="*/ 2249561 w 2249561"/>
              <a:gd name="connsiteY1" fmla="*/ 156835 h 1289376"/>
              <a:gd name="connsiteX2" fmla="*/ 2249561 w 2249561"/>
              <a:gd name="connsiteY2" fmla="*/ 1289376 h 1289376"/>
              <a:gd name="connsiteX3" fmla="*/ 0 w 2249561"/>
              <a:gd name="connsiteY3" fmla="*/ 1002505 h 1289376"/>
              <a:gd name="connsiteX0" fmla="*/ 0 w 2249561"/>
              <a:gd name="connsiteY0" fmla="*/ 985444 h 1272315"/>
              <a:gd name="connsiteX1" fmla="*/ 2249561 w 2249561"/>
              <a:gd name="connsiteY1" fmla="*/ 139774 h 1272315"/>
              <a:gd name="connsiteX2" fmla="*/ 2249561 w 2249561"/>
              <a:gd name="connsiteY2" fmla="*/ 1272315 h 1272315"/>
              <a:gd name="connsiteX3" fmla="*/ 0 w 2249561"/>
              <a:gd name="connsiteY3" fmla="*/ 985444 h 1272315"/>
              <a:gd name="connsiteX0" fmla="*/ 0 w 2249561"/>
              <a:gd name="connsiteY0" fmla="*/ 979690 h 1266561"/>
              <a:gd name="connsiteX1" fmla="*/ 2249561 w 2249561"/>
              <a:gd name="connsiteY1" fmla="*/ 134020 h 1266561"/>
              <a:gd name="connsiteX2" fmla="*/ 2249561 w 2249561"/>
              <a:gd name="connsiteY2" fmla="*/ 1266561 h 1266561"/>
              <a:gd name="connsiteX3" fmla="*/ 0 w 2249561"/>
              <a:gd name="connsiteY3" fmla="*/ 979690 h 1266561"/>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Lst>
            <a:ahLst/>
            <a:cxnLst>
              <a:cxn ang="0">
                <a:pos x="connsiteX0" y="connsiteY0"/>
              </a:cxn>
              <a:cxn ang="0">
                <a:pos x="connsiteX1" y="connsiteY1"/>
              </a:cxn>
              <a:cxn ang="0">
                <a:pos x="connsiteX2" y="connsiteY2"/>
              </a:cxn>
              <a:cxn ang="0">
                <a:pos x="connsiteX3" y="connsiteY3"/>
              </a:cxn>
            </a:cxnLst>
            <a:rect l="l" t="t" r="r" b="b"/>
            <a:pathLst>
              <a:path w="2249561" h="1273828">
                <a:moveTo>
                  <a:pt x="0" y="986957"/>
                </a:moveTo>
                <a:cubicBezTo>
                  <a:pt x="690087" y="358432"/>
                  <a:pt x="1188931" y="-294000"/>
                  <a:pt x="2249561" y="141287"/>
                </a:cubicBezTo>
                <a:lnTo>
                  <a:pt x="2249561" y="1273828"/>
                </a:lnTo>
                <a:cubicBezTo>
                  <a:pt x="1762671" y="1220039"/>
                  <a:pt x="570560" y="550676"/>
                  <a:pt x="0" y="9869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noFill/>
              </a:rPr>
              <a:t> </a:t>
            </a:r>
          </a:p>
        </p:txBody>
      </p:sp>
      <p:sp>
        <p:nvSpPr>
          <p:cNvPr id="5" name="Title 1">
            <a:extLst>
              <a:ext uri="{FF2B5EF4-FFF2-40B4-BE49-F238E27FC236}">
                <a16:creationId xmlns:a16="http://schemas.microsoft.com/office/drawing/2014/main" id="{B506B291-BD26-4DBD-A912-E9396BA1828C}"/>
              </a:ext>
            </a:extLst>
          </p:cNvPr>
          <p:cNvSpPr>
            <a:spLocks noGrp="1"/>
          </p:cNvSpPr>
          <p:nvPr>
            <p:ph type="title"/>
          </p:nvPr>
        </p:nvSpPr>
        <p:spPr>
          <a:xfrm>
            <a:off x="695326" y="1700811"/>
            <a:ext cx="10768680" cy="1224137"/>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6" name="Text Placeholder 6">
            <a:extLst>
              <a:ext uri="{FF2B5EF4-FFF2-40B4-BE49-F238E27FC236}">
                <a16:creationId xmlns:a16="http://schemas.microsoft.com/office/drawing/2014/main" id="{72AC3715-D94B-4A73-8E94-CAC9D5806F46}"/>
              </a:ext>
            </a:extLst>
          </p:cNvPr>
          <p:cNvSpPr>
            <a:spLocks noGrp="1"/>
          </p:cNvSpPr>
          <p:nvPr>
            <p:ph type="body" sz="quarter" idx="10"/>
          </p:nvPr>
        </p:nvSpPr>
        <p:spPr>
          <a:xfrm>
            <a:off x="695326" y="3113744"/>
            <a:ext cx="10768680" cy="2043451"/>
          </a:xfrm>
          <a:prstGeom prst="rect">
            <a:avLst/>
          </a:prstGeom>
        </p:spPr>
        <p:txBody>
          <a:bodyPr>
            <a:normAutofit/>
          </a:bodyPr>
          <a:lstStyle>
            <a:lvl1pPr marL="0" indent="0">
              <a:lnSpc>
                <a:spcPts val="3240"/>
              </a:lnSpc>
              <a:buNone/>
              <a:defRPr sz="2700">
                <a:solidFill>
                  <a:schemeClr val="accent1"/>
                </a:solidFill>
              </a:defRPr>
            </a:lvl1pPr>
          </a:lstStyle>
          <a:p>
            <a:pPr lvl="0"/>
            <a:r>
              <a:rPr lang="en-US"/>
              <a:t>Edit Master text styles</a:t>
            </a:r>
          </a:p>
        </p:txBody>
      </p:sp>
      <p:sp>
        <p:nvSpPr>
          <p:cNvPr id="7" name="Rectangle 6">
            <a:extLst>
              <a:ext uri="{FF2B5EF4-FFF2-40B4-BE49-F238E27FC236}">
                <a16:creationId xmlns:a16="http://schemas.microsoft.com/office/drawing/2014/main" id="{8CAE7FD6-C4AB-456C-8186-F8E8B285CBBD}"/>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49CEDD3B-B2C6-4C8F-88C7-30EB2A94923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2" name="Footer Placeholder 11">
            <a:extLst>
              <a:ext uri="{FF2B5EF4-FFF2-40B4-BE49-F238E27FC236}">
                <a16:creationId xmlns:a16="http://schemas.microsoft.com/office/drawing/2014/main" id="{A25860B6-572B-42C8-98B4-41BF602CD44E}"/>
              </a:ext>
            </a:extLst>
          </p:cNvPr>
          <p:cNvSpPr>
            <a:spLocks noGrp="1"/>
          </p:cNvSpPr>
          <p:nvPr>
            <p:ph type="ftr" sz="quarter" idx="12"/>
          </p:nvPr>
        </p:nvSpPr>
        <p:spPr/>
        <p:txBody>
          <a:bodyPr/>
          <a:lstStyle/>
          <a:p>
            <a:r>
              <a:rPr lang="en-AU"/>
              <a:t>[Presentation Title] | [Date]</a:t>
            </a:r>
            <a:endParaRPr lang="en-AU" dirty="0"/>
          </a:p>
        </p:txBody>
      </p:sp>
      <p:sp>
        <p:nvSpPr>
          <p:cNvPr id="13" name="Slide Number Placeholder 12">
            <a:extLst>
              <a:ext uri="{FF2B5EF4-FFF2-40B4-BE49-F238E27FC236}">
                <a16:creationId xmlns:a16="http://schemas.microsoft.com/office/drawing/2014/main" id="{E4BE4F66-8978-4B9A-B365-ABFD2A461631}"/>
              </a:ext>
            </a:extLst>
          </p:cNvPr>
          <p:cNvSpPr>
            <a:spLocks noGrp="1"/>
          </p:cNvSpPr>
          <p:nvPr>
            <p:ph type="sldNum" sz="quarter" idx="13"/>
          </p:nvPr>
        </p:nvSpPr>
        <p:spPr/>
        <p:txBody>
          <a:bodyPr/>
          <a:lstStyle/>
          <a:p>
            <a:fld id="{E917DE0E-AFB1-41FD-BC35-27DB61CA125F}" type="slidenum">
              <a:rPr lang="en-AU" smtClean="0"/>
              <a:pPr/>
              <a:t>‹#›</a:t>
            </a:fld>
            <a:endParaRPr lang="en-AU" dirty="0"/>
          </a:p>
        </p:txBody>
      </p:sp>
      <p:sp>
        <p:nvSpPr>
          <p:cNvPr id="14" name="Date Placeholder 13">
            <a:extLst>
              <a:ext uri="{FF2B5EF4-FFF2-40B4-BE49-F238E27FC236}">
                <a16:creationId xmlns:a16="http://schemas.microsoft.com/office/drawing/2014/main" id="{085400BA-682A-4644-881E-9D9BA0DAB8FC}"/>
              </a:ext>
            </a:extLst>
          </p:cNvPr>
          <p:cNvSpPr>
            <a:spLocks noGrp="1"/>
          </p:cNvSpPr>
          <p:nvPr>
            <p:ph type="dt" sz="half" idx="14"/>
          </p:nvPr>
        </p:nvSpPr>
        <p:spPr/>
        <p:txBody>
          <a:bodyPr/>
          <a:lstStyle/>
          <a:p>
            <a:r>
              <a:rPr lang="en-US" dirty="0"/>
              <a:t>[Entity Name]</a:t>
            </a:r>
            <a:endParaRPr lang="en-AU" dirty="0"/>
          </a:p>
        </p:txBody>
      </p:sp>
    </p:spTree>
    <p:extLst>
      <p:ext uri="{BB962C8B-B14F-4D97-AF65-F5344CB8AC3E}">
        <p14:creationId xmlns:p14="http://schemas.microsoft.com/office/powerpoint/2010/main" val="59789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4DB10F3-61E9-4E77-9DC7-82D405E3EBBB}"/>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0" name="Content Placeholder 9">
            <a:extLst>
              <a:ext uri="{FF2B5EF4-FFF2-40B4-BE49-F238E27FC236}">
                <a16:creationId xmlns:a16="http://schemas.microsoft.com/office/drawing/2014/main" id="{2DB2C94B-2557-442B-9A14-97C40CD6AB85}"/>
              </a:ext>
            </a:extLst>
          </p:cNvPr>
          <p:cNvSpPr>
            <a:spLocks noGrp="1"/>
          </p:cNvSpPr>
          <p:nvPr>
            <p:ph sz="quarter" idx="10"/>
          </p:nvPr>
        </p:nvSpPr>
        <p:spPr>
          <a:xfrm>
            <a:off x="695326" y="1700213"/>
            <a:ext cx="10801350" cy="4608512"/>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5184708F-CDEB-4FFB-9113-878D6AE04045}"/>
              </a:ext>
            </a:extLst>
          </p:cNvPr>
          <p:cNvSpPr>
            <a:spLocks noGrp="1"/>
          </p:cNvSpPr>
          <p:nvPr>
            <p:ph type="title"/>
          </p:nvPr>
        </p:nvSpPr>
        <p:spPr/>
        <p:txBody>
          <a:bodyPr/>
          <a:lstStyle/>
          <a:p>
            <a:r>
              <a:rPr lang="en-US"/>
              <a:t>Click to edit Master title style</a:t>
            </a:r>
            <a:endParaRPr lang="en-AU" dirty="0"/>
          </a:p>
        </p:txBody>
      </p:sp>
      <p:sp>
        <p:nvSpPr>
          <p:cNvPr id="8" name="Text Placeholder 5">
            <a:extLst>
              <a:ext uri="{FF2B5EF4-FFF2-40B4-BE49-F238E27FC236}">
                <a16:creationId xmlns:a16="http://schemas.microsoft.com/office/drawing/2014/main" id="{766B75CD-5CD6-4D07-B08A-ACCB61480F5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#UQ</a:t>
            </a:r>
          </a:p>
        </p:txBody>
      </p:sp>
      <p:sp>
        <p:nvSpPr>
          <p:cNvPr id="5" name="Footer Placeholder 4">
            <a:extLst>
              <a:ext uri="{FF2B5EF4-FFF2-40B4-BE49-F238E27FC236}">
                <a16:creationId xmlns:a16="http://schemas.microsoft.com/office/drawing/2014/main" id="{246DB8A7-6976-473B-BF64-0813975EEBBB}"/>
              </a:ext>
            </a:extLst>
          </p:cNvPr>
          <p:cNvSpPr>
            <a:spLocks noGrp="1"/>
          </p:cNvSpPr>
          <p:nvPr>
            <p:ph type="ftr" sz="quarter" idx="17"/>
          </p:nvPr>
        </p:nvSpPr>
        <p:spPr/>
        <p:txBody>
          <a:bodyPr/>
          <a:lstStyle/>
          <a:p>
            <a:r>
              <a:rPr lang="en-AU" dirty="0"/>
              <a:t>Student Employability: Strategic Development</a:t>
            </a:r>
          </a:p>
        </p:txBody>
      </p:sp>
      <p:sp>
        <p:nvSpPr>
          <p:cNvPr id="7" name="Slide Number Placeholder 6">
            <a:extLst>
              <a:ext uri="{FF2B5EF4-FFF2-40B4-BE49-F238E27FC236}">
                <a16:creationId xmlns:a16="http://schemas.microsoft.com/office/drawing/2014/main" id="{C50E6DF7-2887-45E5-8CD1-2FCDFD70911D}"/>
              </a:ext>
            </a:extLst>
          </p:cNvPr>
          <p:cNvSpPr>
            <a:spLocks noGrp="1"/>
          </p:cNvSpPr>
          <p:nvPr>
            <p:ph type="sldNum" sz="quarter" idx="18"/>
          </p:nvPr>
        </p:nvSpPr>
        <p:spPr/>
        <p:txBody>
          <a:body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65099731-84D7-49CC-91E0-CE4B0734675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1" name="TextBox 10">
            <a:extLst>
              <a:ext uri="{FF2B5EF4-FFF2-40B4-BE49-F238E27FC236}">
                <a16:creationId xmlns:a16="http://schemas.microsoft.com/office/drawing/2014/main" id="{7CCA4A0C-C5B9-45ED-9D64-B274EE980802}"/>
              </a:ext>
            </a:extLst>
          </p:cNvPr>
          <p:cNvSpPr txBox="1"/>
          <p:nvPr userDrawn="1"/>
        </p:nvSpPr>
        <p:spPr>
          <a:xfrm>
            <a:off x="8096810" y="6518190"/>
            <a:ext cx="2391677" cy="241200"/>
          </a:xfrm>
          <a:prstGeom prst="rect">
            <a:avLst/>
          </a:prstGeom>
          <a:noFill/>
        </p:spPr>
        <p:txBody>
          <a:bodyPr wrap="square" lIns="0" tIns="0" rIns="0" bIns="0" rtlCol="0" anchor="ctr">
            <a:noAutofit/>
          </a:bodyPr>
          <a:lstStyle/>
          <a:p>
            <a:r>
              <a:rPr lang="en-AU" sz="800" dirty="0"/>
              <a:t>CRICOS code 00025B</a:t>
            </a:r>
          </a:p>
        </p:txBody>
      </p:sp>
      <p:sp>
        <p:nvSpPr>
          <p:cNvPr id="14" name="Date Placeholder 2">
            <a:extLst>
              <a:ext uri="{FF2B5EF4-FFF2-40B4-BE49-F238E27FC236}">
                <a16:creationId xmlns:a16="http://schemas.microsoft.com/office/drawing/2014/main" id="{59BA0F0A-82FA-4477-B553-959A8EFB7E8F}"/>
              </a:ext>
            </a:extLst>
          </p:cNvPr>
          <p:cNvSpPr>
            <a:spLocks noGrp="1"/>
          </p:cNvSpPr>
          <p:nvPr>
            <p:ph type="dt" sz="half" idx="2"/>
          </p:nvPr>
        </p:nvSpPr>
        <p:spPr>
          <a:xfrm>
            <a:off x="695325" y="151136"/>
            <a:ext cx="3384549" cy="241200"/>
          </a:xfrm>
          <a:prstGeom prst="rect">
            <a:avLst/>
          </a:prstGeom>
        </p:spPr>
        <p:txBody>
          <a:bodyPr vert="horz" lIns="0" tIns="0" rIns="0" bIns="0" rtlCol="0" anchor="t"/>
          <a:lstStyle>
            <a:lvl1pPr algn="l">
              <a:lnSpc>
                <a:spcPct val="80000"/>
              </a:lnSpc>
              <a:defRPr sz="1000">
                <a:solidFill>
                  <a:schemeClr val="bg1"/>
                </a:solidFill>
              </a:defRPr>
            </a:lvl1pPr>
          </a:lstStyle>
          <a:p>
            <a:endParaRPr lang="en-AU" dirty="0"/>
          </a:p>
        </p:txBody>
      </p:sp>
    </p:spTree>
    <p:extLst>
      <p:ext uri="{BB962C8B-B14F-4D97-AF65-F5344CB8AC3E}">
        <p14:creationId xmlns:p14="http://schemas.microsoft.com/office/powerpoint/2010/main" val="174075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617285-D1B4-4CCD-B438-9B032C51AF79}"/>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3" name="Content Placeholder 2"/>
          <p:cNvSpPr>
            <a:spLocks noGrp="1"/>
          </p:cNvSpPr>
          <p:nvPr>
            <p:ph sz="half" idx="1"/>
          </p:nvPr>
        </p:nvSpPr>
        <p:spPr>
          <a:xfrm>
            <a:off x="695325" y="1700213"/>
            <a:ext cx="5218859"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US" sz="2400" dirty="0"/>
            </a:lvl5pPr>
            <a:lvl6pPr>
              <a:defRPr lang="en-AU" sz="2000" dirty="0"/>
            </a:lvl6pPr>
            <a:lvl7pPr>
              <a:defRPr lang="en-AU" dirty="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8619" y="1700213"/>
            <a:ext cx="5220000"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AU" dirty="0"/>
            </a:lvl5pPr>
            <a:lvl6pPr>
              <a:defRPr lang="en-AU" dirty="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Title 7">
            <a:extLst>
              <a:ext uri="{FF2B5EF4-FFF2-40B4-BE49-F238E27FC236}">
                <a16:creationId xmlns:a16="http://schemas.microsoft.com/office/drawing/2014/main" id="{E9C4661F-54FC-4886-BD67-853118646F4D}"/>
              </a:ext>
            </a:extLst>
          </p:cNvPr>
          <p:cNvSpPr>
            <a:spLocks noGrp="1"/>
          </p:cNvSpPr>
          <p:nvPr>
            <p:ph type="title"/>
          </p:nvPr>
        </p:nvSpPr>
        <p:spPr/>
        <p:txBody>
          <a:bodyPr/>
          <a:lstStyle/>
          <a:p>
            <a:r>
              <a:rPr lang="en-US"/>
              <a:t>Click to edit Master title style</a:t>
            </a:r>
            <a:endParaRPr lang="en-AU" dirty="0"/>
          </a:p>
        </p:txBody>
      </p:sp>
      <p:sp>
        <p:nvSpPr>
          <p:cNvPr id="10" name="Text Placeholder 5">
            <a:extLst>
              <a:ext uri="{FF2B5EF4-FFF2-40B4-BE49-F238E27FC236}">
                <a16:creationId xmlns:a16="http://schemas.microsoft.com/office/drawing/2014/main" id="{B8CF3B12-4A8B-4A18-B3B1-784A4DEDEF2B}"/>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pic>
        <p:nvPicPr>
          <p:cNvPr id="11" name="Picture 10">
            <a:extLst>
              <a:ext uri="{FF2B5EF4-FFF2-40B4-BE49-F238E27FC236}">
                <a16:creationId xmlns:a16="http://schemas.microsoft.com/office/drawing/2014/main" id="{E3275DB1-C9CB-4BE5-B284-7833AD90281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5" name="Date Placeholder 4">
            <a:extLst>
              <a:ext uri="{FF2B5EF4-FFF2-40B4-BE49-F238E27FC236}">
                <a16:creationId xmlns:a16="http://schemas.microsoft.com/office/drawing/2014/main" id="{5CB261A5-F8C2-49CF-AE4B-80932D43C55C}"/>
              </a:ext>
            </a:extLst>
          </p:cNvPr>
          <p:cNvSpPr>
            <a:spLocks noGrp="1"/>
          </p:cNvSpPr>
          <p:nvPr>
            <p:ph type="dt" sz="half" idx="16"/>
          </p:nvPr>
        </p:nvSpPr>
        <p:spPr/>
        <p:txBody>
          <a:bodyPr/>
          <a:lstStyle/>
          <a:p>
            <a:r>
              <a:rPr lang="en-US"/>
              <a:t>[Entity Name]</a:t>
            </a:r>
            <a:endParaRPr lang="en-AU" dirty="0"/>
          </a:p>
        </p:txBody>
      </p:sp>
      <p:sp>
        <p:nvSpPr>
          <p:cNvPr id="9" name="Footer Placeholder 8">
            <a:extLst>
              <a:ext uri="{FF2B5EF4-FFF2-40B4-BE49-F238E27FC236}">
                <a16:creationId xmlns:a16="http://schemas.microsoft.com/office/drawing/2014/main" id="{F8BF24CA-767B-442B-A672-6C630273E4EA}"/>
              </a:ext>
            </a:extLst>
          </p:cNvPr>
          <p:cNvSpPr>
            <a:spLocks noGrp="1"/>
          </p:cNvSpPr>
          <p:nvPr>
            <p:ph type="ftr" sz="quarter" idx="17"/>
          </p:nvPr>
        </p:nvSpPr>
        <p:spPr/>
        <p:txBody>
          <a:bodyPr/>
          <a:lstStyle/>
          <a:p>
            <a:r>
              <a:rPr lang="en-AU" dirty="0"/>
              <a:t>Student Employability: Strategic Development</a:t>
            </a:r>
          </a:p>
        </p:txBody>
      </p:sp>
      <p:sp>
        <p:nvSpPr>
          <p:cNvPr id="13" name="Slide Number Placeholder 12">
            <a:extLst>
              <a:ext uri="{FF2B5EF4-FFF2-40B4-BE49-F238E27FC236}">
                <a16:creationId xmlns:a16="http://schemas.microsoft.com/office/drawing/2014/main" id="{85B269D8-1308-43E9-B2BF-264F017F03A8}"/>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68781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12" name="Content Placeholder 9">
            <a:extLst>
              <a:ext uri="{FF2B5EF4-FFF2-40B4-BE49-F238E27FC236}">
                <a16:creationId xmlns:a16="http://schemas.microsoft.com/office/drawing/2014/main" id="{7DE9F9C2-C2B0-4B19-9F8F-A1280EA275C0}"/>
              </a:ext>
            </a:extLst>
          </p:cNvPr>
          <p:cNvSpPr>
            <a:spLocks noGrp="1"/>
          </p:cNvSpPr>
          <p:nvPr>
            <p:ph sz="quarter" idx="10"/>
          </p:nvPr>
        </p:nvSpPr>
        <p:spPr>
          <a:xfrm>
            <a:off x="695326" y="2276872"/>
            <a:ext cx="10801350" cy="4031853"/>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ext Placeholder 5">
            <a:extLst>
              <a:ext uri="{FF2B5EF4-FFF2-40B4-BE49-F238E27FC236}">
                <a16:creationId xmlns:a16="http://schemas.microsoft.com/office/drawing/2014/main" id="{41D6D02D-851A-425B-9382-05F6C6A21AE0}"/>
              </a:ext>
            </a:extLst>
          </p:cNvPr>
          <p:cNvSpPr>
            <a:spLocks noGrp="1"/>
          </p:cNvSpPr>
          <p:nvPr>
            <p:ph type="body" sz="quarter" idx="14"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7" name="Date Placeholder 6">
            <a:extLst>
              <a:ext uri="{FF2B5EF4-FFF2-40B4-BE49-F238E27FC236}">
                <a16:creationId xmlns:a16="http://schemas.microsoft.com/office/drawing/2014/main" id="{6F1F225F-30EA-4FE3-AAEE-39A8613C3BF9}"/>
              </a:ext>
            </a:extLst>
          </p:cNvPr>
          <p:cNvSpPr>
            <a:spLocks noGrp="1"/>
          </p:cNvSpPr>
          <p:nvPr>
            <p:ph type="dt" sz="half" idx="17"/>
          </p:nvPr>
        </p:nvSpPr>
        <p:spPr>
          <a:xfrm>
            <a:off x="695325" y="151136"/>
            <a:ext cx="2376000" cy="241200"/>
          </a:xfrm>
          <a:prstGeom prst="rect">
            <a:avLst/>
          </a:prstGeom>
        </p:spPr>
        <p:txBody>
          <a:bodyPr/>
          <a:lstStyle/>
          <a:p>
            <a:pPr algn="l"/>
            <a:r>
              <a:rPr lang="en-US"/>
              <a:t>[Entity Name]</a:t>
            </a:r>
            <a:endParaRPr lang="en-AU" dirty="0"/>
          </a:p>
        </p:txBody>
      </p:sp>
      <p:sp>
        <p:nvSpPr>
          <p:cNvPr id="9" name="Footer Placeholder 8">
            <a:extLst>
              <a:ext uri="{FF2B5EF4-FFF2-40B4-BE49-F238E27FC236}">
                <a16:creationId xmlns:a16="http://schemas.microsoft.com/office/drawing/2014/main" id="{C01892FA-066D-4596-B743-D8D2030EB9FC}"/>
              </a:ext>
            </a:extLst>
          </p:cNvPr>
          <p:cNvSpPr>
            <a:spLocks noGrp="1"/>
          </p:cNvSpPr>
          <p:nvPr>
            <p:ph type="ftr" sz="quarter" idx="18"/>
          </p:nvPr>
        </p:nvSpPr>
        <p:spPr/>
        <p:txBody>
          <a:bodyPr/>
          <a:lstStyle/>
          <a:p>
            <a:r>
              <a:rPr lang="en-AU" dirty="0"/>
              <a:t>[Student Employability: Strategic Development</a:t>
            </a:r>
          </a:p>
        </p:txBody>
      </p:sp>
      <p:sp>
        <p:nvSpPr>
          <p:cNvPr id="11" name="Slide Number Placeholder 10">
            <a:extLst>
              <a:ext uri="{FF2B5EF4-FFF2-40B4-BE49-F238E27FC236}">
                <a16:creationId xmlns:a16="http://schemas.microsoft.com/office/drawing/2014/main" id="{B8B70BFB-816B-4C14-96C9-17BEC65A5292}"/>
              </a:ext>
            </a:extLst>
          </p:cNvPr>
          <p:cNvSpPr>
            <a:spLocks noGrp="1"/>
          </p:cNvSpPr>
          <p:nvPr>
            <p:ph type="sldNum" sz="quarter" idx="19"/>
          </p:nvPr>
        </p:nvSpPr>
        <p:spPr/>
        <p:txBody>
          <a:bodyPr/>
          <a:lstStyle/>
          <a:p>
            <a:fld id="{E917DE0E-AFB1-41FD-BC35-27DB61CA125F}" type="slidenum">
              <a:rPr lang="en-AU" smtClean="0"/>
              <a:pPr/>
              <a:t>‹#›</a:t>
            </a:fld>
            <a:endParaRPr lang="en-AU" dirty="0"/>
          </a:p>
        </p:txBody>
      </p:sp>
      <p:sp>
        <p:nvSpPr>
          <p:cNvPr id="13" name="Text Placeholder 5">
            <a:extLst>
              <a:ext uri="{FF2B5EF4-FFF2-40B4-BE49-F238E27FC236}">
                <a16:creationId xmlns:a16="http://schemas.microsoft.com/office/drawing/2014/main" id="{47739A71-8D07-4132-9F5A-AE8E3A1B32C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D58DC2F2-9186-47D8-9B5E-AD01B90E6DDD}"/>
              </a:ext>
            </a:extLst>
          </p:cNvPr>
          <p:cNvSpPr/>
          <p:nvPr userDrawn="1"/>
        </p:nvSpPr>
        <p:spPr>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EFCDB56B-4EE8-4A95-A470-557D6FBBEB4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3" name="Title 2">
            <a:extLst>
              <a:ext uri="{FF2B5EF4-FFF2-40B4-BE49-F238E27FC236}">
                <a16:creationId xmlns:a16="http://schemas.microsoft.com/office/drawing/2014/main" id="{FC6DF2CA-8642-47E7-98D3-A7019416AF60}"/>
              </a:ext>
            </a:extLst>
          </p:cNvPr>
          <p:cNvSpPr>
            <a:spLocks noGrp="1"/>
          </p:cNvSpPr>
          <p:nvPr>
            <p:ph type="title"/>
          </p:nvPr>
        </p:nvSpPr>
        <p:spPr/>
        <p:txBody>
          <a:bodyPr/>
          <a:lstStyle/>
          <a:p>
            <a:r>
              <a:rPr lang="en-US"/>
              <a:t>Click to edit Master title style</a:t>
            </a:r>
            <a:endParaRPr lang="en-AU" dirty="0"/>
          </a:p>
        </p:txBody>
      </p:sp>
    </p:spTree>
    <p:extLst>
      <p:ext uri="{BB962C8B-B14F-4D97-AF65-F5344CB8AC3E}">
        <p14:creationId xmlns:p14="http://schemas.microsoft.com/office/powerpoint/2010/main" val="171760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5326" y="1052736"/>
            <a:ext cx="10801350" cy="469056"/>
          </a:xfrm>
          <a:prstGeom prst="rect">
            <a:avLst/>
          </a:prstGeom>
        </p:spPr>
        <p:txBody>
          <a:bodyPr vert="horz" lIns="0" tIns="0" rIns="0" bIns="0" rtlCol="0" anchor="ctr">
            <a:normAutofit/>
          </a:bodyPr>
          <a:lstStyle/>
          <a:p>
            <a:r>
              <a:rPr lang="en-US" dirty="0"/>
              <a:t>[Title]</a:t>
            </a:r>
            <a:endParaRPr lang="en-AU" dirty="0"/>
          </a:p>
        </p:txBody>
      </p:sp>
      <p:sp>
        <p:nvSpPr>
          <p:cNvPr id="6" name="Footer Placeholder 4"/>
          <p:cNvSpPr>
            <a:spLocks noGrp="1"/>
          </p:cNvSpPr>
          <p:nvPr>
            <p:ph type="ftr" sz="quarter" idx="3"/>
          </p:nvPr>
        </p:nvSpPr>
        <p:spPr>
          <a:xfrm>
            <a:off x="695326" y="6519171"/>
            <a:ext cx="3360109" cy="240219"/>
          </a:xfrm>
          <a:prstGeom prst="rect">
            <a:avLst/>
          </a:prstGeom>
        </p:spPr>
        <p:txBody>
          <a:bodyPr vert="horz" lIns="0" tIns="0" rIns="0" bIns="0" rtlCol="0" anchor="ctr"/>
          <a:lstStyle>
            <a:lvl1pPr algn="l">
              <a:defRPr sz="800" b="0">
                <a:solidFill>
                  <a:schemeClr val="tx1"/>
                </a:solidFill>
              </a:defRPr>
            </a:lvl1pPr>
          </a:lstStyle>
          <a:p>
            <a:r>
              <a:rPr lang="en-AU"/>
              <a:t>[Presentation Title] | [Date]</a:t>
            </a:r>
            <a:endParaRPr lang="en-AU" dirty="0"/>
          </a:p>
        </p:txBody>
      </p:sp>
      <p:sp>
        <p:nvSpPr>
          <p:cNvPr id="7" name="Slide Number Placeholder 5"/>
          <p:cNvSpPr>
            <a:spLocks noGrp="1"/>
          </p:cNvSpPr>
          <p:nvPr>
            <p:ph type="sldNum" sz="quarter" idx="4"/>
          </p:nvPr>
        </p:nvSpPr>
        <p:spPr>
          <a:xfrm>
            <a:off x="11208568" y="6519171"/>
            <a:ext cx="288032" cy="240219"/>
          </a:xfrm>
          <a:prstGeom prst="rect">
            <a:avLst/>
          </a:prstGeom>
        </p:spPr>
        <p:txBody>
          <a:bodyPr vert="horz" lIns="0" tIns="0" rIns="0" bIns="0" rtlCol="0" anchor="ctr"/>
          <a:lstStyle>
            <a:lvl1pPr algn="r">
              <a:defRPr sz="800">
                <a:solidFill>
                  <a:schemeClr val="tx1"/>
                </a:solidFill>
              </a:defRPr>
            </a:lvl1pPr>
          </a:lstStyle>
          <a:p>
            <a:fld id="{E917DE0E-AFB1-41FD-BC35-27DB61CA125F}" type="slidenum">
              <a:rPr lang="en-AU" smtClean="0"/>
              <a:pPr/>
              <a:t>‹#›</a:t>
            </a:fld>
            <a:endParaRPr lang="en-AU" dirty="0"/>
          </a:p>
        </p:txBody>
      </p:sp>
      <p:sp>
        <p:nvSpPr>
          <p:cNvPr id="4" name="Text Placeholder 3">
            <a:extLst>
              <a:ext uri="{FF2B5EF4-FFF2-40B4-BE49-F238E27FC236}">
                <a16:creationId xmlns:a16="http://schemas.microsoft.com/office/drawing/2014/main" id="{BDF8D2AE-3583-4708-BD46-43C743300E11}"/>
              </a:ext>
            </a:extLst>
          </p:cNvPr>
          <p:cNvSpPr>
            <a:spLocks noGrp="1"/>
          </p:cNvSpPr>
          <p:nvPr>
            <p:ph type="body" idx="1"/>
          </p:nvPr>
        </p:nvSpPr>
        <p:spPr>
          <a:xfrm>
            <a:off x="695326" y="1700213"/>
            <a:ext cx="10801349" cy="460851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 name="Date Placeholder 2">
            <a:extLst>
              <a:ext uri="{FF2B5EF4-FFF2-40B4-BE49-F238E27FC236}">
                <a16:creationId xmlns:a16="http://schemas.microsoft.com/office/drawing/2014/main" id="{3BDB83A3-A276-43C3-9F27-2B380C4149A9}"/>
              </a:ext>
            </a:extLst>
          </p:cNvPr>
          <p:cNvSpPr>
            <a:spLocks noGrp="1"/>
          </p:cNvSpPr>
          <p:nvPr>
            <p:ph type="dt" sz="half" idx="2"/>
          </p:nvPr>
        </p:nvSpPr>
        <p:spPr>
          <a:xfrm>
            <a:off x="695324" y="151134"/>
            <a:ext cx="3360109" cy="288000"/>
          </a:xfrm>
          <a:prstGeom prst="rect">
            <a:avLst/>
          </a:prstGeom>
        </p:spPr>
        <p:txBody>
          <a:bodyPr vert="horz" lIns="0" tIns="0" rIns="0" bIns="0" rtlCol="0" anchor="t"/>
          <a:lstStyle>
            <a:lvl1pPr algn="l">
              <a:lnSpc>
                <a:spcPct val="80000"/>
              </a:lnSpc>
              <a:defRPr sz="1000">
                <a:solidFill>
                  <a:schemeClr val="bg1"/>
                </a:solidFill>
              </a:defRPr>
            </a:lvl1pPr>
          </a:lstStyle>
          <a:p>
            <a:r>
              <a:rPr lang="en-US" dirty="0"/>
              <a:t>[Entity Name]</a:t>
            </a:r>
            <a:endParaRPr lang="en-AU" dirty="0"/>
          </a:p>
        </p:txBody>
      </p:sp>
      <p:sp>
        <p:nvSpPr>
          <p:cNvPr id="9" name="TextBox 8">
            <a:extLst>
              <a:ext uri="{FF2B5EF4-FFF2-40B4-BE49-F238E27FC236}">
                <a16:creationId xmlns:a16="http://schemas.microsoft.com/office/drawing/2014/main" id="{CB7DFD9D-2931-49B5-A376-9D4B93C4960C}"/>
              </a:ext>
            </a:extLst>
          </p:cNvPr>
          <p:cNvSpPr txBox="1"/>
          <p:nvPr userDrawn="1"/>
        </p:nvSpPr>
        <p:spPr>
          <a:xfrm>
            <a:off x="8096810" y="6518190"/>
            <a:ext cx="2391677" cy="241200"/>
          </a:xfrm>
          <a:prstGeom prst="rect">
            <a:avLst/>
          </a:prstGeom>
          <a:noFill/>
        </p:spPr>
        <p:txBody>
          <a:bodyPr wrap="square" lIns="0" tIns="0" rIns="0" bIns="0" rtlCol="0" anchor="ctr">
            <a:noAutofit/>
          </a:bodyPr>
          <a:lstStyle/>
          <a:p>
            <a:r>
              <a:rPr lang="en-AU" sz="800" dirty="0"/>
              <a:t>CRICOS code 00025B</a:t>
            </a:r>
          </a:p>
        </p:txBody>
      </p:sp>
    </p:spTree>
    <p:extLst>
      <p:ext uri="{BB962C8B-B14F-4D97-AF65-F5344CB8AC3E}">
        <p14:creationId xmlns:p14="http://schemas.microsoft.com/office/powerpoint/2010/main" val="378683311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83" r:id="rId3"/>
    <p:sldLayoutId id="2147483774" r:id="rId4"/>
    <p:sldLayoutId id="2147483792" r:id="rId5"/>
    <p:sldLayoutId id="2147483775" r:id="rId6"/>
    <p:sldLayoutId id="2147483650" r:id="rId7"/>
    <p:sldLayoutId id="2147483652" r:id="rId8"/>
    <p:sldLayoutId id="2147483778" r:id="rId9"/>
    <p:sldLayoutId id="2147483779" r:id="rId10"/>
    <p:sldLayoutId id="2147483728" r:id="rId11"/>
    <p:sldLayoutId id="2147483784" r:id="rId12"/>
    <p:sldLayoutId id="2147483656" r:id="rId13"/>
    <p:sldLayoutId id="2147483732" r:id="rId14"/>
    <p:sldLayoutId id="2147483793" r:id="rId15"/>
    <p:sldLayoutId id="2147483657" r:id="rId16"/>
    <p:sldLayoutId id="2147483765" r:id="rId17"/>
    <p:sldLayoutId id="2147483787" r:id="rId18"/>
    <p:sldLayoutId id="2147483788" r:id="rId19"/>
    <p:sldLayoutId id="2147483794" r:id="rId20"/>
    <p:sldLayoutId id="2147483795" r:id="rId21"/>
    <p:sldLayoutId id="2147483796" r:id="rId22"/>
    <p:sldLayoutId id="2147483791" r:id="rId23"/>
    <p:sldLayoutId id="2147483797" r:id="rId24"/>
    <p:sldLayoutId id="2147483790" r:id="rId25"/>
    <p:sldLayoutId id="2147483798" r:id="rId26"/>
    <p:sldLayoutId id="2147483768" r:id="rId27"/>
    <p:sldLayoutId id="2147483769" r:id="rId28"/>
    <p:sldLayoutId id="2147483770" r:id="rId29"/>
    <p:sldLayoutId id="2147483771" r:id="rId30"/>
    <p:sldLayoutId id="2147483789" r:id="rId31"/>
    <p:sldLayoutId id="2147483776" r:id="rId32"/>
    <p:sldLayoutId id="2147483777" r:id="rId33"/>
    <p:sldLayoutId id="2147483654" r:id="rId34"/>
    <p:sldLayoutId id="2147483785" r:id="rId35"/>
    <p:sldLayoutId id="2147483780" r:id="rId36"/>
    <p:sldLayoutId id="2147483782" r:id="rId3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400" b="0" kern="1200">
          <a:solidFill>
            <a:schemeClr val="accent1"/>
          </a:solidFill>
          <a:latin typeface="+mj-lt"/>
          <a:ea typeface="+mj-ea"/>
          <a:cs typeface="+mj-cs"/>
        </a:defRPr>
      </a:lvl1pPr>
    </p:titleStyle>
    <p:bodyStyle>
      <a:lvl1pPr marL="0" indent="0" algn="l" defTabSz="914400" rtl="0" eaLnBrk="1" latinLnBrk="0" hangingPunct="1">
        <a:lnSpc>
          <a:spcPct val="110000"/>
        </a:lnSpc>
        <a:spcBef>
          <a:spcPts val="300"/>
        </a:spcBef>
        <a:spcAft>
          <a:spcPts val="300"/>
        </a:spcAft>
        <a:buClr>
          <a:schemeClr val="tx1"/>
        </a:buClr>
        <a:buFont typeface="Arial" panose="020B0604020202020204" pitchFamily="34" charset="0"/>
        <a:buNone/>
        <a:defRPr lang="en-US" sz="1800" kern="1200" dirty="0">
          <a:solidFill>
            <a:schemeClr val="tx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8" userDrawn="1">
          <p15:clr>
            <a:srgbClr val="F26B43"/>
          </p15:clr>
        </p15:guide>
        <p15:guide id="6" orient="horz" pos="3974" userDrawn="1">
          <p15:clr>
            <a:srgbClr val="F26B43"/>
          </p15:clr>
        </p15:guide>
        <p15:guide id="7" orient="horz" pos="663" userDrawn="1">
          <p15:clr>
            <a:srgbClr val="F26B43"/>
          </p15:clr>
        </p15:guide>
        <p15:guide id="9" pos="3961" userDrawn="1">
          <p15:clr>
            <a:srgbClr val="F26B43"/>
          </p15:clr>
        </p15:guide>
        <p15:guide id="10" pos="3719" userDrawn="1">
          <p15:clr>
            <a:srgbClr val="F26B43"/>
          </p15:clr>
        </p15:guide>
        <p15:guide id="11" orient="horz" pos="4110" userDrawn="1">
          <p15:clr>
            <a:srgbClr val="F26B43"/>
          </p15:clr>
        </p15:guide>
        <p15:guide id="13" pos="7242" userDrawn="1">
          <p15:clr>
            <a:srgbClr val="F26B43"/>
          </p15:clr>
        </p15:guide>
        <p15:guide id="14" orient="horz" pos="981" userDrawn="1">
          <p15:clr>
            <a:srgbClr val="F26B43"/>
          </p15:clr>
        </p15:guide>
        <p15:guide id="15" pos="2772" userDrawn="1">
          <p15:clr>
            <a:srgbClr val="F26B43"/>
          </p15:clr>
        </p15:guide>
        <p15:guide id="16" pos="2570" userDrawn="1">
          <p15:clr>
            <a:srgbClr val="F26B43"/>
          </p15:clr>
        </p15:guide>
        <p15:guide id="17" pos="5110" userDrawn="1">
          <p15:clr>
            <a:srgbClr val="F26B43"/>
          </p15:clr>
        </p15:guide>
        <p15:guide id="18" pos="4908" userDrawn="1">
          <p15:clr>
            <a:srgbClr val="F26B43"/>
          </p15:clr>
        </p15:guide>
        <p15:guide id="19" orient="horz" pos="107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4.jpe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8.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38.jpe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4.xml"/><Relationship Id="rId7" Type="http://schemas.openxmlformats.org/officeDocument/2006/relationships/image" Target="../media/image42.png"/><Relationship Id="rId2" Type="http://schemas.openxmlformats.org/officeDocument/2006/relationships/slideLayout" Target="../slideLayouts/slideLayout8.xml"/><Relationship Id="rId1" Type="http://schemas.openxmlformats.org/officeDocument/2006/relationships/video" Target="https://www.youtube.com/embed/At2dbhDKvPs" TargetMode="Externa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3.jpe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2.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36.png"/><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46.png"/><Relationship Id="rId7"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chart" Target="../charts/chart4.xml"/></Relationships>
</file>

<file path=ppt/slides/_rels/slide1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36.xml"/><Relationship Id="rId5" Type="http://schemas.openxmlformats.org/officeDocument/2006/relationships/image" Target="../media/image58.png"/><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1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2987-6E68-47E6-931F-15CD6EAC4FB8}"/>
              </a:ext>
            </a:extLst>
          </p:cNvPr>
          <p:cNvSpPr>
            <a:spLocks noGrp="1"/>
          </p:cNvSpPr>
          <p:nvPr>
            <p:ph type="title"/>
          </p:nvPr>
        </p:nvSpPr>
        <p:spPr>
          <a:xfrm>
            <a:off x="695298" y="1237120"/>
            <a:ext cx="11487641" cy="1296144"/>
          </a:xfrm>
        </p:spPr>
        <p:txBody>
          <a:bodyPr>
            <a:normAutofit/>
          </a:bodyPr>
          <a:lstStyle/>
          <a:p>
            <a:r>
              <a:rPr lang="en-AU" sz="4000" dirty="0"/>
              <a:t>Student Employability: Strategic </a:t>
            </a:r>
            <a:r>
              <a:rPr lang="en-AU" sz="4000" dirty="0" smtClean="0"/>
              <a:t>Development</a:t>
            </a:r>
            <a:endParaRPr lang="en-AU" sz="4000" dirty="0"/>
          </a:p>
        </p:txBody>
      </p:sp>
      <p:sp>
        <p:nvSpPr>
          <p:cNvPr id="4" name="Text Placeholder 3">
            <a:extLst>
              <a:ext uri="{FF2B5EF4-FFF2-40B4-BE49-F238E27FC236}">
                <a16:creationId xmlns:a16="http://schemas.microsoft.com/office/drawing/2014/main" id="{3F91891B-CDDB-4FE8-9BA2-4CC0FB67BF9F}"/>
              </a:ext>
            </a:extLst>
          </p:cNvPr>
          <p:cNvSpPr>
            <a:spLocks noGrp="1"/>
          </p:cNvSpPr>
          <p:nvPr>
            <p:ph type="body" sz="quarter" idx="10"/>
          </p:nvPr>
        </p:nvSpPr>
        <p:spPr>
          <a:xfrm>
            <a:off x="695298" y="2553954"/>
            <a:ext cx="10747200" cy="2891270"/>
          </a:xfrm>
        </p:spPr>
        <p:txBody>
          <a:bodyPr>
            <a:normAutofit/>
          </a:bodyPr>
          <a:lstStyle/>
          <a:p>
            <a:endParaRPr lang="en-US" sz="2400" dirty="0"/>
          </a:p>
          <a:p>
            <a:r>
              <a:rPr lang="en-US" sz="2400" dirty="0"/>
              <a:t>Dr Dino </a:t>
            </a:r>
            <a:r>
              <a:rPr lang="en-US" sz="2400" dirty="0" smtClean="0"/>
              <a:t>Willox </a:t>
            </a:r>
          </a:p>
          <a:p>
            <a:r>
              <a:rPr lang="en-US" sz="2000" dirty="0"/>
              <a:t>BA(hons) MA PhD PFHEA</a:t>
            </a:r>
          </a:p>
          <a:p>
            <a:r>
              <a:rPr lang="en-US" sz="2000" dirty="0" smtClean="0"/>
              <a:t>Pronouns</a:t>
            </a:r>
            <a:r>
              <a:rPr lang="en-US" sz="2000" dirty="0"/>
              <a:t>: they / </a:t>
            </a:r>
            <a:r>
              <a:rPr lang="en-US" sz="2000" dirty="0" smtClean="0"/>
              <a:t>them / their</a:t>
            </a:r>
            <a:endParaRPr lang="en-US" sz="2000" dirty="0"/>
          </a:p>
          <a:p>
            <a:endParaRPr lang="en-US" sz="2000" i="1" dirty="0"/>
          </a:p>
        </p:txBody>
      </p:sp>
    </p:spTree>
    <p:extLst>
      <p:ext uri="{BB962C8B-B14F-4D97-AF65-F5344CB8AC3E}">
        <p14:creationId xmlns:p14="http://schemas.microsoft.com/office/powerpoint/2010/main" val="121744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18481" y="4173536"/>
            <a:ext cx="1048831" cy="1048831"/>
          </a:xfrm>
          <a:prstGeom prst="rect">
            <a:avLst/>
          </a:prstGeom>
        </p:spPr>
      </p:pic>
      <p:pic>
        <p:nvPicPr>
          <p:cNvPr id="2" name="Picture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1069" y="2143671"/>
            <a:ext cx="945653" cy="945653"/>
          </a:xfrm>
          <a:prstGeom prst="rect">
            <a:avLst/>
          </a:prstGeom>
        </p:spPr>
      </p:pic>
      <p:pic>
        <p:nvPicPr>
          <p:cNvPr id="18" name="Picture 17">
            <a:extLst>
              <a:ext uri="{FF2B5EF4-FFF2-40B4-BE49-F238E27FC236}">
                <a16:creationId xmlns:a16="http://schemas.microsoft.com/office/drawing/2014/main" id="{C5C1E0A2-E15F-924C-A331-4907E7F5FEB6}"/>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98739" y="2172402"/>
            <a:ext cx="1056125" cy="1056125"/>
          </a:xfrm>
          <a:prstGeom prst="rect">
            <a:avLst/>
          </a:prstGeom>
        </p:spPr>
      </p:pic>
      <p:sp>
        <p:nvSpPr>
          <p:cNvPr id="13" name="Text Placeholder 36">
            <a:extLst>
              <a:ext uri="{FF2B5EF4-FFF2-40B4-BE49-F238E27FC236}">
                <a16:creationId xmlns:a16="http://schemas.microsoft.com/office/drawing/2014/main" id="{ED7C24F6-0D35-BC44-BC6E-5A087541B8E2}"/>
              </a:ext>
            </a:extLst>
          </p:cNvPr>
          <p:cNvSpPr txBox="1">
            <a:spLocks/>
          </p:cNvSpPr>
          <p:nvPr/>
        </p:nvSpPr>
        <p:spPr>
          <a:xfrm>
            <a:off x="3348318" y="5338247"/>
            <a:ext cx="1671839" cy="583891"/>
          </a:xfrm>
          <a:prstGeom prst="rect">
            <a:avLst/>
          </a:prstGeom>
        </p:spPr>
        <p:txBody>
          <a:bodyPr vert="horz" lIns="0" tIns="0" rIns="0" bIns="0" rtlCol="0">
            <a:noAutofit/>
          </a:bodyPr>
          <a:lstStyle>
            <a:lvl1pPr marL="0" indent="0" algn="ctr" defTabSz="914400" rtl="0" eaLnBrk="1" latinLnBrk="0" hangingPunct="1">
              <a:lnSpc>
                <a:spcPct val="100000"/>
              </a:lnSpc>
              <a:spcBef>
                <a:spcPts val="300"/>
              </a:spcBef>
              <a:spcAft>
                <a:spcPts val="300"/>
              </a:spcAft>
              <a:buClr>
                <a:schemeClr val="tx1"/>
              </a:buClr>
              <a:buFont typeface="Arial" panose="020B0604020202020204" pitchFamily="34" charset="0"/>
              <a:buNone/>
              <a:defRPr lang="en-US" sz="1600" b="1" kern="1200" dirty="0">
                <a:solidFill>
                  <a:schemeClr val="accent1"/>
                </a:solidFill>
                <a:latin typeface="+mn-lt"/>
                <a:ea typeface="+mn-ea"/>
                <a:cs typeface="+mn-cs"/>
              </a:defRPr>
            </a:lvl1pPr>
            <a:lvl2pPr marL="171450" indent="-171450" algn="l" defTabSz="914400" rtl="0" eaLnBrk="1" latinLnBrk="0" hangingPunct="1">
              <a:lnSpc>
                <a:spcPct val="100000"/>
              </a:lnSpc>
              <a:spcBef>
                <a:spcPts val="300"/>
              </a:spcBef>
              <a:spcAft>
                <a:spcPts val="300"/>
              </a:spcAft>
              <a:buClr>
                <a:schemeClr val="accent1"/>
              </a:buClr>
              <a:buFont typeface="Arial" panose="020B0604020202020204" pitchFamily="34" charset="0"/>
              <a:buChar char="•"/>
              <a:defRPr lang="en-US" sz="1800" kern="1200" dirty="0">
                <a:solidFill>
                  <a:schemeClr val="tx1"/>
                </a:solidFill>
                <a:latin typeface="+mn-lt"/>
                <a:ea typeface="+mn-ea"/>
                <a:cs typeface="+mn-cs"/>
              </a:defRPr>
            </a:lvl2pPr>
            <a:lvl3pPr marL="180612" indent="0" algn="l" defTabSz="914400" rtl="0" eaLnBrk="1" latinLnBrk="0" hangingPunct="1">
              <a:lnSpc>
                <a:spcPct val="110000"/>
              </a:lnSpc>
              <a:spcBef>
                <a:spcPts val="200"/>
              </a:spcBef>
              <a:spcAft>
                <a:spcPts val="200"/>
              </a:spcAft>
              <a:buClrTx/>
              <a:buFont typeface="Arial" panose="020B0604020202020204" pitchFamily="34" charset="0"/>
              <a:buNone/>
              <a:defRPr lang="en-US" sz="1800" kern="1200" baseline="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b="0" dirty="0"/>
              <a:t>Dynamic people and partnerships</a:t>
            </a:r>
          </a:p>
        </p:txBody>
      </p:sp>
      <p:sp>
        <p:nvSpPr>
          <p:cNvPr id="15" name="Text Placeholder 36">
            <a:extLst>
              <a:ext uri="{FF2B5EF4-FFF2-40B4-BE49-F238E27FC236}">
                <a16:creationId xmlns:a16="http://schemas.microsoft.com/office/drawing/2014/main" id="{5DBA3213-AF7C-2E4A-A4A4-EFC5EF9771C9}"/>
              </a:ext>
            </a:extLst>
          </p:cNvPr>
          <p:cNvSpPr txBox="1">
            <a:spLocks/>
          </p:cNvSpPr>
          <p:nvPr/>
        </p:nvSpPr>
        <p:spPr>
          <a:xfrm>
            <a:off x="710097" y="5338247"/>
            <a:ext cx="2065598" cy="583891"/>
          </a:xfrm>
          <a:prstGeom prst="rect">
            <a:avLst/>
          </a:prstGeom>
        </p:spPr>
        <p:txBody>
          <a:bodyPr vert="horz" lIns="0" tIns="0" rIns="0" bIns="0" rtlCol="0">
            <a:noAutofit/>
          </a:bodyPr>
          <a:lstStyle>
            <a:lvl1pPr marL="0" indent="0" algn="ctr" defTabSz="914400" rtl="0" eaLnBrk="1" latinLnBrk="0" hangingPunct="1">
              <a:lnSpc>
                <a:spcPct val="100000"/>
              </a:lnSpc>
              <a:spcBef>
                <a:spcPts val="300"/>
              </a:spcBef>
              <a:spcAft>
                <a:spcPts val="300"/>
              </a:spcAft>
              <a:buClr>
                <a:schemeClr val="tx1"/>
              </a:buClr>
              <a:buFont typeface="Arial" panose="020B0604020202020204" pitchFamily="34" charset="0"/>
              <a:buNone/>
              <a:defRPr lang="en-US" sz="1600" b="1" kern="1200" dirty="0">
                <a:solidFill>
                  <a:schemeClr val="accent1"/>
                </a:solidFill>
                <a:latin typeface="+mn-lt"/>
                <a:ea typeface="+mn-ea"/>
                <a:cs typeface="+mn-cs"/>
              </a:defRPr>
            </a:lvl1pPr>
            <a:lvl2pPr marL="171450" indent="-171450" algn="l" defTabSz="914400" rtl="0" eaLnBrk="1" latinLnBrk="0" hangingPunct="1">
              <a:lnSpc>
                <a:spcPct val="100000"/>
              </a:lnSpc>
              <a:spcBef>
                <a:spcPts val="300"/>
              </a:spcBef>
              <a:spcAft>
                <a:spcPts val="300"/>
              </a:spcAft>
              <a:buClr>
                <a:schemeClr val="accent1"/>
              </a:buClr>
              <a:buFont typeface="Arial" panose="020B0604020202020204" pitchFamily="34" charset="0"/>
              <a:buChar char="•"/>
              <a:defRPr lang="en-US" sz="1800" kern="1200" dirty="0">
                <a:solidFill>
                  <a:schemeClr val="tx1"/>
                </a:solidFill>
                <a:latin typeface="+mn-lt"/>
                <a:ea typeface="+mn-ea"/>
                <a:cs typeface="+mn-cs"/>
              </a:defRPr>
            </a:lvl2pPr>
            <a:lvl3pPr marL="180612" indent="0" algn="l" defTabSz="914400" rtl="0" eaLnBrk="1" latinLnBrk="0" hangingPunct="1">
              <a:lnSpc>
                <a:spcPct val="110000"/>
              </a:lnSpc>
              <a:spcBef>
                <a:spcPts val="200"/>
              </a:spcBef>
              <a:spcAft>
                <a:spcPts val="200"/>
              </a:spcAft>
              <a:buClrTx/>
              <a:buFont typeface="Arial" panose="020B0604020202020204" pitchFamily="34" charset="0"/>
              <a:buNone/>
              <a:defRPr lang="en-US" sz="1800" kern="1200" baseline="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b="0" dirty="0"/>
              <a:t>An integrated learning environment</a:t>
            </a:r>
          </a:p>
        </p:txBody>
      </p:sp>
      <p:pic>
        <p:nvPicPr>
          <p:cNvPr id="16" name="Picture 15">
            <a:extLst>
              <a:ext uri="{FF2B5EF4-FFF2-40B4-BE49-F238E27FC236}">
                <a16:creationId xmlns:a16="http://schemas.microsoft.com/office/drawing/2014/main" id="{0526C13B-24CB-2847-80FC-0719ED86309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510762" y="4173536"/>
            <a:ext cx="1155960" cy="1155960"/>
          </a:xfrm>
          <a:prstGeom prst="rect">
            <a:avLst/>
          </a:prstGeom>
        </p:spPr>
      </p:pic>
      <p:pic>
        <p:nvPicPr>
          <p:cNvPr id="17" name="Picture Placeholder 16">
            <a:extLst>
              <a:ext uri="{FF2B5EF4-FFF2-40B4-BE49-F238E27FC236}">
                <a16:creationId xmlns:a16="http://schemas.microsoft.com/office/drawing/2014/main" id="{5BBDE2F9-B276-0B47-85AF-82D9A4224BE7}"/>
              </a:ext>
            </a:extLst>
          </p:cNvPr>
          <p:cNvPicPr>
            <a:picLocks noGrp="1" noChangeAspect="1"/>
          </p:cNvPicPr>
          <p:nvPr>
            <p:ph type="pic" sz="quarter" idx="18"/>
          </p:nvPr>
        </p:nvPicPr>
        <p:blipFill>
          <a:blip r:embed="rId7" cstate="screen">
            <a:extLst>
              <a:ext uri="{28A0092B-C50C-407E-A947-70E740481C1C}">
                <a14:useLocalDpi xmlns:a14="http://schemas.microsoft.com/office/drawing/2010/main"/>
              </a:ext>
            </a:extLst>
          </a:blip>
          <a:srcRect l="8855" r="8855"/>
          <a:stretch>
            <a:fillRect/>
          </a:stretch>
        </p:blipFill>
        <p:spPr/>
      </p:pic>
      <p:sp>
        <p:nvSpPr>
          <p:cNvPr id="7" name="Title 6">
            <a:extLst>
              <a:ext uri="{FF2B5EF4-FFF2-40B4-BE49-F238E27FC236}">
                <a16:creationId xmlns:a16="http://schemas.microsoft.com/office/drawing/2014/main" id="{3BB24569-7CDA-F045-9815-AFCAC2235B84}"/>
              </a:ext>
            </a:extLst>
          </p:cNvPr>
          <p:cNvSpPr>
            <a:spLocks noGrp="1"/>
          </p:cNvSpPr>
          <p:nvPr>
            <p:ph type="title"/>
          </p:nvPr>
        </p:nvSpPr>
        <p:spPr>
          <a:xfrm>
            <a:off x="695327" y="1052736"/>
            <a:ext cx="5040634" cy="1082184"/>
          </a:xfrm>
        </p:spPr>
        <p:txBody>
          <a:bodyPr>
            <a:normAutofit fontScale="90000"/>
          </a:bodyPr>
          <a:lstStyle/>
          <a:p>
            <a:r>
              <a:rPr lang="en-AU" sz="3600" b="1" dirty="0" smtClean="0"/>
              <a:t>Spotlight: </a:t>
            </a:r>
            <a:r>
              <a:rPr lang="en-AU" sz="3600" dirty="0"/>
              <a:t>Student Strategy</a:t>
            </a:r>
            <a:br>
              <a:rPr lang="en-AU" sz="3600" dirty="0"/>
            </a:br>
            <a:endParaRPr lang="en-US" dirty="0"/>
          </a:p>
        </p:txBody>
      </p:sp>
      <p:sp>
        <p:nvSpPr>
          <p:cNvPr id="8" name="Text Placeholder 36">
            <a:extLst>
              <a:ext uri="{FF2B5EF4-FFF2-40B4-BE49-F238E27FC236}">
                <a16:creationId xmlns:a16="http://schemas.microsoft.com/office/drawing/2014/main" id="{F9245724-9498-684C-BA94-C59D9D9EC7E2}"/>
              </a:ext>
            </a:extLst>
          </p:cNvPr>
          <p:cNvSpPr txBox="1">
            <a:spLocks/>
          </p:cNvSpPr>
          <p:nvPr/>
        </p:nvSpPr>
        <p:spPr>
          <a:xfrm>
            <a:off x="899397" y="3175592"/>
            <a:ext cx="1671839" cy="583891"/>
          </a:xfrm>
          <a:prstGeom prst="rect">
            <a:avLst/>
          </a:prstGeom>
        </p:spPr>
        <p:txBody>
          <a:bodyPr vert="horz" lIns="0" tIns="0" rIns="0" bIns="0" rtlCol="0">
            <a:noAutofit/>
          </a:bodyPr>
          <a:lstStyle>
            <a:lvl1pPr marL="0" indent="0" algn="ctr" defTabSz="914400" rtl="0" eaLnBrk="1" latinLnBrk="0" hangingPunct="1">
              <a:lnSpc>
                <a:spcPct val="100000"/>
              </a:lnSpc>
              <a:spcBef>
                <a:spcPts val="300"/>
              </a:spcBef>
              <a:spcAft>
                <a:spcPts val="300"/>
              </a:spcAft>
              <a:buClr>
                <a:schemeClr val="tx1"/>
              </a:buClr>
              <a:buFont typeface="Arial" panose="020B0604020202020204" pitchFamily="34" charset="0"/>
              <a:buNone/>
              <a:defRPr lang="en-US" sz="1600" b="1" kern="1200" dirty="0">
                <a:solidFill>
                  <a:schemeClr val="accent1"/>
                </a:solidFill>
                <a:latin typeface="+mn-lt"/>
                <a:ea typeface="+mn-ea"/>
                <a:cs typeface="+mn-cs"/>
              </a:defRPr>
            </a:lvl1pPr>
            <a:lvl2pPr marL="171450" indent="-171450" algn="l" defTabSz="914400" rtl="0" eaLnBrk="1" latinLnBrk="0" hangingPunct="1">
              <a:lnSpc>
                <a:spcPct val="100000"/>
              </a:lnSpc>
              <a:spcBef>
                <a:spcPts val="300"/>
              </a:spcBef>
              <a:spcAft>
                <a:spcPts val="300"/>
              </a:spcAft>
              <a:buClr>
                <a:schemeClr val="accent1"/>
              </a:buClr>
              <a:buFont typeface="Arial" panose="020B0604020202020204" pitchFamily="34" charset="0"/>
              <a:buChar char="•"/>
              <a:defRPr lang="en-US" sz="1800" kern="1200" dirty="0">
                <a:solidFill>
                  <a:schemeClr val="tx1"/>
                </a:solidFill>
                <a:latin typeface="+mn-lt"/>
                <a:ea typeface="+mn-ea"/>
                <a:cs typeface="+mn-cs"/>
              </a:defRPr>
            </a:lvl2pPr>
            <a:lvl3pPr marL="180612" indent="0" algn="l" defTabSz="914400" rtl="0" eaLnBrk="1" latinLnBrk="0" hangingPunct="1">
              <a:lnSpc>
                <a:spcPct val="110000"/>
              </a:lnSpc>
              <a:spcBef>
                <a:spcPts val="200"/>
              </a:spcBef>
              <a:spcAft>
                <a:spcPts val="200"/>
              </a:spcAft>
              <a:buClrTx/>
              <a:buFont typeface="Arial" panose="020B0604020202020204" pitchFamily="34" charset="0"/>
              <a:buNone/>
              <a:defRPr lang="en-US" sz="1800" kern="1200" baseline="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b="0" dirty="0"/>
              <a:t>Game-changing graduates</a:t>
            </a:r>
          </a:p>
        </p:txBody>
      </p:sp>
      <p:sp>
        <p:nvSpPr>
          <p:cNvPr id="11" name="Text Placeholder 36">
            <a:extLst>
              <a:ext uri="{FF2B5EF4-FFF2-40B4-BE49-F238E27FC236}">
                <a16:creationId xmlns:a16="http://schemas.microsoft.com/office/drawing/2014/main" id="{4DF409C2-C0AA-754C-A966-727378E1C8C8}"/>
              </a:ext>
            </a:extLst>
          </p:cNvPr>
          <p:cNvSpPr txBox="1">
            <a:spLocks/>
          </p:cNvSpPr>
          <p:nvPr/>
        </p:nvSpPr>
        <p:spPr>
          <a:xfrm>
            <a:off x="3340739" y="3228527"/>
            <a:ext cx="1671839" cy="583891"/>
          </a:xfrm>
          <a:prstGeom prst="rect">
            <a:avLst/>
          </a:prstGeom>
        </p:spPr>
        <p:txBody>
          <a:bodyPr vert="horz" lIns="0" tIns="0" rIns="0" bIns="0" rtlCol="0">
            <a:noAutofit/>
          </a:bodyPr>
          <a:lstStyle>
            <a:lvl1pPr marL="0" indent="0" algn="ctr" defTabSz="914400" rtl="0" eaLnBrk="1" latinLnBrk="0" hangingPunct="1">
              <a:lnSpc>
                <a:spcPct val="100000"/>
              </a:lnSpc>
              <a:spcBef>
                <a:spcPts val="300"/>
              </a:spcBef>
              <a:spcAft>
                <a:spcPts val="300"/>
              </a:spcAft>
              <a:buClr>
                <a:schemeClr val="tx1"/>
              </a:buClr>
              <a:buFont typeface="Arial" panose="020B0604020202020204" pitchFamily="34" charset="0"/>
              <a:buNone/>
              <a:defRPr lang="en-US" sz="1600" b="1" kern="1200" dirty="0">
                <a:solidFill>
                  <a:schemeClr val="accent1"/>
                </a:solidFill>
                <a:latin typeface="+mn-lt"/>
                <a:ea typeface="+mn-ea"/>
                <a:cs typeface="+mn-cs"/>
              </a:defRPr>
            </a:lvl1pPr>
            <a:lvl2pPr marL="171450" indent="-171450" algn="l" defTabSz="914400" rtl="0" eaLnBrk="1" latinLnBrk="0" hangingPunct="1">
              <a:lnSpc>
                <a:spcPct val="100000"/>
              </a:lnSpc>
              <a:spcBef>
                <a:spcPts val="300"/>
              </a:spcBef>
              <a:spcAft>
                <a:spcPts val="300"/>
              </a:spcAft>
              <a:buClr>
                <a:schemeClr val="accent1"/>
              </a:buClr>
              <a:buFont typeface="Arial" panose="020B0604020202020204" pitchFamily="34" charset="0"/>
              <a:buChar char="•"/>
              <a:defRPr lang="en-US" sz="1800" kern="1200" dirty="0">
                <a:solidFill>
                  <a:schemeClr val="tx1"/>
                </a:solidFill>
                <a:latin typeface="+mn-lt"/>
                <a:ea typeface="+mn-ea"/>
                <a:cs typeface="+mn-cs"/>
              </a:defRPr>
            </a:lvl2pPr>
            <a:lvl3pPr marL="180612" indent="0" algn="l" defTabSz="914400" rtl="0" eaLnBrk="1" latinLnBrk="0" hangingPunct="1">
              <a:lnSpc>
                <a:spcPct val="110000"/>
              </a:lnSpc>
              <a:spcBef>
                <a:spcPts val="200"/>
              </a:spcBef>
              <a:spcAft>
                <a:spcPts val="200"/>
              </a:spcAft>
              <a:buClrTx/>
              <a:buFont typeface="Arial" panose="020B0604020202020204" pitchFamily="34" charset="0"/>
              <a:buNone/>
              <a:defRPr lang="en-US" sz="1800" kern="1200" baseline="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b="0" dirty="0"/>
              <a:t>Student centred flexibility</a:t>
            </a:r>
          </a:p>
        </p:txBody>
      </p:sp>
      <p:sp>
        <p:nvSpPr>
          <p:cNvPr id="12" name="Footer Placeholder 4"/>
          <p:cNvSpPr>
            <a:spLocks noGrp="1"/>
          </p:cNvSpPr>
          <p:nvPr>
            <p:ph type="ftr" sz="quarter" idx="4294967295"/>
          </p:nvPr>
        </p:nvSpPr>
        <p:spPr>
          <a:xfrm>
            <a:off x="695326" y="6519171"/>
            <a:ext cx="3360109" cy="240219"/>
          </a:xfrm>
          <a:prstGeom prst="rect">
            <a:avLst/>
          </a:prstGeom>
        </p:spPr>
        <p:txBody>
          <a:bodyPr/>
          <a:lstStyle/>
          <a:p>
            <a:r>
              <a:rPr lang="en-AU" sz="800" dirty="0" smtClean="0"/>
              <a:t>Student Employability: Strategic Development</a:t>
            </a:r>
            <a:endParaRPr lang="en-AU" sz="800" dirty="0"/>
          </a:p>
        </p:txBody>
      </p:sp>
      <p:sp>
        <p:nvSpPr>
          <p:cNvPr id="19" name="Text Placeholder 14"/>
          <p:cNvSpPr>
            <a:spLocks noGrp="1"/>
          </p:cNvSpPr>
          <p:nvPr>
            <p:ph type="body" sz="quarter" idx="15"/>
          </p:nvPr>
        </p:nvSpPr>
        <p:spPr>
          <a:xfrm>
            <a:off x="4400550" y="6524625"/>
            <a:ext cx="3384667" cy="241300"/>
          </a:xfrm>
        </p:spPr>
        <p:txBody>
          <a:bodyPr>
            <a:normAutofit/>
          </a:bodyPr>
          <a:lstStyle/>
          <a:p>
            <a:pPr lvl="0" algn="ctr">
              <a:lnSpc>
                <a:spcPct val="110000"/>
              </a:lnSpc>
              <a:buClr>
                <a:prstClr val="black"/>
              </a:buClr>
            </a:pPr>
            <a:r>
              <a:rPr lang="en-AU" sz="1000" b="1" dirty="0">
                <a:solidFill>
                  <a:srgbClr val="51247A"/>
                </a:solidFill>
              </a:rPr>
              <a:t>#UQ</a:t>
            </a:r>
            <a:endParaRPr lang="en-GB" sz="1000" b="1" dirty="0">
              <a:solidFill>
                <a:srgbClr val="51247A"/>
              </a:solidFill>
            </a:endParaRPr>
          </a:p>
        </p:txBody>
      </p:sp>
    </p:spTree>
    <p:extLst>
      <p:ext uri="{BB962C8B-B14F-4D97-AF65-F5344CB8AC3E}">
        <p14:creationId xmlns:p14="http://schemas.microsoft.com/office/powerpoint/2010/main" val="911423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B1AED59-1534-4921-AD20-402A6D186E67}"/>
              </a:ext>
            </a:extLst>
          </p:cNvPr>
          <p:cNvSpPr>
            <a:spLocks noGrp="1"/>
          </p:cNvSpPr>
          <p:nvPr>
            <p:ph type="title"/>
          </p:nvPr>
        </p:nvSpPr>
        <p:spPr/>
        <p:txBody>
          <a:bodyPr/>
          <a:lstStyle/>
          <a:p>
            <a:r>
              <a:rPr lang="en-AU" b="1" dirty="0" smtClean="0"/>
              <a:t>2017</a:t>
            </a:r>
            <a:r>
              <a:rPr lang="en-AU" dirty="0" smtClean="0"/>
              <a:t> </a:t>
            </a:r>
            <a:r>
              <a:rPr lang="en-AU" dirty="0"/>
              <a:t>Embedding Employability</a:t>
            </a:r>
          </a:p>
        </p:txBody>
      </p:sp>
      <p:sp>
        <p:nvSpPr>
          <p:cNvPr id="15" name="Text Placeholder 14"/>
          <p:cNvSpPr>
            <a:spLocks noGrp="1"/>
          </p:cNvSpPr>
          <p:nvPr>
            <p:ph type="body" sz="quarter" idx="15"/>
          </p:nvPr>
        </p:nvSpPr>
        <p:spPr/>
        <p:txBody>
          <a:bodyPr/>
          <a:lstStyle/>
          <a:p>
            <a:r>
              <a:rPr lang="en-AU" dirty="0"/>
              <a:t>#UQ</a:t>
            </a:r>
            <a:endParaRPr lang="en-GB" dirty="0"/>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18"/>
          </p:nvPr>
        </p:nvSpPr>
        <p:spPr/>
        <p:txBody>
          <a:bodyPr/>
          <a:lstStyle/>
          <a:p>
            <a:fld id="{E917DE0E-AFB1-41FD-BC35-27DB61CA125F}" type="slidenum">
              <a:rPr lang="en-AU" smtClean="0"/>
              <a:pPr/>
              <a:t>11</a:t>
            </a:fld>
            <a:endParaRPr lang="en-AU" dirty="0"/>
          </a:p>
        </p:txBody>
      </p:sp>
      <p:sp>
        <p:nvSpPr>
          <p:cNvPr id="10" name="Footer Placeholder 4"/>
          <p:cNvSpPr>
            <a:spLocks noGrp="1"/>
          </p:cNvSpPr>
          <p:nvPr>
            <p:ph type="ftr" sz="quarter" idx="17"/>
          </p:nvPr>
        </p:nvSpPr>
        <p:spPr>
          <a:xfrm>
            <a:off x="695326" y="6519171"/>
            <a:ext cx="3360109" cy="240219"/>
          </a:xfrm>
        </p:spPr>
        <p:txBody>
          <a:bodyPr/>
          <a:lstStyle/>
          <a:p>
            <a:r>
              <a:rPr lang="en-AU" smtClean="0"/>
              <a:t>Student Employability: Strategic Development</a:t>
            </a:r>
            <a:endParaRPr lang="en-AU" dirty="0"/>
          </a:p>
        </p:txBody>
      </p:sp>
      <p:sp>
        <p:nvSpPr>
          <p:cNvPr id="2" name="Content Placeholder 1"/>
          <p:cNvSpPr>
            <a:spLocks noGrp="1"/>
          </p:cNvSpPr>
          <p:nvPr>
            <p:ph sz="half" idx="1"/>
          </p:nvPr>
        </p:nvSpPr>
        <p:spPr>
          <a:xfrm>
            <a:off x="695325" y="1700213"/>
            <a:ext cx="7848947" cy="4608515"/>
          </a:xfrm>
        </p:spPr>
        <p:txBody>
          <a:bodyPr>
            <a:normAutofit/>
          </a:bodyPr>
          <a:lstStyle/>
          <a:p>
            <a:pPr marL="285750" indent="-285750">
              <a:buFont typeface="Wingdings" panose="05000000000000000000" pitchFamily="2" charset="2"/>
              <a:buChar char="§"/>
            </a:pPr>
            <a:endParaRPr lang="en-AU" sz="2400" dirty="0" smtClean="0"/>
          </a:p>
          <a:p>
            <a:pPr marL="285750" indent="-285750">
              <a:buFont typeface="Wingdings" panose="05000000000000000000" pitchFamily="2" charset="2"/>
              <a:buChar char="§"/>
            </a:pPr>
            <a:r>
              <a:rPr lang="en-AU" sz="2400" dirty="0" smtClean="0"/>
              <a:t>Employability </a:t>
            </a:r>
            <a:r>
              <a:rPr lang="en-AU" sz="2400" dirty="0"/>
              <a:t>Award launched</a:t>
            </a:r>
          </a:p>
          <a:p>
            <a:pPr marL="285750" indent="-285750">
              <a:buFont typeface="Wingdings" panose="05000000000000000000" pitchFamily="2" charset="2"/>
              <a:buChar char="§"/>
            </a:pPr>
            <a:r>
              <a:rPr lang="en-AU" sz="2400" dirty="0"/>
              <a:t>2</a:t>
            </a:r>
            <a:r>
              <a:rPr lang="en-AU" sz="2400" baseline="30000" dirty="0"/>
              <a:t>nd</a:t>
            </a:r>
            <a:r>
              <a:rPr lang="en-AU" sz="2400" dirty="0"/>
              <a:t> run of </a:t>
            </a:r>
            <a:r>
              <a:rPr lang="en-AU" sz="2400" i="1" dirty="0"/>
              <a:t>EMPLOY101x</a:t>
            </a:r>
            <a:r>
              <a:rPr lang="en-AU" sz="2400" dirty="0"/>
              <a:t> </a:t>
            </a:r>
            <a:r>
              <a:rPr lang="en-AU" sz="2400" dirty="0" smtClean="0"/>
              <a:t>(34,650 learners)</a:t>
            </a:r>
            <a:endParaRPr lang="en-AU" sz="2400" dirty="0"/>
          </a:p>
          <a:p>
            <a:pPr marL="285750" indent="-285750">
              <a:buFont typeface="Wingdings" panose="05000000000000000000" pitchFamily="2" charset="2"/>
              <a:buChar char="§"/>
            </a:pPr>
            <a:r>
              <a:rPr lang="en-AU" sz="2400" dirty="0"/>
              <a:t>Integration of Framework into the curriculum</a:t>
            </a:r>
          </a:p>
          <a:p>
            <a:pPr marL="285750" indent="-285750">
              <a:buFont typeface="Wingdings" panose="05000000000000000000" pitchFamily="2" charset="2"/>
              <a:buChar char="§"/>
            </a:pPr>
            <a:r>
              <a:rPr lang="en-AU" sz="2400" dirty="0"/>
              <a:t>Staff development course ‘Embedding Employability’  </a:t>
            </a:r>
          </a:p>
          <a:p>
            <a:pPr marL="285750" indent="-285750">
              <a:buFont typeface="Wingdings" panose="05000000000000000000" pitchFamily="2" charset="2"/>
              <a:buChar char="§"/>
            </a:pPr>
            <a:r>
              <a:rPr lang="en-AU" sz="2400" dirty="0"/>
              <a:t>Baseline WIL numbers captured</a:t>
            </a:r>
          </a:p>
          <a:p>
            <a:pPr marL="285750" indent="-285750">
              <a:buFont typeface="Wingdings" panose="05000000000000000000" pitchFamily="2" charset="2"/>
              <a:buChar char="§"/>
            </a:pPr>
            <a:r>
              <a:rPr lang="en-AU" sz="2400" dirty="0"/>
              <a:t>Investment in employability system infrastructure (Placements and </a:t>
            </a:r>
            <a:r>
              <a:rPr lang="en-AU" sz="2400" dirty="0" err="1"/>
              <a:t>ePortfolio</a:t>
            </a:r>
            <a:r>
              <a:rPr lang="en-AU" sz="2400" dirty="0" smtClean="0"/>
              <a:t>)</a:t>
            </a:r>
            <a:endParaRPr lang="en-AU" sz="2400" dirty="0"/>
          </a:p>
        </p:txBody>
      </p:sp>
      <p:pic>
        <p:nvPicPr>
          <p:cNvPr id="14" name="Picture 1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233385" y="3820250"/>
            <a:ext cx="1010581" cy="1010581"/>
          </a:xfrm>
          <a:prstGeom prst="rect">
            <a:avLst/>
          </a:prstGeom>
        </p:spPr>
      </p:pic>
      <p:sp>
        <p:nvSpPr>
          <p:cNvPr id="16" name="Text Placeholder 24">
            <a:extLst>
              <a:ext uri="{FF2B5EF4-FFF2-40B4-BE49-F238E27FC236}">
                <a16:creationId xmlns:a16="http://schemas.microsoft.com/office/drawing/2014/main" id="{D3590AD6-F58A-9A49-A1EC-182389AEA92E}"/>
              </a:ext>
            </a:extLst>
          </p:cNvPr>
          <p:cNvSpPr txBox="1">
            <a:spLocks/>
          </p:cNvSpPr>
          <p:nvPr/>
        </p:nvSpPr>
        <p:spPr>
          <a:xfrm>
            <a:off x="7812008" y="5085184"/>
            <a:ext cx="3848836" cy="913184"/>
          </a:xfrm>
          <a:prstGeom prst="rect">
            <a:avLst/>
          </a:prstGeom>
        </p:spPr>
        <p:txBody>
          <a:bodyPr vert="horz" lIns="0" tIns="0" rIns="0" bIns="0" rtlCol="0">
            <a:noAutofit/>
          </a:bodyPr>
          <a:lstStyle>
            <a:lvl1pPr marL="0" indent="0" algn="ctr" defTabSz="914400" rtl="0" eaLnBrk="1" latinLnBrk="0" hangingPunct="1">
              <a:lnSpc>
                <a:spcPct val="100000"/>
              </a:lnSpc>
              <a:spcBef>
                <a:spcPts val="300"/>
              </a:spcBef>
              <a:spcAft>
                <a:spcPts val="300"/>
              </a:spcAft>
              <a:buClr>
                <a:schemeClr val="tx1"/>
              </a:buClr>
              <a:buFont typeface="Arial" panose="020B0604020202020204" pitchFamily="34" charset="0"/>
              <a:buNone/>
              <a:defRPr lang="en-US" sz="1600" b="1" kern="1200" dirty="0">
                <a:solidFill>
                  <a:schemeClr val="accent1"/>
                </a:solidFill>
                <a:latin typeface="+mn-lt"/>
                <a:ea typeface="+mn-ea"/>
                <a:cs typeface="+mn-cs"/>
              </a:defRPr>
            </a:lvl1pPr>
            <a:lvl2pPr marL="171450" indent="-171450" algn="l" defTabSz="914400" rtl="0" eaLnBrk="1" latinLnBrk="0" hangingPunct="1">
              <a:lnSpc>
                <a:spcPct val="100000"/>
              </a:lnSpc>
              <a:spcBef>
                <a:spcPts val="300"/>
              </a:spcBef>
              <a:spcAft>
                <a:spcPts val="300"/>
              </a:spcAft>
              <a:buClr>
                <a:schemeClr val="accent1"/>
              </a:buClr>
              <a:buFont typeface="Arial" panose="020B0604020202020204" pitchFamily="34" charset="0"/>
              <a:buChar char="•"/>
              <a:defRPr lang="en-US" sz="1800" kern="1200" dirty="0">
                <a:solidFill>
                  <a:schemeClr val="tx1"/>
                </a:solidFill>
                <a:latin typeface="+mn-lt"/>
                <a:ea typeface="+mn-ea"/>
                <a:cs typeface="+mn-cs"/>
              </a:defRPr>
            </a:lvl2pPr>
            <a:lvl3pPr marL="180612" indent="0" algn="l" defTabSz="914400" rtl="0" eaLnBrk="1" latinLnBrk="0" hangingPunct="1">
              <a:lnSpc>
                <a:spcPct val="110000"/>
              </a:lnSpc>
              <a:spcBef>
                <a:spcPts val="200"/>
              </a:spcBef>
              <a:spcAft>
                <a:spcPts val="200"/>
              </a:spcAft>
              <a:buClrTx/>
              <a:buFont typeface="Arial" panose="020B0604020202020204" pitchFamily="34" charset="0"/>
              <a:buNone/>
              <a:defRPr lang="en-US" sz="1800" kern="1200" baseline="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400" dirty="0" smtClean="0"/>
              <a:t>$1.3 </a:t>
            </a:r>
            <a:r>
              <a:rPr lang="en-AU" sz="2400" dirty="0"/>
              <a:t>million</a:t>
            </a:r>
            <a:br>
              <a:rPr lang="en-AU" sz="2400" dirty="0"/>
            </a:br>
            <a:r>
              <a:rPr lang="en-US" sz="1800" b="0" dirty="0" smtClean="0">
                <a:latin typeface="Arial" panose="020B0604020202020204" pitchFamily="34" charset="0"/>
                <a:cs typeface="Arial" panose="020B0604020202020204" pitchFamily="34" charset="0"/>
              </a:rPr>
              <a:t>to Faculties to enhance employability</a:t>
            </a:r>
            <a:endParaRPr lang="en-AU" b="0" dirty="0"/>
          </a:p>
          <a:p>
            <a:endParaRPr lang="en-AU" sz="2400" dirty="0"/>
          </a:p>
        </p:txBody>
      </p:sp>
      <p:sp>
        <p:nvSpPr>
          <p:cNvPr id="11" name="Text Placeholder 24">
            <a:extLst>
              <a:ext uri="{FF2B5EF4-FFF2-40B4-BE49-F238E27FC236}">
                <a16:creationId xmlns:a16="http://schemas.microsoft.com/office/drawing/2014/main" id="{D3590AD6-F58A-9A49-A1EC-182389AEA92E}"/>
              </a:ext>
            </a:extLst>
          </p:cNvPr>
          <p:cNvSpPr txBox="1">
            <a:spLocks/>
          </p:cNvSpPr>
          <p:nvPr/>
        </p:nvSpPr>
        <p:spPr>
          <a:xfrm>
            <a:off x="7785217" y="2868610"/>
            <a:ext cx="3848836" cy="430837"/>
          </a:xfrm>
          <a:prstGeom prst="rect">
            <a:avLst/>
          </a:prstGeom>
        </p:spPr>
        <p:txBody>
          <a:bodyPr vert="horz" lIns="0" tIns="0" rIns="0" bIns="0" rtlCol="0">
            <a:noAutofit/>
          </a:bodyPr>
          <a:lstStyle>
            <a:lvl1pPr marL="0" indent="0" algn="ctr" defTabSz="914400" rtl="0" eaLnBrk="1" latinLnBrk="0" hangingPunct="1">
              <a:lnSpc>
                <a:spcPct val="100000"/>
              </a:lnSpc>
              <a:spcBef>
                <a:spcPts val="300"/>
              </a:spcBef>
              <a:spcAft>
                <a:spcPts val="300"/>
              </a:spcAft>
              <a:buClr>
                <a:schemeClr val="tx1"/>
              </a:buClr>
              <a:buFont typeface="Arial" panose="020B0604020202020204" pitchFamily="34" charset="0"/>
              <a:buNone/>
              <a:defRPr lang="en-US" sz="1600" b="1" kern="1200" dirty="0">
                <a:solidFill>
                  <a:schemeClr val="accent1"/>
                </a:solidFill>
                <a:latin typeface="+mn-lt"/>
                <a:ea typeface="+mn-ea"/>
                <a:cs typeface="+mn-cs"/>
              </a:defRPr>
            </a:lvl1pPr>
            <a:lvl2pPr marL="171450" indent="-171450" algn="l" defTabSz="914400" rtl="0" eaLnBrk="1" latinLnBrk="0" hangingPunct="1">
              <a:lnSpc>
                <a:spcPct val="100000"/>
              </a:lnSpc>
              <a:spcBef>
                <a:spcPts val="300"/>
              </a:spcBef>
              <a:spcAft>
                <a:spcPts val="300"/>
              </a:spcAft>
              <a:buClr>
                <a:schemeClr val="accent1"/>
              </a:buClr>
              <a:buFont typeface="Arial" panose="020B0604020202020204" pitchFamily="34" charset="0"/>
              <a:buChar char="•"/>
              <a:defRPr lang="en-US" sz="1800" kern="1200" dirty="0">
                <a:solidFill>
                  <a:schemeClr val="tx1"/>
                </a:solidFill>
                <a:latin typeface="+mn-lt"/>
                <a:ea typeface="+mn-ea"/>
                <a:cs typeface="+mn-cs"/>
              </a:defRPr>
            </a:lvl2pPr>
            <a:lvl3pPr marL="180612" indent="0" algn="l" defTabSz="914400" rtl="0" eaLnBrk="1" latinLnBrk="0" hangingPunct="1">
              <a:lnSpc>
                <a:spcPct val="110000"/>
              </a:lnSpc>
              <a:spcBef>
                <a:spcPts val="200"/>
              </a:spcBef>
              <a:spcAft>
                <a:spcPts val="200"/>
              </a:spcAft>
              <a:buClrTx/>
              <a:buFont typeface="Arial" panose="020B0604020202020204" pitchFamily="34" charset="0"/>
              <a:buNone/>
              <a:defRPr lang="en-US" sz="1800" kern="1200" baseline="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400" dirty="0" smtClean="0"/>
              <a:t>Employability Award</a:t>
            </a:r>
            <a:endParaRPr lang="en-AU" sz="2400" dirty="0"/>
          </a:p>
        </p:txBody>
      </p:sp>
      <p:pic>
        <p:nvPicPr>
          <p:cNvPr id="12" name="Picture 11">
            <a:extLst>
              <a:ext uri="{FF2B5EF4-FFF2-40B4-BE49-F238E27FC236}">
                <a16:creationId xmlns:a16="http://schemas.microsoft.com/office/drawing/2014/main" id="{C5E2D513-78F0-F747-A2D1-6FE79AAD6FB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294319" y="1783785"/>
            <a:ext cx="884213" cy="884213"/>
          </a:xfrm>
          <a:prstGeom prst="rect">
            <a:avLst/>
          </a:prstGeom>
        </p:spPr>
      </p:pic>
    </p:spTree>
    <p:extLst>
      <p:ext uri="{BB962C8B-B14F-4D97-AF65-F5344CB8AC3E}">
        <p14:creationId xmlns:p14="http://schemas.microsoft.com/office/powerpoint/2010/main" val="33953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smtClean="0"/>
              <a:t>Spotlight:</a:t>
            </a:r>
            <a:r>
              <a:rPr lang="en-GB" dirty="0" smtClean="0"/>
              <a:t> Employability Award</a:t>
            </a:r>
            <a:endParaRPr lang="en-AU" dirty="0"/>
          </a:p>
        </p:txBody>
      </p:sp>
      <p:sp>
        <p:nvSpPr>
          <p:cNvPr id="5" name="Text Placeholder 4"/>
          <p:cNvSpPr>
            <a:spLocks noGrp="1"/>
          </p:cNvSpPr>
          <p:nvPr>
            <p:ph type="body" sz="quarter" idx="15"/>
          </p:nvPr>
        </p:nvSpPr>
        <p:spPr/>
        <p:txBody>
          <a:bodyPr/>
          <a:lstStyle/>
          <a:p>
            <a:r>
              <a:rPr lang="en-AU" dirty="0" smtClean="0"/>
              <a:t>#UQ</a:t>
            </a:r>
            <a:endParaRPr lang="en-AU" dirty="0"/>
          </a:p>
        </p:txBody>
      </p:sp>
      <p:sp>
        <p:nvSpPr>
          <p:cNvPr id="7" name="Footer Placeholder 6"/>
          <p:cNvSpPr>
            <a:spLocks noGrp="1"/>
          </p:cNvSpPr>
          <p:nvPr>
            <p:ph type="ftr" sz="quarter" idx="17"/>
          </p:nvPr>
        </p:nvSpPr>
        <p:spPr/>
        <p:txBody>
          <a:bodyPr/>
          <a:lstStyle/>
          <a:p>
            <a:r>
              <a:rPr lang="en-AU" smtClean="0"/>
              <a:t>Student Employability: Strategic Development</a:t>
            </a:r>
            <a:endParaRPr lang="en-AU" dirty="0"/>
          </a:p>
        </p:txBody>
      </p:sp>
      <p:sp>
        <p:nvSpPr>
          <p:cNvPr id="8" name="Slide Number Placeholder 7"/>
          <p:cNvSpPr>
            <a:spLocks noGrp="1"/>
          </p:cNvSpPr>
          <p:nvPr>
            <p:ph type="sldNum" sz="quarter" idx="18"/>
          </p:nvPr>
        </p:nvSpPr>
        <p:spPr/>
        <p:txBody>
          <a:bodyPr/>
          <a:lstStyle/>
          <a:p>
            <a:fld id="{E917DE0E-AFB1-41FD-BC35-27DB61CA125F}" type="slidenum">
              <a:rPr lang="en-AU" smtClean="0"/>
              <a:pPr/>
              <a:t>12</a:t>
            </a:fld>
            <a:endParaRPr lang="en-AU" dirty="0"/>
          </a:p>
        </p:txBody>
      </p:sp>
      <p:pic>
        <p:nvPicPr>
          <p:cNvPr id="12" name="Content Placeholder 3"/>
          <p:cNvPicPr>
            <a:picLocks noChangeAspect="1"/>
          </p:cNvPicPr>
          <p:nvPr/>
        </p:nvPicPr>
        <p:blipFill>
          <a:blip r:embed="rId3"/>
          <a:stretch>
            <a:fillRect/>
          </a:stretch>
        </p:blipFill>
        <p:spPr>
          <a:xfrm>
            <a:off x="1887114" y="1597633"/>
            <a:ext cx="8411537" cy="48402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2058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B1AED59-1534-4921-AD20-402A6D186E67}"/>
              </a:ext>
            </a:extLst>
          </p:cNvPr>
          <p:cNvSpPr>
            <a:spLocks noGrp="1"/>
          </p:cNvSpPr>
          <p:nvPr>
            <p:ph type="title"/>
          </p:nvPr>
        </p:nvSpPr>
        <p:spPr/>
        <p:txBody>
          <a:bodyPr/>
          <a:lstStyle/>
          <a:p>
            <a:r>
              <a:rPr lang="en-AU" b="1" dirty="0" smtClean="0"/>
              <a:t>2018-2019</a:t>
            </a:r>
            <a:r>
              <a:rPr lang="en-AU" dirty="0"/>
              <a:t> Investing in Employability</a:t>
            </a:r>
          </a:p>
        </p:txBody>
      </p:sp>
      <p:sp>
        <p:nvSpPr>
          <p:cNvPr id="15" name="Text Placeholder 14"/>
          <p:cNvSpPr>
            <a:spLocks noGrp="1"/>
          </p:cNvSpPr>
          <p:nvPr>
            <p:ph type="body" sz="quarter" idx="15"/>
          </p:nvPr>
        </p:nvSpPr>
        <p:spPr/>
        <p:txBody>
          <a:bodyPr/>
          <a:lstStyle/>
          <a:p>
            <a:r>
              <a:rPr lang="en-AU" dirty="0"/>
              <a:t>#UQ</a:t>
            </a:r>
            <a:endParaRPr lang="en-GB" dirty="0"/>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18"/>
          </p:nvPr>
        </p:nvSpPr>
        <p:spPr/>
        <p:txBody>
          <a:bodyPr/>
          <a:lstStyle/>
          <a:p>
            <a:fld id="{E917DE0E-AFB1-41FD-BC35-27DB61CA125F}" type="slidenum">
              <a:rPr lang="en-AU" smtClean="0"/>
              <a:pPr/>
              <a:t>13</a:t>
            </a:fld>
            <a:endParaRPr lang="en-AU" dirty="0"/>
          </a:p>
        </p:txBody>
      </p:sp>
      <p:sp>
        <p:nvSpPr>
          <p:cNvPr id="10" name="Footer Placeholder 4"/>
          <p:cNvSpPr>
            <a:spLocks noGrp="1"/>
          </p:cNvSpPr>
          <p:nvPr>
            <p:ph type="ftr" sz="quarter" idx="17"/>
          </p:nvPr>
        </p:nvSpPr>
        <p:spPr>
          <a:xfrm>
            <a:off x="695326" y="6519171"/>
            <a:ext cx="3360109" cy="240219"/>
          </a:xfrm>
        </p:spPr>
        <p:txBody>
          <a:bodyPr/>
          <a:lstStyle/>
          <a:p>
            <a:r>
              <a:rPr lang="en-AU" smtClean="0"/>
              <a:t>Student Employability: Strategic Development</a:t>
            </a:r>
            <a:endParaRPr lang="en-AU" dirty="0"/>
          </a:p>
        </p:txBody>
      </p:sp>
      <p:graphicFrame>
        <p:nvGraphicFramePr>
          <p:cNvPr id="11" name="Content Placeholder 24"/>
          <p:cNvGraphicFramePr>
            <a:graphicFrameLocks noGrp="1"/>
          </p:cNvGraphicFramePr>
          <p:nvPr>
            <p:ph sz="half" idx="2"/>
            <p:extLst>
              <p:ext uri="{D42A27DB-BD31-4B8C-83A1-F6EECF244321}">
                <p14:modId xmlns:p14="http://schemas.microsoft.com/office/powerpoint/2010/main" val="4261112804"/>
              </p:ext>
            </p:extLst>
          </p:nvPr>
        </p:nvGraphicFramePr>
        <p:xfrm>
          <a:off x="6288088" y="1700213"/>
          <a:ext cx="5221287" cy="4608512"/>
        </p:xfrm>
        <a:graphic>
          <a:graphicData uri="http://schemas.openxmlformats.org/drawingml/2006/chart">
            <c:chart xmlns:c="http://schemas.openxmlformats.org/drawingml/2006/chart" xmlns:r="http://schemas.openxmlformats.org/officeDocument/2006/relationships" r:id="rId3"/>
          </a:graphicData>
        </a:graphic>
      </p:graphicFrame>
      <p:pic>
        <p:nvPicPr>
          <p:cNvPr id="12" name="Picture 2" descr="Embedded Employability Model"/>
          <p:cNvPicPr>
            <a:picLocks noGrp="1" noChangeAspect="1" noChangeArrowheads="1"/>
          </p:cNvPicPr>
          <p:nvPr>
            <p:ph sz="half" idx="1"/>
          </p:nvPr>
        </p:nvPicPr>
        <p:blipFill>
          <a:blip r:embed="rId4" cstate="print">
            <a:extLst>
              <a:ext uri="{28A0092B-C50C-407E-A947-70E740481C1C}">
                <a14:useLocalDpi xmlns:a14="http://schemas.microsoft.com/office/drawing/2010/main" val="0"/>
              </a:ext>
            </a:extLst>
          </a:blip>
          <a:srcRect/>
          <a:stretch>
            <a:fillRect/>
          </a:stretch>
        </p:blipFill>
        <p:spPr bwMode="auto">
          <a:xfrm>
            <a:off x="695326" y="1792980"/>
            <a:ext cx="5592762" cy="445203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54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b="1" dirty="0" smtClean="0"/>
              <a:t>Spotlight: </a:t>
            </a:r>
            <a:r>
              <a:rPr lang="en-AU" dirty="0" smtClean="0"/>
              <a:t>Student-Staff </a:t>
            </a:r>
            <a:r>
              <a:rPr lang="en-AU" dirty="0"/>
              <a:t>Partnerships</a:t>
            </a:r>
          </a:p>
        </p:txBody>
      </p:sp>
      <p:sp>
        <p:nvSpPr>
          <p:cNvPr id="5" name="Text Placeholder 4"/>
          <p:cNvSpPr>
            <a:spLocks noGrp="1"/>
          </p:cNvSpPr>
          <p:nvPr>
            <p:ph type="body" sz="quarter" idx="15"/>
          </p:nvPr>
        </p:nvSpPr>
        <p:spPr/>
        <p:txBody>
          <a:bodyPr/>
          <a:lstStyle/>
          <a:p>
            <a:r>
              <a:rPr lang="en-AU" dirty="0" smtClean="0"/>
              <a:t>#UQ</a:t>
            </a:r>
            <a:endParaRPr lang="en-AU" dirty="0"/>
          </a:p>
        </p:txBody>
      </p:sp>
      <p:sp>
        <p:nvSpPr>
          <p:cNvPr id="8" name="Slide Number Placeholder 7"/>
          <p:cNvSpPr>
            <a:spLocks noGrp="1"/>
          </p:cNvSpPr>
          <p:nvPr>
            <p:ph type="sldNum" sz="quarter" idx="18"/>
          </p:nvPr>
        </p:nvSpPr>
        <p:spPr/>
        <p:txBody>
          <a:bodyPr/>
          <a:lstStyle/>
          <a:p>
            <a:fld id="{E917DE0E-AFB1-41FD-BC35-27DB61CA125F}" type="slidenum">
              <a:rPr lang="en-AU" smtClean="0"/>
              <a:pPr/>
              <a:t>14</a:t>
            </a:fld>
            <a:endParaRPr lang="en-AU" dirty="0"/>
          </a:p>
        </p:txBody>
      </p:sp>
      <p:sp>
        <p:nvSpPr>
          <p:cNvPr id="10" name="TextBox 9"/>
          <p:cNvSpPr txBox="1"/>
          <p:nvPr/>
        </p:nvSpPr>
        <p:spPr>
          <a:xfrm>
            <a:off x="5211066" y="2552594"/>
            <a:ext cx="1728192" cy="954107"/>
          </a:xfrm>
          <a:prstGeom prst="rect">
            <a:avLst/>
          </a:prstGeom>
          <a:noFill/>
        </p:spPr>
        <p:txBody>
          <a:bodyPr wrap="square" rtlCol="0">
            <a:spAutoFit/>
          </a:bodyPr>
          <a:lstStyle/>
          <a:p>
            <a:pPr algn="ctr"/>
            <a:r>
              <a:rPr lang="en-AU" sz="2400" b="1" dirty="0" smtClean="0">
                <a:solidFill>
                  <a:schemeClr val="accent1"/>
                </a:solidFill>
              </a:rPr>
              <a:t>$2.9m</a:t>
            </a:r>
          </a:p>
          <a:p>
            <a:pPr algn="ctr"/>
            <a:r>
              <a:rPr lang="en-AU" sz="1600" dirty="0" smtClean="0">
                <a:solidFill>
                  <a:schemeClr val="accent1"/>
                </a:solidFill>
              </a:rPr>
              <a:t>Funding over three years</a:t>
            </a:r>
            <a:endParaRPr lang="en-AU" sz="1600" dirty="0">
              <a:solidFill>
                <a:schemeClr val="accent1"/>
              </a:solidFill>
            </a:endParaRPr>
          </a:p>
        </p:txBody>
      </p:sp>
      <p:sp>
        <p:nvSpPr>
          <p:cNvPr id="12" name="TextBox 11"/>
          <p:cNvSpPr txBox="1"/>
          <p:nvPr/>
        </p:nvSpPr>
        <p:spPr>
          <a:xfrm>
            <a:off x="8495621" y="4373162"/>
            <a:ext cx="1728192" cy="954107"/>
          </a:xfrm>
          <a:prstGeom prst="rect">
            <a:avLst/>
          </a:prstGeom>
          <a:noFill/>
        </p:spPr>
        <p:txBody>
          <a:bodyPr wrap="square" rtlCol="0">
            <a:spAutoFit/>
          </a:bodyPr>
          <a:lstStyle/>
          <a:p>
            <a:pPr algn="ctr"/>
            <a:r>
              <a:rPr lang="en-AU" sz="2400" b="1" dirty="0" smtClean="0">
                <a:solidFill>
                  <a:schemeClr val="accent1"/>
                </a:solidFill>
              </a:rPr>
              <a:t>539</a:t>
            </a:r>
            <a:endParaRPr lang="en-AU" sz="2400" b="1" dirty="0">
              <a:solidFill>
                <a:schemeClr val="accent1"/>
              </a:solidFill>
            </a:endParaRPr>
          </a:p>
          <a:p>
            <a:pPr algn="ctr"/>
            <a:r>
              <a:rPr lang="en-AU" sz="1600" dirty="0" smtClean="0">
                <a:solidFill>
                  <a:schemeClr val="accent1"/>
                </a:solidFill>
              </a:rPr>
              <a:t>Student Representatives</a:t>
            </a:r>
            <a:endParaRPr lang="en-AU" sz="1600" dirty="0">
              <a:solidFill>
                <a:schemeClr val="accent1"/>
              </a:solidFill>
            </a:endParaRPr>
          </a:p>
        </p:txBody>
      </p:sp>
      <p:sp>
        <p:nvSpPr>
          <p:cNvPr id="14" name="TextBox 13"/>
          <p:cNvSpPr txBox="1"/>
          <p:nvPr/>
        </p:nvSpPr>
        <p:spPr>
          <a:xfrm>
            <a:off x="6718161" y="3558763"/>
            <a:ext cx="1728192" cy="954107"/>
          </a:xfrm>
          <a:prstGeom prst="rect">
            <a:avLst/>
          </a:prstGeom>
          <a:noFill/>
        </p:spPr>
        <p:txBody>
          <a:bodyPr wrap="square" rtlCol="0">
            <a:spAutoFit/>
          </a:bodyPr>
          <a:lstStyle/>
          <a:p>
            <a:pPr algn="ctr"/>
            <a:r>
              <a:rPr lang="en-AU" sz="2400" b="1" dirty="0" smtClean="0">
                <a:solidFill>
                  <a:schemeClr val="accent1"/>
                </a:solidFill>
              </a:rPr>
              <a:t>987</a:t>
            </a:r>
            <a:endParaRPr lang="en-AU" sz="2400" b="1" dirty="0">
              <a:solidFill>
                <a:schemeClr val="accent1"/>
              </a:solidFill>
            </a:endParaRPr>
          </a:p>
          <a:p>
            <a:pPr algn="ctr"/>
            <a:r>
              <a:rPr lang="en-AU" sz="1600" dirty="0" smtClean="0">
                <a:solidFill>
                  <a:schemeClr val="accent1"/>
                </a:solidFill>
              </a:rPr>
              <a:t>Student </a:t>
            </a:r>
            <a:r>
              <a:rPr lang="en-AU" sz="1600" dirty="0">
                <a:solidFill>
                  <a:schemeClr val="accent1"/>
                </a:solidFill>
              </a:rPr>
              <a:t>P</a:t>
            </a:r>
            <a:r>
              <a:rPr lang="en-AU" sz="1600" dirty="0" smtClean="0">
                <a:solidFill>
                  <a:schemeClr val="accent1"/>
                </a:solidFill>
              </a:rPr>
              <a:t>artner Engagements</a:t>
            </a:r>
            <a:endParaRPr lang="en-AU" sz="1600" dirty="0">
              <a:solidFill>
                <a:schemeClr val="accent1"/>
              </a:solidFill>
            </a:endParaRPr>
          </a:p>
        </p:txBody>
      </p:sp>
      <p:sp>
        <p:nvSpPr>
          <p:cNvPr id="17" name="TextBox 16"/>
          <p:cNvSpPr txBox="1"/>
          <p:nvPr/>
        </p:nvSpPr>
        <p:spPr>
          <a:xfrm>
            <a:off x="9480375" y="5241215"/>
            <a:ext cx="2493380" cy="1200329"/>
          </a:xfrm>
          <a:prstGeom prst="rect">
            <a:avLst/>
          </a:prstGeom>
          <a:noFill/>
        </p:spPr>
        <p:txBody>
          <a:bodyPr wrap="square" rtlCol="0">
            <a:spAutoFit/>
          </a:bodyPr>
          <a:lstStyle/>
          <a:p>
            <a:pPr algn="ctr"/>
            <a:r>
              <a:rPr lang="en-AU" sz="2400" b="1" dirty="0" smtClean="0">
                <a:solidFill>
                  <a:schemeClr val="accent1"/>
                </a:solidFill>
              </a:rPr>
              <a:t>885</a:t>
            </a:r>
            <a:endParaRPr lang="en-AU" sz="2400" b="1" dirty="0">
              <a:solidFill>
                <a:schemeClr val="accent1"/>
              </a:solidFill>
            </a:endParaRPr>
          </a:p>
          <a:p>
            <a:pPr algn="ctr"/>
            <a:r>
              <a:rPr lang="en-GB" sz="1600" dirty="0" smtClean="0">
                <a:solidFill>
                  <a:schemeClr val="accent1"/>
                </a:solidFill>
              </a:rPr>
              <a:t>Student Voice Participants</a:t>
            </a:r>
            <a:endParaRPr lang="en-AU" sz="1600" dirty="0" smtClean="0">
              <a:solidFill>
                <a:schemeClr val="accent1"/>
              </a:solidFill>
            </a:endParaRPr>
          </a:p>
          <a:p>
            <a:pPr algn="ctr"/>
            <a:endParaRPr lang="en-AU" sz="1600" dirty="0">
              <a:solidFill>
                <a:schemeClr val="accent1"/>
              </a:solidFill>
            </a:endParaRPr>
          </a:p>
        </p:txBody>
      </p:sp>
      <p:sp>
        <p:nvSpPr>
          <p:cNvPr id="18" name="TextBox 17"/>
          <p:cNvSpPr txBox="1"/>
          <p:nvPr/>
        </p:nvSpPr>
        <p:spPr>
          <a:xfrm>
            <a:off x="8233063" y="981430"/>
            <a:ext cx="3881733" cy="1723549"/>
          </a:xfrm>
          <a:prstGeom prst="rect">
            <a:avLst/>
          </a:prstGeom>
          <a:noFill/>
        </p:spPr>
        <p:txBody>
          <a:bodyPr wrap="square" rtlCol="0">
            <a:spAutoFit/>
          </a:bodyPr>
          <a:lstStyle/>
          <a:p>
            <a:pPr lvl="0" algn="ctr"/>
            <a:r>
              <a:rPr lang="en-AU" sz="6600" b="1" dirty="0">
                <a:solidFill>
                  <a:srgbClr val="51247A"/>
                </a:solidFill>
              </a:rPr>
              <a:t>2,411</a:t>
            </a:r>
          </a:p>
          <a:p>
            <a:pPr lvl="0" algn="ctr"/>
            <a:r>
              <a:rPr lang="en-AU" sz="2000" dirty="0">
                <a:solidFill>
                  <a:srgbClr val="51247A"/>
                </a:solidFill>
              </a:rPr>
              <a:t>Students engaged </a:t>
            </a:r>
          </a:p>
          <a:p>
            <a:pPr lvl="0" algn="ctr"/>
            <a:r>
              <a:rPr lang="en-AU" sz="2000" dirty="0">
                <a:solidFill>
                  <a:srgbClr val="51247A"/>
                </a:solidFill>
              </a:rPr>
              <a:t>in partnership with UQ</a:t>
            </a:r>
          </a:p>
        </p:txBody>
      </p:sp>
      <p:pic>
        <p:nvPicPr>
          <p:cNvPr id="23" name="Picture 2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615314" y="1628801"/>
            <a:ext cx="900321" cy="900321"/>
          </a:xfrm>
          <a:prstGeom prst="rect">
            <a:avLst/>
          </a:prstGeom>
        </p:spPr>
      </p:pic>
      <p:pic>
        <p:nvPicPr>
          <p:cNvPr id="20" name="Picture 19"/>
          <p:cNvPicPr>
            <a:picLocks noChangeAspect="1"/>
          </p:cNvPicPr>
          <p:nvPr/>
        </p:nvPicPr>
        <p:blipFill>
          <a:blip r:embed="rId5">
            <a:duotone>
              <a:schemeClr val="accent1">
                <a:shade val="45000"/>
                <a:satMod val="135000"/>
              </a:schemeClr>
              <a:prstClr val="white"/>
            </a:duotone>
          </a:blip>
          <a:stretch>
            <a:fillRect/>
          </a:stretch>
        </p:blipFill>
        <p:spPr>
          <a:xfrm>
            <a:off x="10273081" y="4265829"/>
            <a:ext cx="907968" cy="909363"/>
          </a:xfrm>
          <a:prstGeom prst="rect">
            <a:avLst/>
          </a:prstGeom>
        </p:spPr>
      </p:pic>
      <p:pic>
        <p:nvPicPr>
          <p:cNvPr id="21" name="Picture 20"/>
          <p:cNvPicPr>
            <a:picLocks noChangeAspect="1"/>
          </p:cNvPicPr>
          <p:nvPr/>
        </p:nvPicPr>
        <p:blipFill>
          <a:blip r:embed="rId6">
            <a:duotone>
              <a:schemeClr val="accent1">
                <a:shade val="45000"/>
                <a:satMod val="135000"/>
              </a:schemeClr>
              <a:prstClr val="white"/>
            </a:duotone>
          </a:blip>
          <a:stretch>
            <a:fillRect/>
          </a:stretch>
        </p:blipFill>
        <p:spPr>
          <a:xfrm>
            <a:off x="8769053" y="3584318"/>
            <a:ext cx="1181328" cy="798195"/>
          </a:xfrm>
          <a:prstGeom prst="rect">
            <a:avLst/>
          </a:prstGeom>
        </p:spPr>
      </p:pic>
      <p:pic>
        <p:nvPicPr>
          <p:cNvPr id="24" name="Picture 23"/>
          <p:cNvPicPr>
            <a:picLocks noChangeAspect="1"/>
          </p:cNvPicPr>
          <p:nvPr/>
        </p:nvPicPr>
        <p:blipFill>
          <a:blip r:embed="rId7">
            <a:duotone>
              <a:schemeClr val="accent1">
                <a:shade val="45000"/>
                <a:satMod val="135000"/>
              </a:schemeClr>
              <a:prstClr val="white"/>
            </a:duotone>
          </a:blip>
          <a:stretch>
            <a:fillRect/>
          </a:stretch>
        </p:blipFill>
        <p:spPr>
          <a:xfrm>
            <a:off x="6939258" y="2511651"/>
            <a:ext cx="1140868" cy="968808"/>
          </a:xfrm>
          <a:prstGeom prst="rect">
            <a:avLst/>
          </a:prstGeom>
        </p:spPr>
      </p:pic>
      <p:sp>
        <p:nvSpPr>
          <p:cNvPr id="25" name="TextBox 24"/>
          <p:cNvSpPr txBox="1"/>
          <p:nvPr/>
        </p:nvSpPr>
        <p:spPr>
          <a:xfrm>
            <a:off x="5356466" y="5229200"/>
            <a:ext cx="1728192" cy="1077218"/>
          </a:xfrm>
          <a:prstGeom prst="rect">
            <a:avLst/>
          </a:prstGeom>
          <a:noFill/>
        </p:spPr>
        <p:txBody>
          <a:bodyPr wrap="square" rtlCol="0">
            <a:spAutoFit/>
          </a:bodyPr>
          <a:lstStyle/>
          <a:p>
            <a:pPr algn="ctr"/>
            <a:r>
              <a:rPr lang="en-AU" sz="2800" b="1" dirty="0" smtClean="0">
                <a:solidFill>
                  <a:schemeClr val="accent1"/>
                </a:solidFill>
              </a:rPr>
              <a:t>31% </a:t>
            </a:r>
            <a:r>
              <a:rPr lang="en-AU" dirty="0" smtClean="0">
                <a:solidFill>
                  <a:schemeClr val="accent1"/>
                </a:solidFill>
              </a:rPr>
              <a:t>International Students</a:t>
            </a:r>
            <a:endParaRPr lang="en-AU" dirty="0">
              <a:solidFill>
                <a:schemeClr val="accent1"/>
              </a:solidFill>
            </a:endParaRPr>
          </a:p>
        </p:txBody>
      </p:sp>
      <p:pic>
        <p:nvPicPr>
          <p:cNvPr id="26" name="Picture 25">
            <a:extLst>
              <a:ext uri="{FF2B5EF4-FFF2-40B4-BE49-F238E27FC236}">
                <a16:creationId xmlns:a16="http://schemas.microsoft.com/office/drawing/2014/main" id="{BA375451-0579-A443-942E-915E9A6579B4}"/>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624930" y="4294801"/>
            <a:ext cx="935906" cy="935906"/>
          </a:xfrm>
          <a:prstGeom prst="rect">
            <a:avLst/>
          </a:prstGeom>
        </p:spPr>
      </p:pic>
      <p:sp>
        <p:nvSpPr>
          <p:cNvPr id="27" name="TextBox 26"/>
          <p:cNvSpPr txBox="1"/>
          <p:nvPr/>
        </p:nvSpPr>
        <p:spPr>
          <a:xfrm>
            <a:off x="569392" y="5675056"/>
            <a:ext cx="4641674" cy="523220"/>
          </a:xfrm>
          <a:prstGeom prst="rect">
            <a:avLst/>
          </a:prstGeom>
          <a:noFill/>
        </p:spPr>
        <p:txBody>
          <a:bodyPr wrap="square" rtlCol="0">
            <a:spAutoFit/>
          </a:bodyPr>
          <a:lstStyle/>
          <a:p>
            <a:pPr algn="ctr"/>
            <a:r>
              <a:rPr lang="en-AU" sz="2800" b="1" dirty="0" smtClean="0">
                <a:solidFill>
                  <a:srgbClr val="7030A0"/>
                </a:solidFill>
              </a:rPr>
              <a:t>1 in every 31 Students</a:t>
            </a:r>
          </a:p>
        </p:txBody>
      </p:sp>
      <p:pic>
        <p:nvPicPr>
          <p:cNvPr id="3" name="At2dbhDKvPs"/>
          <p:cNvPicPr>
            <a:picLocks noRot="1" noChangeAspect="1"/>
          </p:cNvPicPr>
          <p:nvPr>
            <a:videoFile r:link="rId1"/>
          </p:nvPr>
        </p:nvPicPr>
        <p:blipFill>
          <a:blip r:embed="rId9"/>
          <a:stretch>
            <a:fillRect/>
          </a:stretch>
        </p:blipFill>
        <p:spPr>
          <a:xfrm>
            <a:off x="882465" y="2082360"/>
            <a:ext cx="4218643" cy="3155224"/>
          </a:xfrm>
          <a:prstGeom prst="rect">
            <a:avLst/>
          </a:prstGeom>
        </p:spPr>
      </p:pic>
    </p:spTree>
    <p:extLst>
      <p:ext uri="{BB962C8B-B14F-4D97-AF65-F5344CB8AC3E}">
        <p14:creationId xmlns:p14="http://schemas.microsoft.com/office/powerpoint/2010/main" val="239927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b="1" dirty="0" smtClean="0"/>
              <a:t>Spotlight:</a:t>
            </a:r>
            <a:r>
              <a:rPr lang="en-AU" dirty="0" smtClean="0"/>
              <a:t> Entrepreneurial Education</a:t>
            </a:r>
            <a:endParaRPr lang="en-AU" dirty="0"/>
          </a:p>
        </p:txBody>
      </p:sp>
      <p:sp>
        <p:nvSpPr>
          <p:cNvPr id="5" name="Text Placeholder 4"/>
          <p:cNvSpPr>
            <a:spLocks noGrp="1"/>
          </p:cNvSpPr>
          <p:nvPr>
            <p:ph type="body" sz="quarter" idx="15"/>
          </p:nvPr>
        </p:nvSpPr>
        <p:spPr/>
        <p:txBody>
          <a:bodyPr/>
          <a:lstStyle/>
          <a:p>
            <a:r>
              <a:rPr lang="en-AU" dirty="0" smtClean="0"/>
              <a:t>#UQ</a:t>
            </a:r>
            <a:endParaRPr lang="en-AU" dirty="0"/>
          </a:p>
        </p:txBody>
      </p:sp>
      <p:sp>
        <p:nvSpPr>
          <p:cNvPr id="7" name="Footer Placeholder 6"/>
          <p:cNvSpPr>
            <a:spLocks noGrp="1"/>
          </p:cNvSpPr>
          <p:nvPr>
            <p:ph type="ftr" sz="quarter" idx="17"/>
          </p:nvPr>
        </p:nvSpPr>
        <p:spPr/>
        <p:txBody>
          <a:bodyPr/>
          <a:lstStyle/>
          <a:p>
            <a:r>
              <a:rPr lang="en-AU" smtClean="0"/>
              <a:t>Student Employability: Strategic Development</a:t>
            </a:r>
            <a:endParaRPr lang="en-AU" dirty="0"/>
          </a:p>
        </p:txBody>
      </p:sp>
      <p:sp>
        <p:nvSpPr>
          <p:cNvPr id="8" name="Slide Number Placeholder 7"/>
          <p:cNvSpPr>
            <a:spLocks noGrp="1"/>
          </p:cNvSpPr>
          <p:nvPr>
            <p:ph type="sldNum" sz="quarter" idx="18"/>
          </p:nvPr>
        </p:nvSpPr>
        <p:spPr/>
        <p:txBody>
          <a:bodyPr/>
          <a:lstStyle/>
          <a:p>
            <a:fld id="{E917DE0E-AFB1-41FD-BC35-27DB61CA125F}" type="slidenum">
              <a:rPr lang="en-AU" smtClean="0"/>
              <a:pPr/>
              <a:t>15</a:t>
            </a:fld>
            <a:endParaRPr lang="en-AU" dirty="0"/>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90368" y="4143570"/>
            <a:ext cx="936000" cy="936000"/>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821233" y="1816489"/>
            <a:ext cx="1008000" cy="1008000"/>
          </a:xfrm>
          <a:prstGeom prst="rect">
            <a:avLst/>
          </a:prstGeom>
        </p:spPr>
      </p:pic>
      <p:sp>
        <p:nvSpPr>
          <p:cNvPr id="13" name="Text Placeholder 22">
            <a:extLst>
              <a:ext uri="{FF2B5EF4-FFF2-40B4-BE49-F238E27FC236}">
                <a16:creationId xmlns:a16="http://schemas.microsoft.com/office/drawing/2014/main" id="{6EAA4642-D224-194F-AD58-D69219750DC7}"/>
              </a:ext>
            </a:extLst>
          </p:cNvPr>
          <p:cNvSpPr txBox="1">
            <a:spLocks/>
          </p:cNvSpPr>
          <p:nvPr/>
        </p:nvSpPr>
        <p:spPr>
          <a:xfrm>
            <a:off x="5295175" y="5235468"/>
            <a:ext cx="1968708" cy="767803"/>
          </a:xfrm>
          <a:prstGeom prst="rect">
            <a:avLst/>
          </a:prstGeom>
        </p:spPr>
        <p:txBody>
          <a:bodyPr/>
          <a:lstStyle>
            <a:lvl1pPr marL="0" indent="0" algn="l" defTabSz="914400" rtl="0" eaLnBrk="1" latinLnBrk="0" hangingPunct="1">
              <a:lnSpc>
                <a:spcPct val="110000"/>
              </a:lnSpc>
              <a:spcBef>
                <a:spcPts val="300"/>
              </a:spcBef>
              <a:spcAft>
                <a:spcPts val="300"/>
              </a:spcAft>
              <a:buClr>
                <a:schemeClr val="tx1"/>
              </a:buClr>
              <a:buFont typeface="Arial" panose="020B0604020202020204" pitchFamily="34" charset="0"/>
              <a:buNone/>
              <a:defRPr lang="en-US" sz="1800" kern="1200" dirty="0">
                <a:solidFill>
                  <a:schemeClr val="tx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AU" sz="2400" b="1" dirty="0">
                <a:solidFill>
                  <a:schemeClr val="accent1"/>
                </a:solidFill>
              </a:rPr>
              <a:t>900+</a:t>
            </a:r>
            <a:r>
              <a:rPr lang="en-AU" dirty="0">
                <a:solidFill>
                  <a:schemeClr val="accent1"/>
                </a:solidFill>
              </a:rPr>
              <a:t> </a:t>
            </a:r>
            <a:br>
              <a:rPr lang="en-AU" dirty="0">
                <a:solidFill>
                  <a:schemeClr val="accent1"/>
                </a:solidFill>
              </a:rPr>
            </a:br>
            <a:r>
              <a:rPr lang="en-AU" sz="1600" dirty="0">
                <a:solidFill>
                  <a:schemeClr val="accent1"/>
                </a:solidFill>
              </a:rPr>
              <a:t>annual </a:t>
            </a:r>
            <a:r>
              <a:rPr lang="en-AU" sz="1600" dirty="0" smtClean="0">
                <a:solidFill>
                  <a:schemeClr val="accent1"/>
                </a:solidFill>
              </a:rPr>
              <a:t>participants in extra-curricular entrepreneurship</a:t>
            </a:r>
            <a:endParaRPr lang="en-AU" dirty="0">
              <a:solidFill>
                <a:schemeClr val="accent1"/>
              </a:solidFill>
            </a:endParaRPr>
          </a:p>
        </p:txBody>
      </p:sp>
      <p:sp>
        <p:nvSpPr>
          <p:cNvPr id="14" name="Text Placeholder 22">
            <a:extLst>
              <a:ext uri="{FF2B5EF4-FFF2-40B4-BE49-F238E27FC236}">
                <a16:creationId xmlns:a16="http://schemas.microsoft.com/office/drawing/2014/main" id="{6FFE8FA4-9DA8-944B-9F7D-B6E4BDF69A89}"/>
              </a:ext>
            </a:extLst>
          </p:cNvPr>
          <p:cNvSpPr txBox="1">
            <a:spLocks/>
          </p:cNvSpPr>
          <p:nvPr/>
        </p:nvSpPr>
        <p:spPr>
          <a:xfrm>
            <a:off x="9213646" y="2859650"/>
            <a:ext cx="2214402" cy="1163375"/>
          </a:xfrm>
          <a:prstGeom prst="rect">
            <a:avLst/>
          </a:prstGeom>
        </p:spPr>
        <p:txBody>
          <a:bodyPr/>
          <a:lstStyle>
            <a:lvl1pPr marL="0" indent="0" algn="l" defTabSz="914400" rtl="0" eaLnBrk="1" latinLnBrk="0" hangingPunct="1">
              <a:lnSpc>
                <a:spcPct val="110000"/>
              </a:lnSpc>
              <a:spcBef>
                <a:spcPts val="300"/>
              </a:spcBef>
              <a:spcAft>
                <a:spcPts val="300"/>
              </a:spcAft>
              <a:buClr>
                <a:schemeClr val="tx1"/>
              </a:buClr>
              <a:buFont typeface="Arial" panose="020B0604020202020204" pitchFamily="34" charset="0"/>
              <a:buNone/>
              <a:defRPr lang="en-US" sz="1800" kern="1200" dirty="0">
                <a:solidFill>
                  <a:schemeClr val="tx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00000"/>
              </a:lnSpc>
            </a:pPr>
            <a:r>
              <a:rPr lang="en-AU" sz="2400" b="1" dirty="0">
                <a:solidFill>
                  <a:schemeClr val="accent1"/>
                </a:solidFill>
              </a:rPr>
              <a:t>130+</a:t>
            </a:r>
            <a:br>
              <a:rPr lang="en-AU" sz="2400" b="1" dirty="0">
                <a:solidFill>
                  <a:schemeClr val="accent1"/>
                </a:solidFill>
              </a:rPr>
            </a:br>
            <a:r>
              <a:rPr lang="en-AU" sz="1600" dirty="0">
                <a:solidFill>
                  <a:schemeClr val="accent1"/>
                </a:solidFill>
              </a:rPr>
              <a:t>students participated </a:t>
            </a:r>
            <a:br>
              <a:rPr lang="en-AU" sz="1600" dirty="0">
                <a:solidFill>
                  <a:schemeClr val="accent1"/>
                </a:solidFill>
              </a:rPr>
            </a:br>
            <a:r>
              <a:rPr lang="en-AU" sz="1600" dirty="0" smtClean="0">
                <a:solidFill>
                  <a:schemeClr val="accent1"/>
                </a:solidFill>
              </a:rPr>
              <a:t>in </a:t>
            </a:r>
            <a:r>
              <a:rPr lang="en-AU" sz="1600" dirty="0" err="1" smtClean="0">
                <a:solidFill>
                  <a:schemeClr val="accent1"/>
                </a:solidFill>
              </a:rPr>
              <a:t>Startup</a:t>
            </a:r>
            <a:r>
              <a:rPr lang="en-AU" sz="1600" dirty="0" smtClean="0">
                <a:solidFill>
                  <a:schemeClr val="accent1"/>
                </a:solidFill>
              </a:rPr>
              <a:t> </a:t>
            </a:r>
            <a:r>
              <a:rPr lang="en-AU" sz="1600" dirty="0">
                <a:solidFill>
                  <a:schemeClr val="accent1"/>
                </a:solidFill>
              </a:rPr>
              <a:t>Adventures</a:t>
            </a:r>
            <a:endParaRPr lang="en-AU" dirty="0">
              <a:solidFill>
                <a:schemeClr val="accent1"/>
              </a:solidFill>
            </a:endParaRPr>
          </a:p>
        </p:txBody>
      </p:sp>
      <p:sp>
        <p:nvSpPr>
          <p:cNvPr id="16" name="Text Placeholder 22">
            <a:extLst>
              <a:ext uri="{FF2B5EF4-FFF2-40B4-BE49-F238E27FC236}">
                <a16:creationId xmlns:a16="http://schemas.microsoft.com/office/drawing/2014/main" id="{939CFDFF-C3E5-1745-8D4C-500ABE3FCB6C}"/>
              </a:ext>
            </a:extLst>
          </p:cNvPr>
          <p:cNvSpPr txBox="1">
            <a:spLocks/>
          </p:cNvSpPr>
          <p:nvPr/>
        </p:nvSpPr>
        <p:spPr>
          <a:xfrm>
            <a:off x="8795943" y="5092602"/>
            <a:ext cx="3099564" cy="1426569"/>
          </a:xfrm>
          <a:prstGeom prst="rect">
            <a:avLst/>
          </a:prstGeom>
        </p:spPr>
        <p:txBody>
          <a:bodyPr/>
          <a:lstStyle>
            <a:lvl1pPr marL="0" indent="0" algn="l" defTabSz="914400" rtl="0" eaLnBrk="1" latinLnBrk="0" hangingPunct="1">
              <a:lnSpc>
                <a:spcPct val="110000"/>
              </a:lnSpc>
              <a:spcBef>
                <a:spcPts val="300"/>
              </a:spcBef>
              <a:spcAft>
                <a:spcPts val="300"/>
              </a:spcAft>
              <a:buClr>
                <a:schemeClr val="tx1"/>
              </a:buClr>
              <a:buFont typeface="Arial" panose="020B0604020202020204" pitchFamily="34" charset="0"/>
              <a:buNone/>
              <a:defRPr lang="en-US" sz="1800" kern="1200" dirty="0">
                <a:solidFill>
                  <a:schemeClr val="tx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00000"/>
              </a:lnSpc>
            </a:pPr>
            <a:r>
              <a:rPr lang="en-AU" sz="2400" b="1" dirty="0">
                <a:solidFill>
                  <a:schemeClr val="accent1"/>
                </a:solidFill>
              </a:rPr>
              <a:t>185+ </a:t>
            </a:r>
            <a:endParaRPr lang="en-AU" sz="2400" b="1" dirty="0" smtClean="0">
              <a:solidFill>
                <a:schemeClr val="accent1"/>
              </a:solidFill>
            </a:endParaRPr>
          </a:p>
          <a:p>
            <a:pPr algn="ctr">
              <a:lnSpc>
                <a:spcPct val="100000"/>
              </a:lnSpc>
            </a:pPr>
            <a:r>
              <a:rPr lang="en-AU" sz="1600" dirty="0" smtClean="0">
                <a:solidFill>
                  <a:schemeClr val="accent1"/>
                </a:solidFill>
              </a:rPr>
              <a:t>startups </a:t>
            </a:r>
            <a:r>
              <a:rPr lang="en-AU" sz="1600" dirty="0">
                <a:solidFill>
                  <a:schemeClr val="accent1"/>
                </a:solidFill>
              </a:rPr>
              <a:t>benefited </a:t>
            </a:r>
            <a:r>
              <a:rPr lang="en-AU" dirty="0">
                <a:solidFill>
                  <a:schemeClr val="accent1"/>
                </a:solidFill>
              </a:rPr>
              <a:t/>
            </a:r>
            <a:br>
              <a:rPr lang="en-AU" dirty="0">
                <a:solidFill>
                  <a:schemeClr val="accent1"/>
                </a:solidFill>
              </a:rPr>
            </a:br>
            <a:r>
              <a:rPr lang="en-AU" sz="1600" dirty="0">
                <a:solidFill>
                  <a:schemeClr val="accent1"/>
                </a:solidFill>
              </a:rPr>
              <a:t>from </a:t>
            </a:r>
            <a:r>
              <a:rPr lang="en-AU" sz="1600" dirty="0" smtClean="0">
                <a:solidFill>
                  <a:schemeClr val="accent1"/>
                </a:solidFill>
              </a:rPr>
              <a:t>accelerator </a:t>
            </a:r>
            <a:r>
              <a:rPr lang="en-AU" sz="1600" dirty="0">
                <a:solidFill>
                  <a:schemeClr val="accent1"/>
                </a:solidFill>
              </a:rPr>
              <a:t>and </a:t>
            </a:r>
            <a:br>
              <a:rPr lang="en-AU" sz="1600" dirty="0">
                <a:solidFill>
                  <a:schemeClr val="accent1"/>
                </a:solidFill>
              </a:rPr>
            </a:br>
            <a:r>
              <a:rPr lang="en-AU" sz="1600" dirty="0">
                <a:solidFill>
                  <a:schemeClr val="accent1"/>
                </a:solidFill>
              </a:rPr>
              <a:t>incubator programs</a:t>
            </a:r>
          </a:p>
        </p:txBody>
      </p:sp>
      <p:pic>
        <p:nvPicPr>
          <p:cNvPr id="18" name="Picture 1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751602" y="4281468"/>
            <a:ext cx="972000" cy="972000"/>
          </a:xfrm>
          <a:prstGeom prst="rect">
            <a:avLst/>
          </a:prstGeom>
        </p:spPr>
      </p:pic>
      <p:pic>
        <p:nvPicPr>
          <p:cNvPr id="23" name="Picture 22">
            <a:extLst>
              <a:ext uri="{FF2B5EF4-FFF2-40B4-BE49-F238E27FC236}">
                <a16:creationId xmlns:a16="http://schemas.microsoft.com/office/drawing/2014/main" id="{C5E2D513-78F0-F747-A2D1-6FE79AAD6FBB}"/>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461495" y="1914519"/>
            <a:ext cx="884213" cy="884213"/>
          </a:xfrm>
          <a:prstGeom prst="rect">
            <a:avLst/>
          </a:prstGeom>
        </p:spPr>
      </p:pic>
      <p:sp>
        <p:nvSpPr>
          <p:cNvPr id="24" name="Text Placeholder 33">
            <a:extLst>
              <a:ext uri="{FF2B5EF4-FFF2-40B4-BE49-F238E27FC236}">
                <a16:creationId xmlns:a16="http://schemas.microsoft.com/office/drawing/2014/main" id="{FCD22DA9-502B-0A4E-A652-CF136FDFCBEF}"/>
              </a:ext>
            </a:extLst>
          </p:cNvPr>
          <p:cNvSpPr txBox="1">
            <a:spLocks/>
          </p:cNvSpPr>
          <p:nvPr/>
        </p:nvSpPr>
        <p:spPr>
          <a:xfrm>
            <a:off x="303857" y="2943809"/>
            <a:ext cx="3384000" cy="240219"/>
          </a:xfrm>
          <a:prstGeom prst="rect">
            <a:avLst/>
          </a:prstGeom>
        </p:spPr>
        <p:txBody>
          <a:bodyPr vert="horz" lIns="0" tIns="0" rIns="0" bIns="0" rtlCol="0">
            <a:noAutofit/>
          </a:bodyPr>
          <a:lstStyle>
            <a:lvl1pPr marL="0" indent="0" algn="ctr" defTabSz="914400" rtl="0" eaLnBrk="1" latinLnBrk="0" hangingPunct="1">
              <a:lnSpc>
                <a:spcPct val="100000"/>
              </a:lnSpc>
              <a:spcBef>
                <a:spcPts val="300"/>
              </a:spcBef>
              <a:spcAft>
                <a:spcPts val="300"/>
              </a:spcAft>
              <a:buClr>
                <a:schemeClr val="tx1"/>
              </a:buClr>
              <a:buFont typeface="Arial" panose="020B0604020202020204" pitchFamily="34" charset="0"/>
              <a:buNone/>
              <a:defRPr lang="en-US" sz="1600" b="1" kern="1200" dirty="0">
                <a:solidFill>
                  <a:schemeClr val="accent1"/>
                </a:solidFill>
                <a:latin typeface="+mn-lt"/>
                <a:ea typeface="+mn-ea"/>
                <a:cs typeface="+mn-cs"/>
              </a:defRPr>
            </a:lvl1pPr>
            <a:lvl2pPr marL="171450" indent="-171450" algn="l" defTabSz="914400" rtl="0" eaLnBrk="1" latinLnBrk="0" hangingPunct="1">
              <a:lnSpc>
                <a:spcPct val="100000"/>
              </a:lnSpc>
              <a:spcBef>
                <a:spcPts val="300"/>
              </a:spcBef>
              <a:spcAft>
                <a:spcPts val="300"/>
              </a:spcAft>
              <a:buClr>
                <a:schemeClr val="accent1"/>
              </a:buClr>
              <a:buFont typeface="Arial" panose="020B0604020202020204" pitchFamily="34" charset="0"/>
              <a:buChar char="•"/>
              <a:defRPr lang="en-US" sz="1800" kern="1200" dirty="0">
                <a:solidFill>
                  <a:schemeClr val="tx1"/>
                </a:solidFill>
                <a:latin typeface="+mn-lt"/>
                <a:ea typeface="+mn-ea"/>
                <a:cs typeface="+mn-cs"/>
              </a:defRPr>
            </a:lvl2pPr>
            <a:lvl3pPr marL="180612" indent="0" algn="l" defTabSz="914400" rtl="0" eaLnBrk="1" latinLnBrk="0" hangingPunct="1">
              <a:lnSpc>
                <a:spcPct val="110000"/>
              </a:lnSpc>
              <a:spcBef>
                <a:spcPts val="200"/>
              </a:spcBef>
              <a:spcAft>
                <a:spcPts val="200"/>
              </a:spcAft>
              <a:buClrTx/>
              <a:buFont typeface="Arial" panose="020B0604020202020204" pitchFamily="34" charset="0"/>
              <a:buNone/>
              <a:defRPr lang="en-US" sz="1800" kern="1200" baseline="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400" dirty="0" smtClean="0"/>
              <a:t>69%</a:t>
            </a:r>
            <a:endParaRPr lang="en-AU" sz="2400" dirty="0"/>
          </a:p>
        </p:txBody>
      </p:sp>
      <p:sp>
        <p:nvSpPr>
          <p:cNvPr id="25" name="Text Placeholder 34">
            <a:extLst>
              <a:ext uri="{FF2B5EF4-FFF2-40B4-BE49-F238E27FC236}">
                <a16:creationId xmlns:a16="http://schemas.microsoft.com/office/drawing/2014/main" id="{D85A7A62-C568-4D4C-ADC0-4B8C700CAD68}"/>
              </a:ext>
            </a:extLst>
          </p:cNvPr>
          <p:cNvSpPr txBox="1">
            <a:spLocks/>
          </p:cNvSpPr>
          <p:nvPr/>
        </p:nvSpPr>
        <p:spPr>
          <a:xfrm>
            <a:off x="301689" y="3360297"/>
            <a:ext cx="3384000" cy="580870"/>
          </a:xfrm>
          <a:prstGeom prst="rect">
            <a:avLst/>
          </a:prstGeom>
        </p:spPr>
        <p:txBody>
          <a:bodyPr vert="horz" lIns="0" tIns="0" rIns="0" bIns="0" rtlCol="0">
            <a:normAutofit/>
          </a:bodyPr>
          <a:lstStyle>
            <a:lvl1pPr marL="0" indent="0" algn="ctr" defTabSz="914400" rtl="0" eaLnBrk="1" latinLnBrk="0" hangingPunct="1">
              <a:lnSpc>
                <a:spcPct val="100000"/>
              </a:lnSpc>
              <a:spcBef>
                <a:spcPts val="300"/>
              </a:spcBef>
              <a:spcAft>
                <a:spcPts val="300"/>
              </a:spcAft>
              <a:buClr>
                <a:schemeClr val="tx1"/>
              </a:buClr>
              <a:buFont typeface="Arial" panose="020B0604020202020204" pitchFamily="34" charset="0"/>
              <a:buNone/>
              <a:defRPr lang="en-US" sz="1600" kern="1200" dirty="0">
                <a:solidFill>
                  <a:schemeClr val="tx1"/>
                </a:solidFill>
                <a:latin typeface="+mn-lt"/>
                <a:ea typeface="+mn-ea"/>
                <a:cs typeface="+mn-cs"/>
              </a:defRPr>
            </a:lvl1pPr>
            <a:lvl2pPr marL="171450" indent="-171450" algn="ctr" defTabSz="914400" rtl="0" eaLnBrk="1" latinLnBrk="0" hangingPunct="1">
              <a:lnSpc>
                <a:spcPct val="100000"/>
              </a:lnSpc>
              <a:spcBef>
                <a:spcPts val="300"/>
              </a:spcBef>
              <a:spcAft>
                <a:spcPts val="300"/>
              </a:spcAft>
              <a:buClr>
                <a:schemeClr val="accent1"/>
              </a:buClr>
              <a:buFont typeface="Arial" panose="020B0604020202020204" pitchFamily="34" charset="0"/>
              <a:buChar char="•"/>
              <a:defRPr lang="en-US" sz="16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Tx/>
              <a:buFont typeface="Arial" panose="020B0604020202020204" pitchFamily="34" charset="0"/>
              <a:buChar char="­"/>
              <a:defRPr lang="en-US" sz="1800" kern="1200" baseline="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dirty="0" smtClean="0">
                <a:solidFill>
                  <a:schemeClr val="accent1"/>
                </a:solidFill>
              </a:rPr>
              <a:t>UQ students value</a:t>
            </a:r>
          </a:p>
          <a:p>
            <a:r>
              <a:rPr lang="en-AU" dirty="0">
                <a:solidFill>
                  <a:schemeClr val="accent1"/>
                </a:solidFill>
              </a:rPr>
              <a:t>e</a:t>
            </a:r>
            <a:r>
              <a:rPr lang="en-AU" dirty="0" smtClean="0">
                <a:solidFill>
                  <a:schemeClr val="accent1"/>
                </a:solidFill>
              </a:rPr>
              <a:t>ntrepreneurial learning</a:t>
            </a:r>
            <a:endParaRPr lang="en-AU" dirty="0">
              <a:solidFill>
                <a:schemeClr val="accent1"/>
              </a:solidFill>
            </a:endParaRPr>
          </a:p>
        </p:txBody>
      </p:sp>
      <p:sp>
        <p:nvSpPr>
          <p:cNvPr id="26" name="Text Placeholder 33">
            <a:extLst>
              <a:ext uri="{FF2B5EF4-FFF2-40B4-BE49-F238E27FC236}">
                <a16:creationId xmlns:a16="http://schemas.microsoft.com/office/drawing/2014/main" id="{FCD22DA9-502B-0A4E-A652-CF136FDFCBEF}"/>
              </a:ext>
            </a:extLst>
          </p:cNvPr>
          <p:cNvSpPr txBox="1">
            <a:spLocks/>
          </p:cNvSpPr>
          <p:nvPr/>
        </p:nvSpPr>
        <p:spPr>
          <a:xfrm>
            <a:off x="4412109" y="2989976"/>
            <a:ext cx="3384000" cy="240219"/>
          </a:xfrm>
          <a:prstGeom prst="rect">
            <a:avLst/>
          </a:prstGeom>
        </p:spPr>
        <p:txBody>
          <a:bodyPr vert="horz" lIns="0" tIns="0" rIns="0" bIns="0" rtlCol="0">
            <a:noAutofit/>
          </a:bodyPr>
          <a:lstStyle>
            <a:lvl1pPr marL="0" indent="0" algn="ctr" defTabSz="914400" rtl="0" eaLnBrk="1" latinLnBrk="0" hangingPunct="1">
              <a:lnSpc>
                <a:spcPct val="100000"/>
              </a:lnSpc>
              <a:spcBef>
                <a:spcPts val="300"/>
              </a:spcBef>
              <a:spcAft>
                <a:spcPts val="300"/>
              </a:spcAft>
              <a:buClr>
                <a:schemeClr val="tx1"/>
              </a:buClr>
              <a:buFont typeface="Arial" panose="020B0604020202020204" pitchFamily="34" charset="0"/>
              <a:buNone/>
              <a:defRPr lang="en-US" sz="1600" b="1" kern="1200" dirty="0">
                <a:solidFill>
                  <a:schemeClr val="accent1"/>
                </a:solidFill>
                <a:latin typeface="+mn-lt"/>
                <a:ea typeface="+mn-ea"/>
                <a:cs typeface="+mn-cs"/>
              </a:defRPr>
            </a:lvl1pPr>
            <a:lvl2pPr marL="171450" indent="-171450" algn="l" defTabSz="914400" rtl="0" eaLnBrk="1" latinLnBrk="0" hangingPunct="1">
              <a:lnSpc>
                <a:spcPct val="100000"/>
              </a:lnSpc>
              <a:spcBef>
                <a:spcPts val="300"/>
              </a:spcBef>
              <a:spcAft>
                <a:spcPts val="300"/>
              </a:spcAft>
              <a:buClr>
                <a:schemeClr val="accent1"/>
              </a:buClr>
              <a:buFont typeface="Arial" panose="020B0604020202020204" pitchFamily="34" charset="0"/>
              <a:buChar char="•"/>
              <a:defRPr lang="en-US" sz="1800" kern="1200" dirty="0">
                <a:solidFill>
                  <a:schemeClr val="tx1"/>
                </a:solidFill>
                <a:latin typeface="+mn-lt"/>
                <a:ea typeface="+mn-ea"/>
                <a:cs typeface="+mn-cs"/>
              </a:defRPr>
            </a:lvl2pPr>
            <a:lvl3pPr marL="180612" indent="0" algn="l" defTabSz="914400" rtl="0" eaLnBrk="1" latinLnBrk="0" hangingPunct="1">
              <a:lnSpc>
                <a:spcPct val="110000"/>
              </a:lnSpc>
              <a:spcBef>
                <a:spcPts val="200"/>
              </a:spcBef>
              <a:spcAft>
                <a:spcPts val="200"/>
              </a:spcAft>
              <a:buClrTx/>
              <a:buFont typeface="Arial" panose="020B0604020202020204" pitchFamily="34" charset="0"/>
              <a:buNone/>
              <a:defRPr lang="en-US" sz="1800" kern="1200" baseline="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400" dirty="0" smtClean="0"/>
              <a:t>100+</a:t>
            </a:r>
            <a:endParaRPr lang="en-AU" sz="2400" dirty="0"/>
          </a:p>
        </p:txBody>
      </p:sp>
      <p:sp>
        <p:nvSpPr>
          <p:cNvPr id="27" name="Text Placeholder 34">
            <a:extLst>
              <a:ext uri="{FF2B5EF4-FFF2-40B4-BE49-F238E27FC236}">
                <a16:creationId xmlns:a16="http://schemas.microsoft.com/office/drawing/2014/main" id="{D85A7A62-C568-4D4C-ADC0-4B8C700CAD68}"/>
              </a:ext>
            </a:extLst>
          </p:cNvPr>
          <p:cNvSpPr txBox="1">
            <a:spLocks/>
          </p:cNvSpPr>
          <p:nvPr/>
        </p:nvSpPr>
        <p:spPr>
          <a:xfrm>
            <a:off x="5063954" y="3406464"/>
            <a:ext cx="2232248" cy="238560"/>
          </a:xfrm>
          <a:prstGeom prst="rect">
            <a:avLst/>
          </a:prstGeom>
        </p:spPr>
        <p:txBody>
          <a:bodyPr vert="horz" lIns="0" tIns="0" rIns="0" bIns="0" rtlCol="0">
            <a:noAutofit/>
          </a:bodyPr>
          <a:lstStyle>
            <a:lvl1pPr marL="0" indent="0" algn="ctr" defTabSz="914400" rtl="0" eaLnBrk="1" latinLnBrk="0" hangingPunct="1">
              <a:lnSpc>
                <a:spcPct val="100000"/>
              </a:lnSpc>
              <a:spcBef>
                <a:spcPts val="300"/>
              </a:spcBef>
              <a:spcAft>
                <a:spcPts val="300"/>
              </a:spcAft>
              <a:buClr>
                <a:schemeClr val="tx1"/>
              </a:buClr>
              <a:buFont typeface="Arial" panose="020B0604020202020204" pitchFamily="34" charset="0"/>
              <a:buNone/>
              <a:defRPr lang="en-US" sz="1600" kern="1200" dirty="0">
                <a:solidFill>
                  <a:schemeClr val="tx1"/>
                </a:solidFill>
                <a:latin typeface="+mn-lt"/>
                <a:ea typeface="+mn-ea"/>
                <a:cs typeface="+mn-cs"/>
              </a:defRPr>
            </a:lvl1pPr>
            <a:lvl2pPr marL="171450" indent="-171450" algn="ctr" defTabSz="914400" rtl="0" eaLnBrk="1" latinLnBrk="0" hangingPunct="1">
              <a:lnSpc>
                <a:spcPct val="100000"/>
              </a:lnSpc>
              <a:spcBef>
                <a:spcPts val="300"/>
              </a:spcBef>
              <a:spcAft>
                <a:spcPts val="300"/>
              </a:spcAft>
              <a:buClr>
                <a:schemeClr val="accent1"/>
              </a:buClr>
              <a:buFont typeface="Arial" panose="020B0604020202020204" pitchFamily="34" charset="0"/>
              <a:buChar char="•"/>
              <a:defRPr lang="en-US" sz="16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Tx/>
              <a:buFont typeface="Arial" panose="020B0604020202020204" pitchFamily="34" charset="0"/>
              <a:buChar char="­"/>
              <a:defRPr lang="en-US" sz="1800" kern="1200" baseline="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dirty="0">
                <a:solidFill>
                  <a:schemeClr val="accent1"/>
                </a:solidFill>
              </a:rPr>
              <a:t>e</a:t>
            </a:r>
            <a:r>
              <a:rPr lang="en-AU" dirty="0" smtClean="0">
                <a:solidFill>
                  <a:schemeClr val="accent1"/>
                </a:solidFill>
              </a:rPr>
              <a:t>ntrepreneurial courses in the curriculum</a:t>
            </a:r>
            <a:endParaRPr lang="en-AU" dirty="0">
              <a:solidFill>
                <a:schemeClr val="accent1"/>
              </a:solidFill>
            </a:endParaRPr>
          </a:p>
        </p:txBody>
      </p:sp>
      <p:pic>
        <p:nvPicPr>
          <p:cNvPr id="28" name="Picture 27">
            <a:extLst>
              <a:ext uri="{FF2B5EF4-FFF2-40B4-BE49-F238E27FC236}">
                <a16:creationId xmlns:a16="http://schemas.microsoft.com/office/drawing/2014/main" id="{496D8EC0-0808-FA44-8154-C83ADFA48BAA}"/>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633988" y="1909621"/>
            <a:ext cx="935906" cy="935906"/>
          </a:xfrm>
          <a:prstGeom prst="rect">
            <a:avLst/>
          </a:prstGeom>
        </p:spPr>
      </p:pic>
      <p:sp>
        <p:nvSpPr>
          <p:cNvPr id="29" name="Text Placeholder 36">
            <a:extLst>
              <a:ext uri="{FF2B5EF4-FFF2-40B4-BE49-F238E27FC236}">
                <a16:creationId xmlns:a16="http://schemas.microsoft.com/office/drawing/2014/main" id="{141DDF8B-3307-8748-B534-B201B3FD7F19}"/>
              </a:ext>
            </a:extLst>
          </p:cNvPr>
          <p:cNvSpPr txBox="1">
            <a:spLocks/>
          </p:cNvSpPr>
          <p:nvPr/>
        </p:nvSpPr>
        <p:spPr>
          <a:xfrm>
            <a:off x="351836" y="5212805"/>
            <a:ext cx="3384000" cy="240219"/>
          </a:xfrm>
          <a:prstGeom prst="rect">
            <a:avLst/>
          </a:prstGeom>
        </p:spPr>
        <p:txBody>
          <a:bodyPr vert="horz" lIns="0" tIns="0" rIns="0" bIns="0" rtlCol="0">
            <a:noAutofit/>
          </a:bodyPr>
          <a:lstStyle>
            <a:lvl1pPr marL="0" indent="0" algn="ctr" defTabSz="914400" rtl="0" eaLnBrk="1" latinLnBrk="0" hangingPunct="1">
              <a:lnSpc>
                <a:spcPct val="100000"/>
              </a:lnSpc>
              <a:spcBef>
                <a:spcPts val="300"/>
              </a:spcBef>
              <a:spcAft>
                <a:spcPts val="300"/>
              </a:spcAft>
              <a:buClr>
                <a:schemeClr val="tx1"/>
              </a:buClr>
              <a:buFont typeface="Arial" panose="020B0604020202020204" pitchFamily="34" charset="0"/>
              <a:buNone/>
              <a:defRPr lang="en-US" sz="1600" b="1" kern="1200" dirty="0">
                <a:solidFill>
                  <a:schemeClr val="accent1"/>
                </a:solidFill>
                <a:latin typeface="+mn-lt"/>
                <a:ea typeface="+mn-ea"/>
                <a:cs typeface="+mn-cs"/>
              </a:defRPr>
            </a:lvl1pPr>
            <a:lvl2pPr marL="171450" indent="-171450" algn="l" defTabSz="914400" rtl="0" eaLnBrk="1" latinLnBrk="0" hangingPunct="1">
              <a:lnSpc>
                <a:spcPct val="100000"/>
              </a:lnSpc>
              <a:spcBef>
                <a:spcPts val="300"/>
              </a:spcBef>
              <a:spcAft>
                <a:spcPts val="300"/>
              </a:spcAft>
              <a:buClr>
                <a:schemeClr val="accent1"/>
              </a:buClr>
              <a:buFont typeface="Arial" panose="020B0604020202020204" pitchFamily="34" charset="0"/>
              <a:buChar char="•"/>
              <a:defRPr lang="en-US" sz="1800" kern="1200" dirty="0">
                <a:solidFill>
                  <a:schemeClr val="tx1"/>
                </a:solidFill>
                <a:latin typeface="+mn-lt"/>
                <a:ea typeface="+mn-ea"/>
                <a:cs typeface="+mn-cs"/>
              </a:defRPr>
            </a:lvl2pPr>
            <a:lvl3pPr marL="180612" indent="0" algn="l" defTabSz="914400" rtl="0" eaLnBrk="1" latinLnBrk="0" hangingPunct="1">
              <a:lnSpc>
                <a:spcPct val="110000"/>
              </a:lnSpc>
              <a:spcBef>
                <a:spcPts val="200"/>
              </a:spcBef>
              <a:spcAft>
                <a:spcPts val="200"/>
              </a:spcAft>
              <a:buClrTx/>
              <a:buFont typeface="Arial" panose="020B0604020202020204" pitchFamily="34" charset="0"/>
              <a:buNone/>
              <a:defRPr lang="en-US" sz="1800" kern="1200" baseline="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400" dirty="0" smtClean="0"/>
              <a:t>30+</a:t>
            </a:r>
            <a:endParaRPr lang="en-AU" sz="2400" dirty="0"/>
          </a:p>
        </p:txBody>
      </p:sp>
      <p:sp>
        <p:nvSpPr>
          <p:cNvPr id="30" name="Text Placeholder 37">
            <a:extLst>
              <a:ext uri="{FF2B5EF4-FFF2-40B4-BE49-F238E27FC236}">
                <a16:creationId xmlns:a16="http://schemas.microsoft.com/office/drawing/2014/main" id="{F98392CA-3442-C046-821F-F35ED7BCF947}"/>
              </a:ext>
            </a:extLst>
          </p:cNvPr>
          <p:cNvSpPr txBox="1">
            <a:spLocks/>
          </p:cNvSpPr>
          <p:nvPr/>
        </p:nvSpPr>
        <p:spPr>
          <a:xfrm>
            <a:off x="351836" y="5595603"/>
            <a:ext cx="3384000" cy="673327"/>
          </a:xfrm>
          <a:prstGeom prst="rect">
            <a:avLst/>
          </a:prstGeom>
        </p:spPr>
        <p:txBody>
          <a:bodyPr vert="horz" lIns="0" tIns="0" rIns="0" bIns="0" rtlCol="0">
            <a:normAutofit/>
          </a:bodyPr>
          <a:lstStyle>
            <a:lvl1pPr marL="0" indent="0" algn="ctr" defTabSz="914400" rtl="0" eaLnBrk="1" latinLnBrk="0" hangingPunct="1">
              <a:lnSpc>
                <a:spcPct val="100000"/>
              </a:lnSpc>
              <a:spcBef>
                <a:spcPts val="300"/>
              </a:spcBef>
              <a:spcAft>
                <a:spcPts val="300"/>
              </a:spcAft>
              <a:buClr>
                <a:schemeClr val="tx1"/>
              </a:buClr>
              <a:buFont typeface="Arial" panose="020B0604020202020204" pitchFamily="34" charset="0"/>
              <a:buNone/>
              <a:defRPr lang="en-US" sz="1600" kern="1200" dirty="0">
                <a:solidFill>
                  <a:schemeClr val="tx1"/>
                </a:solidFill>
                <a:latin typeface="+mn-lt"/>
                <a:ea typeface="+mn-ea"/>
                <a:cs typeface="+mn-cs"/>
              </a:defRPr>
            </a:lvl1pPr>
            <a:lvl2pPr marL="171450" indent="-171450" algn="ctr" defTabSz="914400" rtl="0" eaLnBrk="1" latinLnBrk="0" hangingPunct="1">
              <a:lnSpc>
                <a:spcPct val="100000"/>
              </a:lnSpc>
              <a:spcBef>
                <a:spcPts val="300"/>
              </a:spcBef>
              <a:spcAft>
                <a:spcPts val="300"/>
              </a:spcAft>
              <a:buClr>
                <a:schemeClr val="accent1"/>
              </a:buClr>
              <a:buFont typeface="Arial" panose="020B0604020202020204" pitchFamily="34" charset="0"/>
              <a:buChar char="•"/>
              <a:defRPr lang="en-US" sz="16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Tx/>
              <a:buFont typeface="Arial" panose="020B0604020202020204" pitchFamily="34" charset="0"/>
              <a:buChar char="­"/>
              <a:defRPr lang="en-US" sz="1800" kern="1200" baseline="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dirty="0" smtClean="0">
                <a:solidFill>
                  <a:schemeClr val="accent1"/>
                </a:solidFill>
              </a:rPr>
              <a:t>entrepreneurial </a:t>
            </a:r>
          </a:p>
          <a:p>
            <a:r>
              <a:rPr lang="en-AU" dirty="0" smtClean="0">
                <a:solidFill>
                  <a:schemeClr val="accent1"/>
                </a:solidFill>
              </a:rPr>
              <a:t>research </a:t>
            </a:r>
            <a:r>
              <a:rPr lang="en-AU" dirty="0">
                <a:solidFill>
                  <a:schemeClr val="accent1"/>
                </a:solidFill>
              </a:rPr>
              <a:t>academics</a:t>
            </a:r>
          </a:p>
        </p:txBody>
      </p:sp>
      <p:pic>
        <p:nvPicPr>
          <p:cNvPr id="31" name="Picture 30">
            <a:extLst>
              <a:ext uri="{FF2B5EF4-FFF2-40B4-BE49-F238E27FC236}">
                <a16:creationId xmlns:a16="http://schemas.microsoft.com/office/drawing/2014/main" id="{C5C1E0A2-E15F-924C-A331-4907E7F5FEB6}"/>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386756" y="4168902"/>
            <a:ext cx="1193503" cy="1193503"/>
          </a:xfrm>
          <a:prstGeom prst="rect">
            <a:avLst/>
          </a:prstGeom>
        </p:spPr>
      </p:pic>
    </p:spTree>
    <p:extLst>
      <p:ext uri="{BB962C8B-B14F-4D97-AF65-F5344CB8AC3E}">
        <p14:creationId xmlns:p14="http://schemas.microsoft.com/office/powerpoint/2010/main" val="185607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AU" dirty="0"/>
              <a:t>#</a:t>
            </a:r>
            <a:r>
              <a:rPr lang="en-AU" dirty="0" smtClean="0"/>
              <a:t>UQ</a:t>
            </a:r>
            <a:endParaRPr lang="en-AU" dirty="0"/>
          </a:p>
        </p:txBody>
      </p:sp>
      <p:sp>
        <p:nvSpPr>
          <p:cNvPr id="7" name="Footer Placeholder 6"/>
          <p:cNvSpPr>
            <a:spLocks noGrp="1"/>
          </p:cNvSpPr>
          <p:nvPr>
            <p:ph type="ftr" sz="quarter" idx="17"/>
          </p:nvPr>
        </p:nvSpPr>
        <p:spPr/>
        <p:txBody>
          <a:bodyPr/>
          <a:lstStyle/>
          <a:p>
            <a:r>
              <a:rPr lang="en-AU" smtClean="0"/>
              <a:t>Student Employability: Strategic Development</a:t>
            </a:r>
            <a:endParaRPr lang="en-AU" dirty="0"/>
          </a:p>
        </p:txBody>
      </p:sp>
      <p:sp>
        <p:nvSpPr>
          <p:cNvPr id="8" name="Slide Number Placeholder 7"/>
          <p:cNvSpPr>
            <a:spLocks noGrp="1"/>
          </p:cNvSpPr>
          <p:nvPr>
            <p:ph type="sldNum" sz="quarter" idx="18"/>
          </p:nvPr>
        </p:nvSpPr>
        <p:spPr/>
        <p:txBody>
          <a:bodyPr/>
          <a:lstStyle/>
          <a:p>
            <a:fld id="{E917DE0E-AFB1-41FD-BC35-27DB61CA125F}" type="slidenum">
              <a:rPr lang="en-AU" smtClean="0"/>
              <a:pPr/>
              <a:t>16</a:t>
            </a:fld>
            <a:endParaRPr lang="en-AU" dirty="0"/>
          </a:p>
        </p:txBody>
      </p:sp>
      <p:grpSp>
        <p:nvGrpSpPr>
          <p:cNvPr id="12" name="Group 11"/>
          <p:cNvGrpSpPr/>
          <p:nvPr/>
        </p:nvGrpSpPr>
        <p:grpSpPr>
          <a:xfrm>
            <a:off x="372610" y="805190"/>
            <a:ext cx="11679478" cy="5460693"/>
            <a:chOff x="213733" y="1363690"/>
            <a:chExt cx="11679478" cy="5460693"/>
          </a:xfrm>
        </p:grpSpPr>
        <p:sp>
          <p:nvSpPr>
            <p:cNvPr id="13" name="Oval 12"/>
            <p:cNvSpPr/>
            <p:nvPr/>
          </p:nvSpPr>
          <p:spPr>
            <a:xfrm>
              <a:off x="1043411" y="1790853"/>
              <a:ext cx="7536581" cy="4694976"/>
            </a:xfrm>
            <a:prstGeom prst="ellipse">
              <a:avLst/>
            </a:prstGeom>
            <a:solidFill>
              <a:srgbClr val="BFBFBF">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dirty="0">
                <a:solidFill>
                  <a:schemeClr val="accent1"/>
                </a:solidFill>
              </a:endParaRPr>
            </a:p>
          </p:txBody>
        </p:sp>
        <p:sp>
          <p:nvSpPr>
            <p:cNvPr id="14" name="Oval 13"/>
            <p:cNvSpPr/>
            <p:nvPr/>
          </p:nvSpPr>
          <p:spPr>
            <a:xfrm>
              <a:off x="3100963" y="1790854"/>
              <a:ext cx="7551958" cy="4694975"/>
            </a:xfrm>
            <a:prstGeom prst="ellipse">
              <a:avLst/>
            </a:prstGeom>
            <a:solidFill>
              <a:srgbClr val="BFBFBF">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dirty="0"/>
            </a:p>
          </p:txBody>
        </p:sp>
        <p:sp>
          <p:nvSpPr>
            <p:cNvPr id="15" name="Rectangle 14"/>
            <p:cNvSpPr/>
            <p:nvPr/>
          </p:nvSpPr>
          <p:spPr>
            <a:xfrm>
              <a:off x="8647603" y="3617411"/>
              <a:ext cx="2258859" cy="369332"/>
            </a:xfrm>
            <a:prstGeom prst="rect">
              <a:avLst/>
            </a:prstGeom>
          </p:spPr>
          <p:txBody>
            <a:bodyPr wrap="square">
              <a:spAutoFit/>
            </a:bodyPr>
            <a:lstStyle/>
            <a:p>
              <a:r>
                <a:rPr lang="en-GB" dirty="0">
                  <a:solidFill>
                    <a:srgbClr val="00539B"/>
                  </a:solidFill>
                </a:rPr>
                <a:t>iLab accelerator</a:t>
              </a:r>
            </a:p>
          </p:txBody>
        </p:sp>
        <p:sp>
          <p:nvSpPr>
            <p:cNvPr id="16" name="Rectangle 15"/>
            <p:cNvSpPr/>
            <p:nvPr/>
          </p:nvSpPr>
          <p:spPr>
            <a:xfrm>
              <a:off x="4181236" y="5220941"/>
              <a:ext cx="1095172" cy="369332"/>
            </a:xfrm>
            <a:prstGeom prst="rect">
              <a:avLst/>
            </a:prstGeom>
          </p:spPr>
          <p:txBody>
            <a:bodyPr wrap="none">
              <a:spAutoFit/>
            </a:bodyPr>
            <a:lstStyle/>
            <a:p>
              <a:r>
                <a:rPr lang="en-GB" dirty="0" smtClean="0">
                  <a:solidFill>
                    <a:srgbClr val="00539B"/>
                  </a:solidFill>
                </a:rPr>
                <a:t>IdeaHub</a:t>
              </a:r>
              <a:endParaRPr lang="en-GB" dirty="0">
                <a:solidFill>
                  <a:srgbClr val="00539B"/>
                </a:solidFill>
              </a:endParaRPr>
            </a:p>
          </p:txBody>
        </p:sp>
        <p:sp>
          <p:nvSpPr>
            <p:cNvPr id="17" name="Rectangle 16"/>
            <p:cNvSpPr/>
            <p:nvPr/>
          </p:nvSpPr>
          <p:spPr>
            <a:xfrm>
              <a:off x="4468027" y="3441278"/>
              <a:ext cx="3064633" cy="369332"/>
            </a:xfrm>
            <a:prstGeom prst="rect">
              <a:avLst/>
            </a:prstGeom>
          </p:spPr>
          <p:txBody>
            <a:bodyPr wrap="square">
              <a:spAutoFit/>
            </a:bodyPr>
            <a:lstStyle/>
            <a:p>
              <a:r>
                <a:rPr lang="en-GB" dirty="0">
                  <a:solidFill>
                    <a:srgbClr val="962A8B"/>
                  </a:solidFill>
                </a:rPr>
                <a:t>e</a:t>
              </a:r>
              <a:r>
                <a:rPr lang="en-GB" dirty="0" smtClean="0">
                  <a:solidFill>
                    <a:srgbClr val="962A8B"/>
                  </a:solidFill>
                </a:rPr>
                <a:t>ntrepreneurial mindset</a:t>
              </a:r>
              <a:endParaRPr lang="en-GB" dirty="0">
                <a:solidFill>
                  <a:srgbClr val="962A8B"/>
                </a:solidFill>
              </a:endParaRPr>
            </a:p>
          </p:txBody>
        </p:sp>
        <p:sp>
          <p:nvSpPr>
            <p:cNvPr id="18" name="Rectangle 17"/>
            <p:cNvSpPr/>
            <p:nvPr/>
          </p:nvSpPr>
          <p:spPr>
            <a:xfrm>
              <a:off x="4956261" y="2145064"/>
              <a:ext cx="1697901" cy="369332"/>
            </a:xfrm>
            <a:prstGeom prst="rect">
              <a:avLst/>
            </a:prstGeom>
          </p:spPr>
          <p:txBody>
            <a:bodyPr wrap="none">
              <a:spAutoFit/>
            </a:bodyPr>
            <a:lstStyle/>
            <a:p>
              <a:r>
                <a:rPr lang="en-GB" dirty="0" smtClean="0">
                  <a:solidFill>
                    <a:srgbClr val="962A8B"/>
                  </a:solidFill>
                </a:rPr>
                <a:t>critical thinking</a:t>
              </a:r>
              <a:endParaRPr lang="en-GB" dirty="0">
                <a:solidFill>
                  <a:srgbClr val="962A8B"/>
                </a:solidFill>
              </a:endParaRPr>
            </a:p>
          </p:txBody>
        </p:sp>
        <p:sp>
          <p:nvSpPr>
            <p:cNvPr id="19" name="Rectangle 18"/>
            <p:cNvSpPr/>
            <p:nvPr/>
          </p:nvSpPr>
          <p:spPr>
            <a:xfrm>
              <a:off x="6324056" y="2519898"/>
              <a:ext cx="1095172" cy="369332"/>
            </a:xfrm>
            <a:prstGeom prst="rect">
              <a:avLst/>
            </a:prstGeom>
          </p:spPr>
          <p:txBody>
            <a:bodyPr wrap="none">
              <a:spAutoFit/>
            </a:bodyPr>
            <a:lstStyle/>
            <a:p>
              <a:r>
                <a:rPr lang="en-GB" dirty="0" smtClean="0">
                  <a:solidFill>
                    <a:srgbClr val="962A8B"/>
                  </a:solidFill>
                </a:rPr>
                <a:t>creativity</a:t>
              </a:r>
              <a:endParaRPr lang="en-GB" dirty="0">
                <a:solidFill>
                  <a:srgbClr val="962A8B"/>
                </a:solidFill>
              </a:endParaRPr>
            </a:p>
          </p:txBody>
        </p:sp>
        <p:sp>
          <p:nvSpPr>
            <p:cNvPr id="20" name="Rectangle 19"/>
            <p:cNvSpPr/>
            <p:nvPr/>
          </p:nvSpPr>
          <p:spPr>
            <a:xfrm>
              <a:off x="5335887" y="2931441"/>
              <a:ext cx="1236236" cy="369332"/>
            </a:xfrm>
            <a:prstGeom prst="rect">
              <a:avLst/>
            </a:prstGeom>
          </p:spPr>
          <p:txBody>
            <a:bodyPr wrap="none">
              <a:spAutoFit/>
            </a:bodyPr>
            <a:lstStyle/>
            <a:p>
              <a:r>
                <a:rPr lang="en-GB" dirty="0" smtClean="0">
                  <a:solidFill>
                    <a:srgbClr val="962A8B"/>
                  </a:solidFill>
                </a:rPr>
                <a:t>innovating</a:t>
              </a:r>
              <a:endParaRPr lang="en-GB" dirty="0">
                <a:solidFill>
                  <a:srgbClr val="962A8B"/>
                </a:solidFill>
              </a:endParaRPr>
            </a:p>
          </p:txBody>
        </p:sp>
        <p:sp>
          <p:nvSpPr>
            <p:cNvPr id="21" name="Rectangle 20"/>
            <p:cNvSpPr/>
            <p:nvPr/>
          </p:nvSpPr>
          <p:spPr>
            <a:xfrm>
              <a:off x="1819478" y="2669634"/>
              <a:ext cx="2098352" cy="923330"/>
            </a:xfrm>
            <a:prstGeom prst="rect">
              <a:avLst/>
            </a:prstGeom>
          </p:spPr>
          <p:txBody>
            <a:bodyPr wrap="square">
              <a:spAutoFit/>
            </a:bodyPr>
            <a:lstStyle/>
            <a:p>
              <a:r>
                <a:rPr lang="en-GB" dirty="0" smtClean="0">
                  <a:solidFill>
                    <a:srgbClr val="00539B"/>
                  </a:solidFill>
                </a:rPr>
                <a:t>Career Development </a:t>
              </a:r>
              <a:r>
                <a:rPr lang="en-GB" dirty="0">
                  <a:solidFill>
                    <a:srgbClr val="00539B"/>
                  </a:solidFill>
                </a:rPr>
                <a:t>L</a:t>
              </a:r>
              <a:r>
                <a:rPr lang="en-GB" dirty="0" smtClean="0">
                  <a:solidFill>
                    <a:srgbClr val="00539B"/>
                  </a:solidFill>
                </a:rPr>
                <a:t>earning</a:t>
              </a:r>
              <a:endParaRPr lang="en-GB" dirty="0">
                <a:solidFill>
                  <a:srgbClr val="00539B"/>
                </a:solidFill>
              </a:endParaRPr>
            </a:p>
          </p:txBody>
        </p:sp>
        <p:sp>
          <p:nvSpPr>
            <p:cNvPr id="22" name="Rectangle 21"/>
            <p:cNvSpPr/>
            <p:nvPr/>
          </p:nvSpPr>
          <p:spPr>
            <a:xfrm>
              <a:off x="1850477" y="4759276"/>
              <a:ext cx="2042031" cy="923330"/>
            </a:xfrm>
            <a:prstGeom prst="rect">
              <a:avLst/>
            </a:prstGeom>
          </p:spPr>
          <p:txBody>
            <a:bodyPr wrap="square">
              <a:spAutoFit/>
            </a:bodyPr>
            <a:lstStyle/>
            <a:p>
              <a:r>
                <a:rPr lang="en-GB" dirty="0" smtClean="0">
                  <a:solidFill>
                    <a:schemeClr val="tx1">
                      <a:lumMod val="50000"/>
                      <a:lumOff val="50000"/>
                    </a:schemeClr>
                  </a:solidFill>
                </a:rPr>
                <a:t>Technical competencies </a:t>
              </a:r>
            </a:p>
            <a:p>
              <a:r>
                <a:rPr lang="en-GB" dirty="0" smtClean="0">
                  <a:solidFill>
                    <a:schemeClr val="tx1">
                      <a:lumMod val="50000"/>
                      <a:lumOff val="50000"/>
                    </a:schemeClr>
                  </a:solidFill>
                </a:rPr>
                <a:t>for accreditation</a:t>
              </a:r>
              <a:endParaRPr lang="en-GB" dirty="0">
                <a:solidFill>
                  <a:schemeClr val="tx1">
                    <a:lumMod val="50000"/>
                    <a:lumOff val="50000"/>
                  </a:schemeClr>
                </a:solidFill>
              </a:endParaRPr>
            </a:p>
          </p:txBody>
        </p:sp>
        <p:sp>
          <p:nvSpPr>
            <p:cNvPr id="23" name="Rectangle 22"/>
            <p:cNvSpPr/>
            <p:nvPr/>
          </p:nvSpPr>
          <p:spPr>
            <a:xfrm>
              <a:off x="1182480" y="3863204"/>
              <a:ext cx="1965212" cy="646331"/>
            </a:xfrm>
            <a:prstGeom prst="rect">
              <a:avLst/>
            </a:prstGeom>
          </p:spPr>
          <p:txBody>
            <a:bodyPr wrap="square">
              <a:spAutoFit/>
            </a:bodyPr>
            <a:lstStyle/>
            <a:p>
              <a:r>
                <a:rPr lang="en-GB" dirty="0" smtClean="0">
                  <a:solidFill>
                    <a:schemeClr val="tx1">
                      <a:lumMod val="50000"/>
                      <a:lumOff val="50000"/>
                    </a:schemeClr>
                  </a:solidFill>
                </a:rPr>
                <a:t>Professionalism in the workplace</a:t>
              </a:r>
              <a:endParaRPr lang="en-GB" dirty="0">
                <a:solidFill>
                  <a:schemeClr val="tx1">
                    <a:lumMod val="50000"/>
                    <a:lumOff val="50000"/>
                  </a:schemeClr>
                </a:solidFill>
              </a:endParaRPr>
            </a:p>
          </p:txBody>
        </p:sp>
        <p:sp>
          <p:nvSpPr>
            <p:cNvPr id="24" name="Rectangle 23"/>
            <p:cNvSpPr/>
            <p:nvPr/>
          </p:nvSpPr>
          <p:spPr>
            <a:xfrm>
              <a:off x="8895544" y="4183939"/>
              <a:ext cx="1514048" cy="646331"/>
            </a:xfrm>
            <a:prstGeom prst="rect">
              <a:avLst/>
            </a:prstGeom>
          </p:spPr>
          <p:txBody>
            <a:bodyPr wrap="square">
              <a:spAutoFit/>
            </a:bodyPr>
            <a:lstStyle/>
            <a:p>
              <a:pPr algn="r"/>
              <a:r>
                <a:rPr lang="en-GB" dirty="0">
                  <a:solidFill>
                    <a:schemeClr val="tx1">
                      <a:lumMod val="50000"/>
                      <a:lumOff val="50000"/>
                    </a:schemeClr>
                  </a:solidFill>
                </a:rPr>
                <a:t>i</a:t>
              </a:r>
              <a:r>
                <a:rPr lang="en-GB" dirty="0" smtClean="0">
                  <a:solidFill>
                    <a:schemeClr val="tx1">
                      <a:lumMod val="50000"/>
                      <a:lumOff val="50000"/>
                    </a:schemeClr>
                  </a:solidFill>
                </a:rPr>
                <a:t>nvestment readiness</a:t>
              </a:r>
              <a:endParaRPr lang="en-GB" dirty="0">
                <a:solidFill>
                  <a:schemeClr val="tx1">
                    <a:lumMod val="50000"/>
                    <a:lumOff val="50000"/>
                  </a:schemeClr>
                </a:solidFill>
              </a:endParaRPr>
            </a:p>
          </p:txBody>
        </p:sp>
        <p:sp>
          <p:nvSpPr>
            <p:cNvPr id="25" name="TextBox 24"/>
            <p:cNvSpPr txBox="1"/>
            <p:nvPr/>
          </p:nvSpPr>
          <p:spPr>
            <a:xfrm>
              <a:off x="213733" y="1363690"/>
              <a:ext cx="3312120" cy="523220"/>
            </a:xfrm>
            <a:prstGeom prst="rect">
              <a:avLst/>
            </a:prstGeom>
            <a:noFill/>
          </p:spPr>
          <p:txBody>
            <a:bodyPr wrap="square" rtlCol="0">
              <a:spAutoFit/>
            </a:bodyPr>
            <a:lstStyle/>
            <a:p>
              <a:r>
                <a:rPr lang="en-GB" sz="2800" dirty="0" smtClean="0">
                  <a:solidFill>
                    <a:schemeClr val="accent1"/>
                  </a:solidFill>
                </a:rPr>
                <a:t>Employability</a:t>
              </a:r>
              <a:endParaRPr lang="en-AU" sz="2800" dirty="0">
                <a:solidFill>
                  <a:schemeClr val="accent1"/>
                </a:solidFill>
              </a:endParaRPr>
            </a:p>
          </p:txBody>
        </p:sp>
        <p:sp>
          <p:nvSpPr>
            <p:cNvPr id="26" name="TextBox 25"/>
            <p:cNvSpPr txBox="1"/>
            <p:nvPr/>
          </p:nvSpPr>
          <p:spPr>
            <a:xfrm>
              <a:off x="7521820" y="1364350"/>
              <a:ext cx="4371391" cy="523220"/>
            </a:xfrm>
            <a:prstGeom prst="rect">
              <a:avLst/>
            </a:prstGeom>
            <a:noFill/>
          </p:spPr>
          <p:txBody>
            <a:bodyPr wrap="square" rtlCol="0">
              <a:spAutoFit/>
            </a:bodyPr>
            <a:lstStyle/>
            <a:p>
              <a:pPr algn="r"/>
              <a:r>
                <a:rPr lang="en-GB" sz="2800" dirty="0" smtClean="0">
                  <a:solidFill>
                    <a:schemeClr val="accent1"/>
                  </a:solidFill>
                </a:rPr>
                <a:t>Entrepreneurial Education</a:t>
              </a:r>
              <a:endParaRPr lang="en-AU" sz="2800" dirty="0">
                <a:solidFill>
                  <a:schemeClr val="accent1"/>
                </a:solidFill>
              </a:endParaRPr>
            </a:p>
          </p:txBody>
        </p:sp>
        <p:sp>
          <p:nvSpPr>
            <p:cNvPr id="27" name="Rectangle 26"/>
            <p:cNvSpPr/>
            <p:nvPr/>
          </p:nvSpPr>
          <p:spPr>
            <a:xfrm>
              <a:off x="4916155" y="5669141"/>
              <a:ext cx="2170336" cy="369332"/>
            </a:xfrm>
            <a:prstGeom prst="rect">
              <a:avLst/>
            </a:prstGeom>
          </p:spPr>
          <p:txBody>
            <a:bodyPr wrap="square">
              <a:spAutoFit/>
            </a:bodyPr>
            <a:lstStyle/>
            <a:p>
              <a:r>
                <a:rPr lang="en-GB" dirty="0" smtClean="0">
                  <a:solidFill>
                    <a:srgbClr val="00539B"/>
                  </a:solidFill>
                </a:rPr>
                <a:t>Startup Academy</a:t>
              </a:r>
              <a:endParaRPr lang="en-GB" dirty="0">
                <a:solidFill>
                  <a:srgbClr val="00539B"/>
                </a:solidFill>
              </a:endParaRPr>
            </a:p>
          </p:txBody>
        </p:sp>
        <p:sp>
          <p:nvSpPr>
            <p:cNvPr id="28" name="Rectangle 27"/>
            <p:cNvSpPr/>
            <p:nvPr/>
          </p:nvSpPr>
          <p:spPr>
            <a:xfrm>
              <a:off x="5543662" y="5186876"/>
              <a:ext cx="2413161" cy="369332"/>
            </a:xfrm>
            <a:prstGeom prst="rect">
              <a:avLst/>
            </a:prstGeom>
          </p:spPr>
          <p:txBody>
            <a:bodyPr wrap="square">
              <a:spAutoFit/>
            </a:bodyPr>
            <a:lstStyle/>
            <a:p>
              <a:pPr algn="r"/>
              <a:r>
                <a:rPr lang="en-GB" dirty="0" smtClean="0">
                  <a:solidFill>
                    <a:srgbClr val="00539B"/>
                  </a:solidFill>
                </a:rPr>
                <a:t>Startup Adventures</a:t>
              </a:r>
              <a:endParaRPr lang="en-GB" dirty="0">
                <a:solidFill>
                  <a:srgbClr val="00539B"/>
                </a:solidFill>
              </a:endParaRPr>
            </a:p>
          </p:txBody>
        </p:sp>
        <p:sp>
          <p:nvSpPr>
            <p:cNvPr id="29" name="Rectangle 28"/>
            <p:cNvSpPr/>
            <p:nvPr/>
          </p:nvSpPr>
          <p:spPr>
            <a:xfrm>
              <a:off x="263353" y="6485829"/>
              <a:ext cx="10389568" cy="338554"/>
            </a:xfrm>
            <a:prstGeom prst="rect">
              <a:avLst/>
            </a:prstGeom>
          </p:spPr>
          <p:txBody>
            <a:bodyPr wrap="square">
              <a:spAutoFit/>
            </a:bodyPr>
            <a:lstStyle/>
            <a:p>
              <a:r>
                <a:rPr lang="en-GB" sz="1600" dirty="0"/>
                <a:t>Examples </a:t>
              </a:r>
              <a:r>
                <a:rPr lang="en-GB" sz="1600" dirty="0" smtClean="0"/>
                <a:t>of: </a:t>
              </a:r>
              <a:r>
                <a:rPr lang="en-GB" sz="1600" dirty="0" smtClean="0">
                  <a:solidFill>
                    <a:srgbClr val="962A8B"/>
                  </a:solidFill>
                </a:rPr>
                <a:t>competencies, attributes &amp; behaviours, </a:t>
              </a:r>
              <a:r>
                <a:rPr lang="en-GB" sz="1600" dirty="0">
                  <a:solidFill>
                    <a:srgbClr val="00539B"/>
                  </a:solidFill>
                </a:rPr>
                <a:t>UQ </a:t>
              </a:r>
              <a:r>
                <a:rPr lang="en-GB" sz="1600" dirty="0" smtClean="0">
                  <a:solidFill>
                    <a:srgbClr val="00539B"/>
                  </a:solidFill>
                </a:rPr>
                <a:t>programs/activities, </a:t>
              </a:r>
              <a:r>
                <a:rPr lang="en-GB" sz="1600" dirty="0">
                  <a:solidFill>
                    <a:schemeClr val="tx1">
                      <a:lumMod val="50000"/>
                      <a:lumOff val="50000"/>
                    </a:schemeClr>
                  </a:solidFill>
                </a:rPr>
                <a:t>technical </a:t>
              </a:r>
              <a:r>
                <a:rPr lang="en-GB" sz="1600" dirty="0" smtClean="0">
                  <a:solidFill>
                    <a:schemeClr val="tx1">
                      <a:lumMod val="50000"/>
                      <a:lumOff val="50000"/>
                    </a:schemeClr>
                  </a:solidFill>
                </a:rPr>
                <a:t>competencies</a:t>
              </a:r>
              <a:endParaRPr lang="en-GB" sz="1600" dirty="0">
                <a:solidFill>
                  <a:srgbClr val="962A8B"/>
                </a:solidFill>
              </a:endParaRPr>
            </a:p>
          </p:txBody>
        </p:sp>
        <p:sp>
          <p:nvSpPr>
            <p:cNvPr id="32" name="Rectangle 31"/>
            <p:cNvSpPr/>
            <p:nvPr/>
          </p:nvSpPr>
          <p:spPr>
            <a:xfrm>
              <a:off x="3520769" y="3769009"/>
              <a:ext cx="1120820" cy="369332"/>
            </a:xfrm>
            <a:prstGeom prst="rect">
              <a:avLst/>
            </a:prstGeom>
          </p:spPr>
          <p:txBody>
            <a:bodyPr wrap="none">
              <a:spAutoFit/>
            </a:bodyPr>
            <a:lstStyle/>
            <a:p>
              <a:r>
                <a:rPr lang="en-GB" dirty="0" smtClean="0">
                  <a:solidFill>
                    <a:srgbClr val="962A8B"/>
                  </a:solidFill>
                </a:rPr>
                <a:t>reflecting</a:t>
              </a:r>
              <a:endParaRPr lang="en-GB" dirty="0">
                <a:solidFill>
                  <a:srgbClr val="962A8B"/>
                </a:solidFill>
              </a:endParaRPr>
            </a:p>
          </p:txBody>
        </p:sp>
        <p:sp>
          <p:nvSpPr>
            <p:cNvPr id="33" name="Rectangle 32"/>
            <p:cNvSpPr/>
            <p:nvPr/>
          </p:nvSpPr>
          <p:spPr>
            <a:xfrm>
              <a:off x="5093844" y="3937849"/>
              <a:ext cx="1300356" cy="369332"/>
            </a:xfrm>
            <a:prstGeom prst="rect">
              <a:avLst/>
            </a:prstGeom>
          </p:spPr>
          <p:txBody>
            <a:bodyPr wrap="none">
              <a:spAutoFit/>
            </a:bodyPr>
            <a:lstStyle/>
            <a:p>
              <a:r>
                <a:rPr lang="en-GB" dirty="0" smtClean="0">
                  <a:solidFill>
                    <a:srgbClr val="962A8B"/>
                  </a:solidFill>
                </a:rPr>
                <a:t>articulating</a:t>
              </a:r>
              <a:endParaRPr lang="en-GB" dirty="0">
                <a:solidFill>
                  <a:srgbClr val="962A8B"/>
                </a:solidFill>
              </a:endParaRPr>
            </a:p>
          </p:txBody>
        </p:sp>
        <p:sp>
          <p:nvSpPr>
            <p:cNvPr id="34" name="Rectangle 33"/>
            <p:cNvSpPr/>
            <p:nvPr/>
          </p:nvSpPr>
          <p:spPr>
            <a:xfrm>
              <a:off x="3522896" y="4314386"/>
              <a:ext cx="1736373" cy="369332"/>
            </a:xfrm>
            <a:prstGeom prst="rect">
              <a:avLst/>
            </a:prstGeom>
          </p:spPr>
          <p:txBody>
            <a:bodyPr wrap="none">
              <a:spAutoFit/>
            </a:bodyPr>
            <a:lstStyle/>
            <a:p>
              <a:r>
                <a:rPr lang="en-GB" dirty="0" smtClean="0">
                  <a:solidFill>
                    <a:srgbClr val="962A8B"/>
                  </a:solidFill>
                </a:rPr>
                <a:t>communicating</a:t>
              </a:r>
              <a:endParaRPr lang="en-GB" dirty="0">
                <a:solidFill>
                  <a:srgbClr val="962A8B"/>
                </a:solidFill>
              </a:endParaRPr>
            </a:p>
          </p:txBody>
        </p:sp>
        <p:sp>
          <p:nvSpPr>
            <p:cNvPr id="35" name="Rectangle 34"/>
            <p:cNvSpPr/>
            <p:nvPr/>
          </p:nvSpPr>
          <p:spPr>
            <a:xfrm>
              <a:off x="6981344" y="2907478"/>
              <a:ext cx="864339" cy="369332"/>
            </a:xfrm>
            <a:prstGeom prst="rect">
              <a:avLst/>
            </a:prstGeom>
          </p:spPr>
          <p:txBody>
            <a:bodyPr wrap="none">
              <a:spAutoFit/>
            </a:bodyPr>
            <a:lstStyle/>
            <a:p>
              <a:r>
                <a:rPr lang="en-GB" dirty="0" smtClean="0">
                  <a:solidFill>
                    <a:srgbClr val="962A8B"/>
                  </a:solidFill>
                </a:rPr>
                <a:t>inquiry</a:t>
              </a:r>
              <a:endParaRPr lang="en-GB" dirty="0">
                <a:solidFill>
                  <a:srgbClr val="962A8B"/>
                </a:solidFill>
              </a:endParaRPr>
            </a:p>
          </p:txBody>
        </p:sp>
        <p:sp>
          <p:nvSpPr>
            <p:cNvPr id="36" name="Rectangle 35"/>
            <p:cNvSpPr/>
            <p:nvPr/>
          </p:nvSpPr>
          <p:spPr>
            <a:xfrm>
              <a:off x="8212242" y="5096616"/>
              <a:ext cx="1723549" cy="369332"/>
            </a:xfrm>
            <a:prstGeom prst="rect">
              <a:avLst/>
            </a:prstGeom>
          </p:spPr>
          <p:txBody>
            <a:bodyPr wrap="none">
              <a:spAutoFit/>
            </a:bodyPr>
            <a:lstStyle/>
            <a:p>
              <a:r>
                <a:rPr lang="en-GB" dirty="0">
                  <a:solidFill>
                    <a:schemeClr val="tx1">
                      <a:lumMod val="50000"/>
                      <a:lumOff val="50000"/>
                    </a:schemeClr>
                  </a:solidFill>
                </a:rPr>
                <a:t>d</a:t>
              </a:r>
              <a:r>
                <a:rPr lang="en-GB" dirty="0" smtClean="0">
                  <a:solidFill>
                    <a:schemeClr val="tx1">
                      <a:lumMod val="50000"/>
                      <a:lumOff val="50000"/>
                    </a:schemeClr>
                  </a:solidFill>
                </a:rPr>
                <a:t>esign thinking</a:t>
              </a:r>
              <a:endParaRPr lang="en-GB" dirty="0">
                <a:solidFill>
                  <a:schemeClr val="tx1">
                    <a:lumMod val="50000"/>
                    <a:lumOff val="50000"/>
                  </a:schemeClr>
                </a:solidFill>
              </a:endParaRPr>
            </a:p>
          </p:txBody>
        </p:sp>
        <p:sp>
          <p:nvSpPr>
            <p:cNvPr id="37" name="Rectangle 36"/>
            <p:cNvSpPr/>
            <p:nvPr/>
          </p:nvSpPr>
          <p:spPr>
            <a:xfrm>
              <a:off x="3699972" y="2903639"/>
              <a:ext cx="1351652" cy="369332"/>
            </a:xfrm>
            <a:prstGeom prst="rect">
              <a:avLst/>
            </a:prstGeom>
          </p:spPr>
          <p:txBody>
            <a:bodyPr wrap="none">
              <a:spAutoFit/>
            </a:bodyPr>
            <a:lstStyle/>
            <a:p>
              <a:r>
                <a:rPr lang="en-GB" dirty="0" smtClean="0">
                  <a:solidFill>
                    <a:srgbClr val="962A8B"/>
                  </a:solidFill>
                </a:rPr>
                <a:t>adaptability</a:t>
              </a:r>
              <a:endParaRPr lang="en-GB" dirty="0">
                <a:solidFill>
                  <a:srgbClr val="962A8B"/>
                </a:solidFill>
              </a:endParaRPr>
            </a:p>
          </p:txBody>
        </p:sp>
        <p:sp>
          <p:nvSpPr>
            <p:cNvPr id="38" name="Rectangle 37"/>
            <p:cNvSpPr/>
            <p:nvPr/>
          </p:nvSpPr>
          <p:spPr>
            <a:xfrm>
              <a:off x="4604365" y="2499274"/>
              <a:ext cx="1018227" cy="369332"/>
            </a:xfrm>
            <a:prstGeom prst="rect">
              <a:avLst/>
            </a:prstGeom>
          </p:spPr>
          <p:txBody>
            <a:bodyPr wrap="none">
              <a:spAutoFit/>
            </a:bodyPr>
            <a:lstStyle/>
            <a:p>
              <a:r>
                <a:rPr lang="en-GB" dirty="0" smtClean="0">
                  <a:solidFill>
                    <a:srgbClr val="962A8B"/>
                  </a:solidFill>
                </a:rPr>
                <a:t>initiative</a:t>
              </a:r>
              <a:endParaRPr lang="en-GB" dirty="0">
                <a:solidFill>
                  <a:srgbClr val="962A8B"/>
                </a:solidFill>
              </a:endParaRPr>
            </a:p>
          </p:txBody>
        </p:sp>
        <p:sp>
          <p:nvSpPr>
            <p:cNvPr id="39" name="Rectangle 38"/>
            <p:cNvSpPr/>
            <p:nvPr/>
          </p:nvSpPr>
          <p:spPr>
            <a:xfrm>
              <a:off x="7358835" y="3719600"/>
              <a:ext cx="1069524" cy="369332"/>
            </a:xfrm>
            <a:prstGeom prst="rect">
              <a:avLst/>
            </a:prstGeom>
          </p:spPr>
          <p:txBody>
            <a:bodyPr wrap="none">
              <a:spAutoFit/>
            </a:bodyPr>
            <a:lstStyle/>
            <a:p>
              <a:r>
                <a:rPr lang="en-GB" dirty="0" smtClean="0">
                  <a:solidFill>
                    <a:srgbClr val="962A8B"/>
                  </a:solidFill>
                </a:rPr>
                <a:t>empathy</a:t>
              </a:r>
              <a:endParaRPr lang="en-GB" dirty="0">
                <a:solidFill>
                  <a:srgbClr val="962A8B"/>
                </a:solidFill>
              </a:endParaRPr>
            </a:p>
          </p:txBody>
        </p:sp>
        <p:sp>
          <p:nvSpPr>
            <p:cNvPr id="40" name="Rectangle 39"/>
            <p:cNvSpPr/>
            <p:nvPr/>
          </p:nvSpPr>
          <p:spPr>
            <a:xfrm>
              <a:off x="6697134" y="4288518"/>
              <a:ext cx="1300356" cy="369332"/>
            </a:xfrm>
            <a:prstGeom prst="rect">
              <a:avLst/>
            </a:prstGeom>
          </p:spPr>
          <p:txBody>
            <a:bodyPr wrap="none">
              <a:spAutoFit/>
            </a:bodyPr>
            <a:lstStyle/>
            <a:p>
              <a:r>
                <a:rPr lang="en-GB" dirty="0" smtClean="0">
                  <a:solidFill>
                    <a:srgbClr val="962A8B"/>
                  </a:solidFill>
                </a:rPr>
                <a:t>networking</a:t>
              </a:r>
              <a:endParaRPr lang="en-GB" dirty="0">
                <a:solidFill>
                  <a:srgbClr val="962A8B"/>
                </a:solidFill>
              </a:endParaRPr>
            </a:p>
          </p:txBody>
        </p:sp>
        <p:sp>
          <p:nvSpPr>
            <p:cNvPr id="41" name="Rectangle 40"/>
            <p:cNvSpPr/>
            <p:nvPr/>
          </p:nvSpPr>
          <p:spPr>
            <a:xfrm>
              <a:off x="4516603" y="4682998"/>
              <a:ext cx="2736647" cy="369332"/>
            </a:xfrm>
            <a:prstGeom prst="rect">
              <a:avLst/>
            </a:prstGeom>
          </p:spPr>
          <p:txBody>
            <a:bodyPr wrap="none">
              <a:spAutoFit/>
            </a:bodyPr>
            <a:lstStyle/>
            <a:p>
              <a:r>
                <a:rPr lang="en-GB" dirty="0">
                  <a:solidFill>
                    <a:srgbClr val="962A8B"/>
                  </a:solidFill>
                </a:rPr>
                <a:t>c</a:t>
              </a:r>
              <a:r>
                <a:rPr lang="en-GB" dirty="0" smtClean="0">
                  <a:solidFill>
                    <a:srgbClr val="962A8B"/>
                  </a:solidFill>
                </a:rPr>
                <a:t>omplex problem-solving</a:t>
              </a:r>
              <a:endParaRPr lang="en-GB" dirty="0">
                <a:solidFill>
                  <a:srgbClr val="962A8B"/>
                </a:solidFill>
              </a:endParaRPr>
            </a:p>
          </p:txBody>
        </p:sp>
        <p:sp>
          <p:nvSpPr>
            <p:cNvPr id="42" name="Rectangle 41"/>
            <p:cNvSpPr/>
            <p:nvPr/>
          </p:nvSpPr>
          <p:spPr>
            <a:xfrm>
              <a:off x="8116161" y="2830472"/>
              <a:ext cx="2054773" cy="646331"/>
            </a:xfrm>
            <a:prstGeom prst="rect">
              <a:avLst/>
            </a:prstGeom>
          </p:spPr>
          <p:txBody>
            <a:bodyPr wrap="square">
              <a:spAutoFit/>
            </a:bodyPr>
            <a:lstStyle/>
            <a:p>
              <a:pPr algn="r"/>
              <a:r>
                <a:rPr lang="en-GB" dirty="0">
                  <a:solidFill>
                    <a:schemeClr val="tx1">
                      <a:lumMod val="50000"/>
                      <a:lumOff val="50000"/>
                    </a:schemeClr>
                  </a:solidFill>
                </a:rPr>
                <a:t>b</a:t>
              </a:r>
              <a:r>
                <a:rPr lang="en-GB" dirty="0" smtClean="0">
                  <a:solidFill>
                    <a:schemeClr val="tx1">
                      <a:lumMod val="50000"/>
                      <a:lumOff val="50000"/>
                    </a:schemeClr>
                  </a:solidFill>
                </a:rPr>
                <a:t>usiness model canvas</a:t>
              </a:r>
              <a:endParaRPr lang="en-GB" dirty="0">
                <a:solidFill>
                  <a:schemeClr val="tx1">
                    <a:lumMod val="50000"/>
                    <a:lumOff val="50000"/>
                  </a:schemeClr>
                </a:solidFill>
              </a:endParaRPr>
            </a:p>
          </p:txBody>
        </p:sp>
      </p:grpSp>
    </p:spTree>
    <p:extLst>
      <p:ext uri="{BB962C8B-B14F-4D97-AF65-F5344CB8AC3E}">
        <p14:creationId xmlns:p14="http://schemas.microsoft.com/office/powerpoint/2010/main" val="21172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b="1" dirty="0" smtClean="0"/>
              <a:t>Impact: </a:t>
            </a:r>
            <a:r>
              <a:rPr lang="en-AU" dirty="0" smtClean="0"/>
              <a:t>Research Programs</a:t>
            </a:r>
            <a:endParaRPr lang="en-AU" dirty="0"/>
          </a:p>
        </p:txBody>
      </p:sp>
      <p:sp>
        <p:nvSpPr>
          <p:cNvPr id="5" name="Text Placeholder 4"/>
          <p:cNvSpPr>
            <a:spLocks noGrp="1"/>
          </p:cNvSpPr>
          <p:nvPr>
            <p:ph type="body" sz="quarter" idx="15"/>
          </p:nvPr>
        </p:nvSpPr>
        <p:spPr/>
        <p:txBody>
          <a:bodyPr/>
          <a:lstStyle/>
          <a:p>
            <a:r>
              <a:rPr lang="en-AU" dirty="0" smtClean="0"/>
              <a:t>#UQ</a:t>
            </a:r>
            <a:endParaRPr lang="en-AU" dirty="0"/>
          </a:p>
        </p:txBody>
      </p:sp>
      <p:sp>
        <p:nvSpPr>
          <p:cNvPr id="8" name="Slide Number Placeholder 7"/>
          <p:cNvSpPr>
            <a:spLocks noGrp="1"/>
          </p:cNvSpPr>
          <p:nvPr>
            <p:ph type="sldNum" sz="quarter" idx="18"/>
          </p:nvPr>
        </p:nvSpPr>
        <p:spPr/>
        <p:txBody>
          <a:bodyPr/>
          <a:lstStyle/>
          <a:p>
            <a:fld id="{E917DE0E-AFB1-41FD-BC35-27DB61CA125F}" type="slidenum">
              <a:rPr lang="en-AU" smtClean="0"/>
              <a:pPr/>
              <a:t>17</a:t>
            </a:fld>
            <a:endParaRPr lang="en-AU" dirty="0"/>
          </a:p>
        </p:txBody>
      </p:sp>
      <p:sp>
        <p:nvSpPr>
          <p:cNvPr id="10" name="TextBox 9"/>
          <p:cNvSpPr txBox="1"/>
          <p:nvPr/>
        </p:nvSpPr>
        <p:spPr>
          <a:xfrm>
            <a:off x="5211066" y="2552594"/>
            <a:ext cx="1728192" cy="1200329"/>
          </a:xfrm>
          <a:prstGeom prst="rect">
            <a:avLst/>
          </a:prstGeom>
          <a:noFill/>
        </p:spPr>
        <p:txBody>
          <a:bodyPr wrap="square" rtlCol="0">
            <a:spAutoFit/>
          </a:bodyPr>
          <a:lstStyle/>
          <a:p>
            <a:pPr algn="ctr"/>
            <a:r>
              <a:rPr lang="en-AU" sz="2400" b="1" dirty="0" smtClean="0">
                <a:solidFill>
                  <a:schemeClr val="accent1"/>
                </a:solidFill>
              </a:rPr>
              <a:t>$770,000</a:t>
            </a:r>
            <a:endParaRPr lang="en-AU" sz="2400" b="1" dirty="0">
              <a:solidFill>
                <a:schemeClr val="accent1"/>
              </a:solidFill>
            </a:endParaRPr>
          </a:p>
          <a:p>
            <a:pPr algn="ctr"/>
            <a:r>
              <a:rPr lang="en-AU" sz="1600" dirty="0" smtClean="0">
                <a:solidFill>
                  <a:schemeClr val="accent1"/>
                </a:solidFill>
              </a:rPr>
              <a:t>Annual </a:t>
            </a:r>
          </a:p>
          <a:p>
            <a:pPr algn="ctr"/>
            <a:r>
              <a:rPr lang="en-AU" sz="1600" dirty="0" smtClean="0">
                <a:solidFill>
                  <a:schemeClr val="accent1"/>
                </a:solidFill>
              </a:rPr>
              <a:t>Co-funded Amount</a:t>
            </a:r>
            <a:endParaRPr lang="en-AU" sz="1600" dirty="0">
              <a:solidFill>
                <a:schemeClr val="accent1"/>
              </a:solidFill>
            </a:endParaRPr>
          </a:p>
        </p:txBody>
      </p:sp>
      <p:sp>
        <p:nvSpPr>
          <p:cNvPr id="12" name="TextBox 11"/>
          <p:cNvSpPr txBox="1"/>
          <p:nvPr/>
        </p:nvSpPr>
        <p:spPr>
          <a:xfrm>
            <a:off x="8455833" y="4234552"/>
            <a:ext cx="1728192" cy="1200329"/>
          </a:xfrm>
          <a:prstGeom prst="rect">
            <a:avLst/>
          </a:prstGeom>
          <a:noFill/>
        </p:spPr>
        <p:txBody>
          <a:bodyPr wrap="square" rtlCol="0">
            <a:spAutoFit/>
          </a:bodyPr>
          <a:lstStyle/>
          <a:p>
            <a:pPr algn="ctr"/>
            <a:r>
              <a:rPr lang="en-AU" sz="2400" b="1" dirty="0" smtClean="0">
                <a:solidFill>
                  <a:schemeClr val="accent1"/>
                </a:solidFill>
              </a:rPr>
              <a:t>527</a:t>
            </a:r>
            <a:endParaRPr lang="en-AU" sz="2400" b="1" dirty="0">
              <a:solidFill>
                <a:schemeClr val="accent1"/>
              </a:solidFill>
            </a:endParaRPr>
          </a:p>
          <a:p>
            <a:pPr algn="ctr"/>
            <a:r>
              <a:rPr lang="en-AU" sz="1600" dirty="0" smtClean="0">
                <a:solidFill>
                  <a:schemeClr val="accent1"/>
                </a:solidFill>
              </a:rPr>
              <a:t>Research Projects</a:t>
            </a:r>
          </a:p>
          <a:p>
            <a:pPr algn="ctr"/>
            <a:r>
              <a:rPr lang="en-AU" sz="1600" dirty="0" smtClean="0">
                <a:solidFill>
                  <a:schemeClr val="accent1"/>
                </a:solidFill>
              </a:rPr>
              <a:t>Offered</a:t>
            </a:r>
            <a:endParaRPr lang="en-AU" sz="1600" dirty="0">
              <a:solidFill>
                <a:schemeClr val="accent1"/>
              </a:solidFill>
            </a:endParaRPr>
          </a:p>
        </p:txBody>
      </p:sp>
      <p:pic>
        <p:nvPicPr>
          <p:cNvPr id="13" name="Picture 12"/>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27677" y="2657990"/>
            <a:ext cx="854953" cy="854953"/>
          </a:xfrm>
          <a:prstGeom prst="rect">
            <a:avLst/>
          </a:prstGeom>
        </p:spPr>
      </p:pic>
      <p:sp>
        <p:nvSpPr>
          <p:cNvPr id="14" name="TextBox 13"/>
          <p:cNvSpPr txBox="1"/>
          <p:nvPr/>
        </p:nvSpPr>
        <p:spPr>
          <a:xfrm>
            <a:off x="6718161" y="3558763"/>
            <a:ext cx="1728192" cy="954107"/>
          </a:xfrm>
          <a:prstGeom prst="rect">
            <a:avLst/>
          </a:prstGeom>
          <a:noFill/>
        </p:spPr>
        <p:txBody>
          <a:bodyPr wrap="square" rtlCol="0">
            <a:spAutoFit/>
          </a:bodyPr>
          <a:lstStyle/>
          <a:p>
            <a:pPr algn="ctr"/>
            <a:r>
              <a:rPr lang="en-AU" sz="2400" b="1" dirty="0" smtClean="0">
                <a:solidFill>
                  <a:schemeClr val="accent1"/>
                </a:solidFill>
              </a:rPr>
              <a:t>44</a:t>
            </a:r>
            <a:endParaRPr lang="en-AU" sz="2400" b="1" dirty="0">
              <a:solidFill>
                <a:schemeClr val="accent1"/>
              </a:solidFill>
            </a:endParaRPr>
          </a:p>
          <a:p>
            <a:pPr algn="ctr"/>
            <a:r>
              <a:rPr lang="en-AU" sz="1600" dirty="0" smtClean="0">
                <a:solidFill>
                  <a:schemeClr val="accent1"/>
                </a:solidFill>
              </a:rPr>
              <a:t>Research </a:t>
            </a:r>
          </a:p>
          <a:p>
            <a:pPr algn="ctr"/>
            <a:r>
              <a:rPr lang="en-AU" sz="1600" dirty="0" smtClean="0">
                <a:solidFill>
                  <a:schemeClr val="accent1"/>
                </a:solidFill>
              </a:rPr>
              <a:t>Units Participate</a:t>
            </a:r>
            <a:endParaRPr lang="en-AU" sz="1600" dirty="0">
              <a:solidFill>
                <a:schemeClr val="accent1"/>
              </a:solidFill>
            </a:endParaRPr>
          </a:p>
        </p:txBody>
      </p:sp>
      <p:pic>
        <p:nvPicPr>
          <p:cNvPr id="16" name="Picture 15"/>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278349" y="4018985"/>
            <a:ext cx="897433" cy="897433"/>
          </a:xfrm>
          <a:prstGeom prst="rect">
            <a:avLst/>
          </a:prstGeom>
        </p:spPr>
      </p:pic>
      <p:sp>
        <p:nvSpPr>
          <p:cNvPr id="17" name="TextBox 16"/>
          <p:cNvSpPr txBox="1"/>
          <p:nvPr/>
        </p:nvSpPr>
        <p:spPr>
          <a:xfrm>
            <a:off x="9660395" y="4940796"/>
            <a:ext cx="2133340" cy="1446550"/>
          </a:xfrm>
          <a:prstGeom prst="rect">
            <a:avLst/>
          </a:prstGeom>
          <a:noFill/>
        </p:spPr>
        <p:txBody>
          <a:bodyPr wrap="square" rtlCol="0">
            <a:spAutoFit/>
          </a:bodyPr>
          <a:lstStyle/>
          <a:p>
            <a:pPr algn="ctr"/>
            <a:r>
              <a:rPr lang="en-AU" sz="2400" b="1" dirty="0" smtClean="0">
                <a:solidFill>
                  <a:schemeClr val="accent1"/>
                </a:solidFill>
              </a:rPr>
              <a:t>84%</a:t>
            </a:r>
            <a:endParaRPr lang="en-AU" sz="2400" b="1" dirty="0">
              <a:solidFill>
                <a:schemeClr val="accent1"/>
              </a:solidFill>
            </a:endParaRPr>
          </a:p>
          <a:p>
            <a:pPr algn="ctr"/>
            <a:r>
              <a:rPr lang="en-AU" sz="1600" dirty="0" smtClean="0">
                <a:solidFill>
                  <a:schemeClr val="accent1"/>
                </a:solidFill>
              </a:rPr>
              <a:t>students reported increased employability confidence</a:t>
            </a:r>
            <a:endParaRPr lang="en-AU" sz="1600" dirty="0">
              <a:solidFill>
                <a:schemeClr val="accent1"/>
              </a:solidFill>
            </a:endParaRPr>
          </a:p>
        </p:txBody>
      </p:sp>
      <p:sp>
        <p:nvSpPr>
          <p:cNvPr id="18" name="TextBox 17"/>
          <p:cNvSpPr txBox="1"/>
          <p:nvPr/>
        </p:nvSpPr>
        <p:spPr>
          <a:xfrm>
            <a:off x="8233063" y="981430"/>
            <a:ext cx="3881733" cy="1354217"/>
          </a:xfrm>
          <a:prstGeom prst="rect">
            <a:avLst/>
          </a:prstGeom>
          <a:noFill/>
        </p:spPr>
        <p:txBody>
          <a:bodyPr wrap="square" rtlCol="0">
            <a:spAutoFit/>
          </a:bodyPr>
          <a:lstStyle/>
          <a:p>
            <a:pPr algn="ctr"/>
            <a:r>
              <a:rPr lang="en-AU" sz="6600" b="1" dirty="0" smtClean="0">
                <a:solidFill>
                  <a:schemeClr val="accent1"/>
                </a:solidFill>
              </a:rPr>
              <a:t>5,726</a:t>
            </a:r>
            <a:endParaRPr lang="en-AU" sz="6600" b="1" dirty="0">
              <a:solidFill>
                <a:schemeClr val="accent1"/>
              </a:solidFill>
            </a:endParaRPr>
          </a:p>
          <a:p>
            <a:pPr algn="ctr"/>
            <a:r>
              <a:rPr lang="en-AU" sz="1600" dirty="0" smtClean="0">
                <a:solidFill>
                  <a:schemeClr val="accent1"/>
                </a:solidFill>
              </a:rPr>
              <a:t>Student participation since 2009</a:t>
            </a:r>
            <a:endParaRPr lang="en-AU" sz="1600" dirty="0">
              <a:solidFill>
                <a:schemeClr val="accent1"/>
              </a:solidFill>
            </a:endParaRPr>
          </a:p>
        </p:txBody>
      </p:sp>
      <p:pic>
        <p:nvPicPr>
          <p:cNvPr id="22" name="Picture 2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847248" y="3293884"/>
            <a:ext cx="945362" cy="945362"/>
          </a:xfrm>
          <a:prstGeom prst="rect">
            <a:avLst/>
          </a:prstGeom>
        </p:spPr>
      </p:pic>
      <p:pic>
        <p:nvPicPr>
          <p:cNvPr id="23" name="Picture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580134" y="1639730"/>
            <a:ext cx="900321" cy="900321"/>
          </a:xfrm>
          <a:prstGeom prst="rect">
            <a:avLst/>
          </a:prstGeom>
        </p:spPr>
      </p:pic>
      <p:graphicFrame>
        <p:nvGraphicFramePr>
          <p:cNvPr id="15" name="Chart 14"/>
          <p:cNvGraphicFramePr>
            <a:graphicFrameLocks/>
          </p:cNvGraphicFramePr>
          <p:nvPr>
            <p:extLst/>
          </p:nvPr>
        </p:nvGraphicFramePr>
        <p:xfrm>
          <a:off x="695326" y="1615156"/>
          <a:ext cx="4032522" cy="240539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9" name="Chart 18"/>
          <p:cNvGraphicFramePr>
            <a:graphicFrameLocks/>
          </p:cNvGraphicFramePr>
          <p:nvPr>
            <p:extLst/>
          </p:nvPr>
        </p:nvGraphicFramePr>
        <p:xfrm>
          <a:off x="743634" y="4161383"/>
          <a:ext cx="3935906" cy="232570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4" name="Chart 23"/>
          <p:cNvGraphicFramePr>
            <a:graphicFrameLocks/>
          </p:cNvGraphicFramePr>
          <p:nvPr>
            <p:extLst>
              <p:ext uri="{D42A27DB-BD31-4B8C-83A1-F6EECF244321}">
                <p14:modId xmlns:p14="http://schemas.microsoft.com/office/powerpoint/2010/main" val="3259541802"/>
              </p:ext>
            </p:extLst>
          </p:nvPr>
        </p:nvGraphicFramePr>
        <p:xfrm>
          <a:off x="3774122" y="3451592"/>
          <a:ext cx="3849457" cy="276624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03628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711533" y="6309320"/>
            <a:ext cx="3490834" cy="209851"/>
          </a:xfrm>
        </p:spPr>
        <p:txBody>
          <a:bodyPr>
            <a:normAutofit/>
          </a:bodyPr>
          <a:lstStyle/>
          <a:p>
            <a:r>
              <a:rPr lang="en-AU" sz="1000" dirty="0" smtClean="0"/>
              <a:t>Based on 2019 </a:t>
            </a:r>
            <a:r>
              <a:rPr lang="en-AU" sz="1000" dirty="0"/>
              <a:t>Preliminary figures</a:t>
            </a:r>
          </a:p>
        </p:txBody>
      </p:sp>
      <p:sp>
        <p:nvSpPr>
          <p:cNvPr id="9" name="Title 8"/>
          <p:cNvSpPr>
            <a:spLocks noGrp="1"/>
          </p:cNvSpPr>
          <p:nvPr>
            <p:ph type="title"/>
          </p:nvPr>
        </p:nvSpPr>
        <p:spPr/>
        <p:txBody>
          <a:bodyPr/>
          <a:lstStyle/>
          <a:p>
            <a:r>
              <a:rPr lang="en-AU" b="1" dirty="0" smtClean="0"/>
              <a:t>Impact: </a:t>
            </a:r>
            <a:r>
              <a:rPr lang="en-AU" dirty="0" smtClean="0"/>
              <a:t>Work Integrated Learning (WIL)</a:t>
            </a:r>
            <a:endParaRPr lang="en-AU" dirty="0"/>
          </a:p>
        </p:txBody>
      </p:sp>
      <p:sp>
        <p:nvSpPr>
          <p:cNvPr id="11" name="Text Placeholder 10"/>
          <p:cNvSpPr>
            <a:spLocks noGrp="1"/>
          </p:cNvSpPr>
          <p:nvPr>
            <p:ph type="body" sz="quarter" idx="15"/>
          </p:nvPr>
        </p:nvSpPr>
        <p:spPr/>
        <p:txBody>
          <a:bodyPr/>
          <a:lstStyle/>
          <a:p>
            <a:endParaRPr lang="en-AU"/>
          </a:p>
        </p:txBody>
      </p:sp>
      <p:sp>
        <p:nvSpPr>
          <p:cNvPr id="7" name="Footer Placeholder 6"/>
          <p:cNvSpPr>
            <a:spLocks noGrp="1"/>
          </p:cNvSpPr>
          <p:nvPr>
            <p:ph type="ftr" sz="quarter" idx="17"/>
          </p:nvPr>
        </p:nvSpPr>
        <p:spPr/>
        <p:txBody>
          <a:bodyPr/>
          <a:lstStyle/>
          <a:p>
            <a:r>
              <a:rPr lang="en-AU" smtClean="0"/>
              <a:t>Student Employability: Strategic Development</a:t>
            </a:r>
            <a:endParaRPr lang="en-AU" dirty="0"/>
          </a:p>
        </p:txBody>
      </p:sp>
      <p:sp>
        <p:nvSpPr>
          <p:cNvPr id="8" name="Slide Number Placeholder 7"/>
          <p:cNvSpPr>
            <a:spLocks noGrp="1"/>
          </p:cNvSpPr>
          <p:nvPr>
            <p:ph type="sldNum" sz="quarter" idx="18"/>
          </p:nvPr>
        </p:nvSpPr>
        <p:spPr/>
        <p:txBody>
          <a:bodyPr/>
          <a:lstStyle/>
          <a:p>
            <a:fld id="{E917DE0E-AFB1-41FD-BC35-27DB61CA125F}" type="slidenum">
              <a:rPr lang="en-AU" smtClean="0"/>
              <a:pPr/>
              <a:t>18</a:t>
            </a:fld>
            <a:endParaRPr lang="en-AU"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2579" y="2097813"/>
            <a:ext cx="952500" cy="95250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0545" y="4301530"/>
            <a:ext cx="952500" cy="95250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2020" y="4487692"/>
            <a:ext cx="892935" cy="892935"/>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6708" y="4324576"/>
            <a:ext cx="952500" cy="952500"/>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2946" y="2183724"/>
            <a:ext cx="780678" cy="780678"/>
          </a:xfrm>
          <a:prstGeom prst="rect">
            <a:avLst/>
          </a:prstGeom>
        </p:spPr>
      </p:pic>
      <p:sp>
        <p:nvSpPr>
          <p:cNvPr id="23" name="TextBox 22"/>
          <p:cNvSpPr txBox="1"/>
          <p:nvPr/>
        </p:nvSpPr>
        <p:spPr>
          <a:xfrm>
            <a:off x="8997069" y="5381190"/>
            <a:ext cx="2304330" cy="584775"/>
          </a:xfrm>
          <a:prstGeom prst="rect">
            <a:avLst/>
          </a:prstGeom>
          <a:noFill/>
        </p:spPr>
        <p:txBody>
          <a:bodyPr wrap="square" rtlCol="0">
            <a:spAutoFit/>
          </a:bodyPr>
          <a:lstStyle/>
          <a:p>
            <a:pPr algn="ctr"/>
            <a:r>
              <a:rPr lang="en-AU" sz="1600" b="1" dirty="0" smtClean="0">
                <a:solidFill>
                  <a:srgbClr val="51247A"/>
                </a:solidFill>
              </a:rPr>
              <a:t>541</a:t>
            </a:r>
            <a:r>
              <a:rPr lang="en-AU" sz="1600" dirty="0" smtClean="0">
                <a:solidFill>
                  <a:srgbClr val="51247A"/>
                </a:solidFill>
              </a:rPr>
              <a:t> WIL courses across UQ in 2019</a:t>
            </a:r>
            <a:endParaRPr lang="en-AU" sz="1600" dirty="0">
              <a:solidFill>
                <a:srgbClr val="51247A"/>
              </a:solidFill>
            </a:endParaRPr>
          </a:p>
        </p:txBody>
      </p:sp>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69471" y="4321118"/>
            <a:ext cx="952500" cy="952500"/>
          </a:xfrm>
          <a:prstGeom prst="rect">
            <a:avLst/>
          </a:prstGeom>
        </p:spPr>
      </p:pic>
      <p:sp>
        <p:nvSpPr>
          <p:cNvPr id="26" name="TextBox 25"/>
          <p:cNvSpPr txBox="1"/>
          <p:nvPr/>
        </p:nvSpPr>
        <p:spPr>
          <a:xfrm>
            <a:off x="9254740" y="3249647"/>
            <a:ext cx="1974651" cy="584775"/>
          </a:xfrm>
          <a:prstGeom prst="rect">
            <a:avLst/>
          </a:prstGeom>
          <a:noFill/>
        </p:spPr>
        <p:txBody>
          <a:bodyPr wrap="square" rtlCol="0">
            <a:spAutoFit/>
          </a:bodyPr>
          <a:lstStyle/>
          <a:p>
            <a:pPr algn="ctr"/>
            <a:r>
              <a:rPr lang="en-AU" sz="1600" dirty="0" smtClean="0">
                <a:solidFill>
                  <a:srgbClr val="51247A"/>
                </a:solidFill>
              </a:rPr>
              <a:t>students enrolled in WIL courses</a:t>
            </a:r>
            <a:endParaRPr lang="en-AU" sz="1600" dirty="0">
              <a:solidFill>
                <a:srgbClr val="51247A"/>
              </a:solidFill>
            </a:endParaRPr>
          </a:p>
        </p:txBody>
      </p:sp>
      <p:sp>
        <p:nvSpPr>
          <p:cNvPr id="27" name="TextBox 26"/>
          <p:cNvSpPr txBox="1"/>
          <p:nvPr/>
        </p:nvSpPr>
        <p:spPr>
          <a:xfrm>
            <a:off x="384682" y="5376832"/>
            <a:ext cx="2245971" cy="584775"/>
          </a:xfrm>
          <a:prstGeom prst="rect">
            <a:avLst/>
          </a:prstGeom>
          <a:noFill/>
        </p:spPr>
        <p:txBody>
          <a:bodyPr wrap="square" rtlCol="0">
            <a:spAutoFit/>
          </a:bodyPr>
          <a:lstStyle/>
          <a:p>
            <a:pPr algn="ctr"/>
            <a:r>
              <a:rPr lang="en-AU" sz="1600" b="1" dirty="0" smtClean="0">
                <a:solidFill>
                  <a:srgbClr val="51247A"/>
                </a:solidFill>
              </a:rPr>
              <a:t>139</a:t>
            </a:r>
            <a:r>
              <a:rPr lang="en-AU" sz="1600" dirty="0" smtClean="0">
                <a:solidFill>
                  <a:srgbClr val="51247A"/>
                </a:solidFill>
              </a:rPr>
              <a:t> Work Simulation courses</a:t>
            </a:r>
            <a:endParaRPr lang="en-AU" sz="1600" dirty="0">
              <a:solidFill>
                <a:srgbClr val="51247A"/>
              </a:solidFill>
            </a:endParaRPr>
          </a:p>
        </p:txBody>
      </p:sp>
      <p:sp>
        <p:nvSpPr>
          <p:cNvPr id="28" name="TextBox 27"/>
          <p:cNvSpPr txBox="1"/>
          <p:nvPr/>
        </p:nvSpPr>
        <p:spPr>
          <a:xfrm>
            <a:off x="8544219" y="808344"/>
            <a:ext cx="3603004" cy="1107996"/>
          </a:xfrm>
          <a:prstGeom prst="rect">
            <a:avLst/>
          </a:prstGeom>
          <a:noFill/>
        </p:spPr>
        <p:txBody>
          <a:bodyPr wrap="square" rtlCol="0">
            <a:spAutoFit/>
          </a:bodyPr>
          <a:lstStyle/>
          <a:p>
            <a:r>
              <a:rPr lang="en-AU" sz="6600" b="1" dirty="0" smtClean="0">
                <a:solidFill>
                  <a:srgbClr val="51247A"/>
                </a:solidFill>
              </a:rPr>
              <a:t>15,800+</a:t>
            </a:r>
            <a:endParaRPr lang="en-AU" sz="6600" b="1" dirty="0">
              <a:solidFill>
                <a:srgbClr val="51247A"/>
              </a:solidFill>
            </a:endParaRPr>
          </a:p>
        </p:txBody>
      </p:sp>
      <p:sp>
        <p:nvSpPr>
          <p:cNvPr id="29" name="TextBox 28"/>
          <p:cNvSpPr txBox="1"/>
          <p:nvPr/>
        </p:nvSpPr>
        <p:spPr>
          <a:xfrm>
            <a:off x="9089901" y="1812295"/>
            <a:ext cx="2118667" cy="584775"/>
          </a:xfrm>
          <a:prstGeom prst="rect">
            <a:avLst/>
          </a:prstGeom>
          <a:noFill/>
        </p:spPr>
        <p:txBody>
          <a:bodyPr wrap="square" rtlCol="0">
            <a:spAutoFit/>
          </a:bodyPr>
          <a:lstStyle/>
          <a:p>
            <a:r>
              <a:rPr lang="en-AU" sz="1600" dirty="0" smtClean="0">
                <a:solidFill>
                  <a:srgbClr val="51247A"/>
                </a:solidFill>
              </a:rPr>
              <a:t>Students enrolled in WIL courses in 2019</a:t>
            </a:r>
            <a:endParaRPr lang="en-AU" sz="1600" dirty="0">
              <a:solidFill>
                <a:srgbClr val="51247A"/>
              </a:solidFill>
            </a:endParaRPr>
          </a:p>
        </p:txBody>
      </p:sp>
      <p:sp>
        <p:nvSpPr>
          <p:cNvPr id="30" name="TextBox 29"/>
          <p:cNvSpPr txBox="1"/>
          <p:nvPr/>
        </p:nvSpPr>
        <p:spPr>
          <a:xfrm>
            <a:off x="3006664" y="3248149"/>
            <a:ext cx="2304330" cy="584775"/>
          </a:xfrm>
          <a:prstGeom prst="rect">
            <a:avLst/>
          </a:prstGeom>
          <a:noFill/>
        </p:spPr>
        <p:txBody>
          <a:bodyPr wrap="square" rtlCol="0">
            <a:spAutoFit/>
          </a:bodyPr>
          <a:lstStyle/>
          <a:p>
            <a:pPr algn="ctr"/>
            <a:r>
              <a:rPr lang="en-AU" sz="1600" b="1" dirty="0" smtClean="0">
                <a:solidFill>
                  <a:srgbClr val="51247A"/>
                </a:solidFill>
              </a:rPr>
              <a:t>226</a:t>
            </a:r>
            <a:r>
              <a:rPr lang="en-AU" sz="1600" dirty="0" smtClean="0">
                <a:solidFill>
                  <a:srgbClr val="51247A"/>
                </a:solidFill>
              </a:rPr>
              <a:t> Industry placement courses</a:t>
            </a:r>
            <a:endParaRPr lang="en-AU" sz="1600" dirty="0">
              <a:solidFill>
                <a:srgbClr val="51247A"/>
              </a:solidFill>
            </a:endParaRPr>
          </a:p>
        </p:txBody>
      </p:sp>
      <p:sp>
        <p:nvSpPr>
          <p:cNvPr id="31" name="TextBox 30"/>
          <p:cNvSpPr txBox="1"/>
          <p:nvPr/>
        </p:nvSpPr>
        <p:spPr>
          <a:xfrm>
            <a:off x="326323" y="3256053"/>
            <a:ext cx="2304330" cy="584775"/>
          </a:xfrm>
          <a:prstGeom prst="rect">
            <a:avLst/>
          </a:prstGeom>
          <a:noFill/>
        </p:spPr>
        <p:txBody>
          <a:bodyPr wrap="square" rtlCol="0">
            <a:spAutoFit/>
          </a:bodyPr>
          <a:lstStyle/>
          <a:p>
            <a:pPr algn="ctr"/>
            <a:r>
              <a:rPr lang="en-AU" sz="1600" b="1" dirty="0" smtClean="0">
                <a:solidFill>
                  <a:srgbClr val="51247A"/>
                </a:solidFill>
              </a:rPr>
              <a:t>11</a:t>
            </a:r>
            <a:r>
              <a:rPr lang="en-AU" sz="1600" dirty="0" smtClean="0">
                <a:solidFill>
                  <a:srgbClr val="51247A"/>
                </a:solidFill>
              </a:rPr>
              <a:t> Entrepreneurship / Enterprise courses</a:t>
            </a:r>
            <a:endParaRPr lang="en-AU" sz="1600" dirty="0">
              <a:solidFill>
                <a:srgbClr val="51247A"/>
              </a:solidFill>
            </a:endParaRPr>
          </a:p>
        </p:txBody>
      </p:sp>
      <p:sp>
        <p:nvSpPr>
          <p:cNvPr id="32" name="TextBox 31"/>
          <p:cNvSpPr txBox="1"/>
          <p:nvPr/>
        </p:nvSpPr>
        <p:spPr>
          <a:xfrm>
            <a:off x="5791120" y="3256052"/>
            <a:ext cx="2304330" cy="584775"/>
          </a:xfrm>
          <a:prstGeom prst="rect">
            <a:avLst/>
          </a:prstGeom>
          <a:noFill/>
        </p:spPr>
        <p:txBody>
          <a:bodyPr wrap="square" rtlCol="0">
            <a:spAutoFit/>
          </a:bodyPr>
          <a:lstStyle/>
          <a:p>
            <a:pPr algn="ctr"/>
            <a:r>
              <a:rPr lang="en-AU" sz="1600" b="1" dirty="0" smtClean="0">
                <a:solidFill>
                  <a:srgbClr val="51247A"/>
                </a:solidFill>
              </a:rPr>
              <a:t>57</a:t>
            </a:r>
            <a:r>
              <a:rPr lang="en-AU" sz="1600" dirty="0" smtClean="0">
                <a:solidFill>
                  <a:srgbClr val="51247A"/>
                </a:solidFill>
              </a:rPr>
              <a:t> Industry Project courses</a:t>
            </a:r>
            <a:endParaRPr lang="en-AU" sz="1600" dirty="0">
              <a:solidFill>
                <a:srgbClr val="51247A"/>
              </a:solidFill>
            </a:endParaRPr>
          </a:p>
        </p:txBody>
      </p:sp>
      <p:sp>
        <p:nvSpPr>
          <p:cNvPr id="33" name="TextBox 32"/>
          <p:cNvSpPr txBox="1"/>
          <p:nvPr/>
        </p:nvSpPr>
        <p:spPr>
          <a:xfrm>
            <a:off x="3269972" y="5376832"/>
            <a:ext cx="2245971" cy="584775"/>
          </a:xfrm>
          <a:prstGeom prst="rect">
            <a:avLst/>
          </a:prstGeom>
          <a:noFill/>
        </p:spPr>
        <p:txBody>
          <a:bodyPr wrap="square" rtlCol="0">
            <a:spAutoFit/>
          </a:bodyPr>
          <a:lstStyle/>
          <a:p>
            <a:pPr algn="ctr"/>
            <a:r>
              <a:rPr lang="en-AU" sz="1600" b="1" dirty="0" smtClean="0">
                <a:solidFill>
                  <a:srgbClr val="51247A"/>
                </a:solidFill>
              </a:rPr>
              <a:t>21</a:t>
            </a:r>
            <a:r>
              <a:rPr lang="en-AU" sz="1600" dirty="0" smtClean="0">
                <a:solidFill>
                  <a:srgbClr val="51247A"/>
                </a:solidFill>
              </a:rPr>
              <a:t> Reflection on employment courses</a:t>
            </a:r>
            <a:endParaRPr lang="en-AU" sz="1600" dirty="0">
              <a:solidFill>
                <a:srgbClr val="51247A"/>
              </a:solidFill>
            </a:endParaRPr>
          </a:p>
        </p:txBody>
      </p:sp>
      <p:sp>
        <p:nvSpPr>
          <p:cNvPr id="34" name="TextBox 33"/>
          <p:cNvSpPr txBox="1"/>
          <p:nvPr/>
        </p:nvSpPr>
        <p:spPr>
          <a:xfrm>
            <a:off x="5820299" y="5381190"/>
            <a:ext cx="2245971" cy="584775"/>
          </a:xfrm>
          <a:prstGeom prst="rect">
            <a:avLst/>
          </a:prstGeom>
          <a:noFill/>
        </p:spPr>
        <p:txBody>
          <a:bodyPr wrap="square" rtlCol="0">
            <a:spAutoFit/>
          </a:bodyPr>
          <a:lstStyle/>
          <a:p>
            <a:pPr algn="ctr"/>
            <a:r>
              <a:rPr lang="en-AU" sz="1600" b="1" dirty="0" smtClean="0">
                <a:solidFill>
                  <a:srgbClr val="51247A"/>
                </a:solidFill>
              </a:rPr>
              <a:t>169</a:t>
            </a:r>
            <a:r>
              <a:rPr lang="en-AU" sz="1600" dirty="0" smtClean="0">
                <a:solidFill>
                  <a:srgbClr val="51247A"/>
                </a:solidFill>
              </a:rPr>
              <a:t> Field Experience courses</a:t>
            </a:r>
            <a:endParaRPr lang="en-AU" sz="1600" dirty="0">
              <a:solidFill>
                <a:srgbClr val="51247A"/>
              </a:solidFill>
            </a:endParaRPr>
          </a:p>
        </p:txBody>
      </p:sp>
      <p:sp>
        <p:nvSpPr>
          <p:cNvPr id="35" name="TextBox 34"/>
          <p:cNvSpPr txBox="1"/>
          <p:nvPr/>
        </p:nvSpPr>
        <p:spPr>
          <a:xfrm>
            <a:off x="9378576" y="2548167"/>
            <a:ext cx="1726980" cy="707886"/>
          </a:xfrm>
          <a:prstGeom prst="rect">
            <a:avLst/>
          </a:prstGeom>
          <a:noFill/>
        </p:spPr>
        <p:txBody>
          <a:bodyPr wrap="square" rtlCol="0">
            <a:spAutoFit/>
          </a:bodyPr>
          <a:lstStyle/>
          <a:p>
            <a:r>
              <a:rPr lang="en-AU" sz="4000" b="1" dirty="0" smtClean="0">
                <a:solidFill>
                  <a:srgbClr val="51247A"/>
                </a:solidFill>
              </a:rPr>
              <a:t>31.5%</a:t>
            </a:r>
            <a:endParaRPr lang="en-AU" sz="4000" b="1" dirty="0">
              <a:solidFill>
                <a:srgbClr val="51247A"/>
              </a:solidFill>
            </a:endParaRPr>
          </a:p>
        </p:txBody>
      </p:sp>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4332" y="1976654"/>
            <a:ext cx="1149098" cy="1194818"/>
          </a:xfrm>
          <a:prstGeom prst="rect">
            <a:avLst/>
          </a:prstGeom>
        </p:spPr>
      </p:pic>
    </p:spTree>
    <p:extLst>
      <p:ext uri="{BB962C8B-B14F-4D97-AF65-F5344CB8AC3E}">
        <p14:creationId xmlns:p14="http://schemas.microsoft.com/office/powerpoint/2010/main" val="274645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5326" y="1053964"/>
            <a:ext cx="10801350" cy="469056"/>
          </a:xfrm>
        </p:spPr>
        <p:txBody>
          <a:bodyPr/>
          <a:lstStyle/>
          <a:p>
            <a:r>
              <a:rPr lang="en-AU" b="1" dirty="0" smtClean="0"/>
              <a:t>Impact: </a:t>
            </a:r>
            <a:r>
              <a:rPr lang="en-AU" dirty="0" smtClean="0"/>
              <a:t>WIL Course </a:t>
            </a:r>
            <a:r>
              <a:rPr lang="en-AU" dirty="0"/>
              <a:t>Enrolments</a:t>
            </a:r>
          </a:p>
        </p:txBody>
      </p:sp>
      <p:sp>
        <p:nvSpPr>
          <p:cNvPr id="4" name="Text Placeholder 3"/>
          <p:cNvSpPr>
            <a:spLocks noGrp="1"/>
          </p:cNvSpPr>
          <p:nvPr>
            <p:ph type="body" sz="quarter" idx="15"/>
          </p:nvPr>
        </p:nvSpPr>
        <p:spPr/>
        <p:txBody>
          <a:bodyPr/>
          <a:lstStyle/>
          <a:p>
            <a:endParaRPr lang="en-AU"/>
          </a:p>
        </p:txBody>
      </p:sp>
      <p:sp>
        <p:nvSpPr>
          <p:cNvPr id="5" name="Footer Placeholder 4"/>
          <p:cNvSpPr>
            <a:spLocks noGrp="1"/>
          </p:cNvSpPr>
          <p:nvPr>
            <p:ph type="ftr" sz="quarter" idx="17"/>
          </p:nvPr>
        </p:nvSpPr>
        <p:spPr/>
        <p:txBody>
          <a:bodyPr/>
          <a:lstStyle/>
          <a:p>
            <a:r>
              <a:rPr lang="en-AU" smtClean="0"/>
              <a:t>Student Employability: Strategic Development</a:t>
            </a:r>
            <a:endParaRPr lang="en-AU" dirty="0"/>
          </a:p>
        </p:txBody>
      </p:sp>
      <p:sp>
        <p:nvSpPr>
          <p:cNvPr id="6" name="Slide Number Placeholder 5"/>
          <p:cNvSpPr>
            <a:spLocks noGrp="1"/>
          </p:cNvSpPr>
          <p:nvPr>
            <p:ph type="sldNum" sz="quarter" idx="18"/>
          </p:nvPr>
        </p:nvSpPr>
        <p:spPr/>
        <p:txBody>
          <a:bodyPr/>
          <a:lstStyle/>
          <a:p>
            <a:fld id="{E917DE0E-AFB1-41FD-BC35-27DB61CA125F}" type="slidenum">
              <a:rPr lang="en-AU" smtClean="0"/>
              <a:pPr/>
              <a:t>19</a:t>
            </a:fld>
            <a:endParaRPr lang="en-AU" dirty="0"/>
          </a:p>
        </p:txBody>
      </p:sp>
      <p:grpSp>
        <p:nvGrpSpPr>
          <p:cNvPr id="15" name="Group 14"/>
          <p:cNvGrpSpPr/>
          <p:nvPr/>
        </p:nvGrpSpPr>
        <p:grpSpPr>
          <a:xfrm>
            <a:off x="210929" y="1335031"/>
            <a:ext cx="7737889" cy="4951007"/>
            <a:chOff x="335977" y="1438227"/>
            <a:chExt cx="6840760" cy="4583061"/>
          </a:xfrm>
        </p:grpSpPr>
        <p:graphicFrame>
          <p:nvGraphicFramePr>
            <p:cNvPr id="12" name="Chart 11"/>
            <p:cNvGraphicFramePr/>
            <p:nvPr>
              <p:extLst/>
            </p:nvPr>
          </p:nvGraphicFramePr>
          <p:xfrm>
            <a:off x="335977" y="1438227"/>
            <a:ext cx="6840760" cy="4583061"/>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6048010" y="2175960"/>
              <a:ext cx="532879" cy="356162"/>
            </a:xfrm>
            <a:prstGeom prst="rect">
              <a:avLst/>
            </a:prstGeom>
            <a:noFill/>
          </p:spPr>
          <p:txBody>
            <a:bodyPr wrap="square" rtlCol="0">
              <a:spAutoFit/>
            </a:bodyPr>
            <a:lstStyle/>
            <a:p>
              <a:r>
                <a:rPr lang="en-AU" b="1" dirty="0" smtClean="0">
                  <a:solidFill>
                    <a:schemeClr val="accent1"/>
                  </a:solidFill>
                </a:rPr>
                <a:t>8%</a:t>
              </a:r>
              <a:endParaRPr lang="en-AU" dirty="0">
                <a:solidFill>
                  <a:schemeClr val="accent1"/>
                </a:solidFill>
              </a:endParaRPr>
            </a:p>
          </p:txBody>
        </p:sp>
        <p:sp>
          <p:nvSpPr>
            <p:cNvPr id="11" name="TextBox 10"/>
            <p:cNvSpPr txBox="1"/>
            <p:nvPr/>
          </p:nvSpPr>
          <p:spPr>
            <a:xfrm>
              <a:off x="6048010" y="3373595"/>
              <a:ext cx="513150" cy="356162"/>
            </a:xfrm>
            <a:prstGeom prst="rect">
              <a:avLst/>
            </a:prstGeom>
            <a:noFill/>
          </p:spPr>
          <p:txBody>
            <a:bodyPr wrap="square" rtlCol="0">
              <a:spAutoFit/>
            </a:bodyPr>
            <a:lstStyle/>
            <a:p>
              <a:r>
                <a:rPr lang="en-AU" b="1" dirty="0" smtClean="0">
                  <a:solidFill>
                    <a:schemeClr val="accent1"/>
                  </a:solidFill>
                </a:rPr>
                <a:t>3%</a:t>
              </a:r>
              <a:endParaRPr lang="en-AU" dirty="0">
                <a:solidFill>
                  <a:schemeClr val="accent1"/>
                </a:solidFill>
              </a:endParaRPr>
            </a:p>
          </p:txBody>
        </p:sp>
      </p:grpSp>
      <p:graphicFrame>
        <p:nvGraphicFramePr>
          <p:cNvPr id="9" name="Table 8"/>
          <p:cNvGraphicFramePr>
            <a:graphicFrameLocks noGrp="1"/>
          </p:cNvGraphicFramePr>
          <p:nvPr>
            <p:extLst/>
          </p:nvPr>
        </p:nvGraphicFramePr>
        <p:xfrm>
          <a:off x="8077534" y="2780928"/>
          <a:ext cx="3994204" cy="1483360"/>
        </p:xfrm>
        <a:graphic>
          <a:graphicData uri="http://schemas.openxmlformats.org/drawingml/2006/table">
            <a:tbl>
              <a:tblPr firstRow="1" bandRow="1">
                <a:tableStyleId>{5C22544A-7EE6-4342-B048-85BDC9FD1C3A}</a:tableStyleId>
              </a:tblPr>
              <a:tblGrid>
                <a:gridCol w="1761956">
                  <a:extLst>
                    <a:ext uri="{9D8B030D-6E8A-4147-A177-3AD203B41FA5}">
                      <a16:colId xmlns:a16="http://schemas.microsoft.com/office/drawing/2014/main" val="1705636602"/>
                    </a:ext>
                  </a:extLst>
                </a:gridCol>
                <a:gridCol w="720080">
                  <a:extLst>
                    <a:ext uri="{9D8B030D-6E8A-4147-A177-3AD203B41FA5}">
                      <a16:colId xmlns:a16="http://schemas.microsoft.com/office/drawing/2014/main" val="2932569257"/>
                    </a:ext>
                  </a:extLst>
                </a:gridCol>
                <a:gridCol w="720080">
                  <a:extLst>
                    <a:ext uri="{9D8B030D-6E8A-4147-A177-3AD203B41FA5}">
                      <a16:colId xmlns:a16="http://schemas.microsoft.com/office/drawing/2014/main" val="929137405"/>
                    </a:ext>
                  </a:extLst>
                </a:gridCol>
                <a:gridCol w="792088">
                  <a:extLst>
                    <a:ext uri="{9D8B030D-6E8A-4147-A177-3AD203B41FA5}">
                      <a16:colId xmlns:a16="http://schemas.microsoft.com/office/drawing/2014/main" val="190700703"/>
                    </a:ext>
                  </a:extLst>
                </a:gridCol>
              </a:tblGrid>
              <a:tr h="370840">
                <a:tc>
                  <a:txBody>
                    <a:bodyPr/>
                    <a:lstStyle/>
                    <a:p>
                      <a:endParaRPr lang="en-AU" dirty="0"/>
                    </a:p>
                  </a:txBody>
                  <a:tcPr/>
                </a:tc>
                <a:tc>
                  <a:txBody>
                    <a:bodyPr/>
                    <a:lstStyle/>
                    <a:p>
                      <a:r>
                        <a:rPr lang="en-AU" dirty="0" smtClean="0"/>
                        <a:t>2017</a:t>
                      </a:r>
                      <a:endParaRPr lang="en-AU" dirty="0"/>
                    </a:p>
                  </a:txBody>
                  <a:tcPr/>
                </a:tc>
                <a:tc>
                  <a:txBody>
                    <a:bodyPr/>
                    <a:lstStyle/>
                    <a:p>
                      <a:r>
                        <a:rPr lang="en-AU" dirty="0" smtClean="0"/>
                        <a:t>2018</a:t>
                      </a:r>
                      <a:endParaRPr lang="en-AU" dirty="0"/>
                    </a:p>
                  </a:txBody>
                  <a:tcPr/>
                </a:tc>
                <a:tc>
                  <a:txBody>
                    <a:bodyPr/>
                    <a:lstStyle/>
                    <a:p>
                      <a:r>
                        <a:rPr lang="en-AU" dirty="0" smtClean="0"/>
                        <a:t>2019</a:t>
                      </a:r>
                      <a:endParaRPr lang="en-AU" dirty="0"/>
                    </a:p>
                  </a:txBody>
                  <a:tcPr/>
                </a:tc>
                <a:extLst>
                  <a:ext uri="{0D108BD9-81ED-4DB2-BD59-A6C34878D82A}">
                    <a16:rowId xmlns:a16="http://schemas.microsoft.com/office/drawing/2014/main" val="1200974916"/>
                  </a:ext>
                </a:extLst>
              </a:tr>
              <a:tr h="370840">
                <a:tc>
                  <a:txBody>
                    <a:bodyPr/>
                    <a:lstStyle/>
                    <a:p>
                      <a:r>
                        <a:rPr lang="en-AU" dirty="0" smtClean="0"/>
                        <a:t>Undergraduate</a:t>
                      </a:r>
                      <a:endParaRPr lang="en-AU" dirty="0"/>
                    </a:p>
                  </a:txBody>
                  <a:tcPr/>
                </a:tc>
                <a:tc>
                  <a:txBody>
                    <a:bodyPr/>
                    <a:lstStyle/>
                    <a:p>
                      <a:r>
                        <a:rPr lang="en-AU" dirty="0" smtClean="0"/>
                        <a:t>29%</a:t>
                      </a:r>
                      <a:endParaRPr lang="en-AU" dirty="0"/>
                    </a:p>
                  </a:txBody>
                  <a:tcPr/>
                </a:tc>
                <a:tc>
                  <a:txBody>
                    <a:bodyPr/>
                    <a:lstStyle/>
                    <a:p>
                      <a:r>
                        <a:rPr lang="en-AU" dirty="0" smtClean="0"/>
                        <a:t>30%</a:t>
                      </a:r>
                      <a:endParaRPr lang="en-AU" dirty="0"/>
                    </a:p>
                  </a:txBody>
                  <a:tcPr/>
                </a:tc>
                <a:tc>
                  <a:txBody>
                    <a:bodyPr/>
                    <a:lstStyle/>
                    <a:p>
                      <a:r>
                        <a:rPr lang="en-AU" dirty="0" smtClean="0"/>
                        <a:t>30%</a:t>
                      </a:r>
                      <a:endParaRPr lang="en-AU" dirty="0"/>
                    </a:p>
                  </a:txBody>
                  <a:tcPr/>
                </a:tc>
                <a:extLst>
                  <a:ext uri="{0D108BD9-81ED-4DB2-BD59-A6C34878D82A}">
                    <a16:rowId xmlns:a16="http://schemas.microsoft.com/office/drawing/2014/main" val="2348282718"/>
                  </a:ext>
                </a:extLst>
              </a:tr>
              <a:tr h="370840">
                <a:tc>
                  <a:txBody>
                    <a:bodyPr/>
                    <a:lstStyle/>
                    <a:p>
                      <a:r>
                        <a:rPr lang="en-AU" dirty="0" smtClean="0"/>
                        <a:t>Postgraduate</a:t>
                      </a:r>
                      <a:endParaRPr lang="en-AU" dirty="0"/>
                    </a:p>
                  </a:txBody>
                  <a:tcPr/>
                </a:tc>
                <a:tc>
                  <a:txBody>
                    <a:bodyPr/>
                    <a:lstStyle/>
                    <a:p>
                      <a:r>
                        <a:rPr lang="en-AU" dirty="0" smtClean="0"/>
                        <a:t>36%</a:t>
                      </a:r>
                      <a:endParaRPr lang="en-AU" dirty="0"/>
                    </a:p>
                  </a:txBody>
                  <a:tcPr/>
                </a:tc>
                <a:tc>
                  <a:txBody>
                    <a:bodyPr/>
                    <a:lstStyle/>
                    <a:p>
                      <a:r>
                        <a:rPr lang="en-AU" dirty="0" smtClean="0"/>
                        <a:t>36%</a:t>
                      </a:r>
                      <a:endParaRPr lang="en-AU" dirty="0"/>
                    </a:p>
                  </a:txBody>
                  <a:tcPr/>
                </a:tc>
                <a:tc>
                  <a:txBody>
                    <a:bodyPr/>
                    <a:lstStyle/>
                    <a:p>
                      <a:r>
                        <a:rPr lang="en-AU" dirty="0" smtClean="0"/>
                        <a:t>34%</a:t>
                      </a:r>
                      <a:endParaRPr lang="en-AU" dirty="0"/>
                    </a:p>
                  </a:txBody>
                  <a:tcPr/>
                </a:tc>
                <a:extLst>
                  <a:ext uri="{0D108BD9-81ED-4DB2-BD59-A6C34878D82A}">
                    <a16:rowId xmlns:a16="http://schemas.microsoft.com/office/drawing/2014/main" val="1633893400"/>
                  </a:ext>
                </a:extLst>
              </a:tr>
              <a:tr h="370840">
                <a:tc>
                  <a:txBody>
                    <a:bodyPr/>
                    <a:lstStyle/>
                    <a:p>
                      <a:r>
                        <a:rPr lang="en-AU" dirty="0" smtClean="0"/>
                        <a:t>Total</a:t>
                      </a:r>
                      <a:endParaRPr lang="en-AU" dirty="0"/>
                    </a:p>
                  </a:txBody>
                  <a:tcPr/>
                </a:tc>
                <a:tc>
                  <a:txBody>
                    <a:bodyPr/>
                    <a:lstStyle/>
                    <a:p>
                      <a:r>
                        <a:rPr lang="en-AU" dirty="0" smtClean="0"/>
                        <a:t>31%</a:t>
                      </a:r>
                      <a:endParaRPr lang="en-AU" dirty="0"/>
                    </a:p>
                  </a:txBody>
                  <a:tcPr/>
                </a:tc>
                <a:tc>
                  <a:txBody>
                    <a:bodyPr/>
                    <a:lstStyle/>
                    <a:p>
                      <a:r>
                        <a:rPr lang="en-AU" dirty="0" smtClean="0"/>
                        <a:t>32%</a:t>
                      </a:r>
                      <a:endParaRPr lang="en-AU" dirty="0"/>
                    </a:p>
                  </a:txBody>
                  <a:tcPr/>
                </a:tc>
                <a:tc>
                  <a:txBody>
                    <a:bodyPr/>
                    <a:lstStyle/>
                    <a:p>
                      <a:r>
                        <a:rPr lang="en-AU" dirty="0" smtClean="0"/>
                        <a:t>32%</a:t>
                      </a:r>
                      <a:endParaRPr lang="en-AU" dirty="0"/>
                    </a:p>
                  </a:txBody>
                  <a:tcPr/>
                </a:tc>
                <a:extLst>
                  <a:ext uri="{0D108BD9-81ED-4DB2-BD59-A6C34878D82A}">
                    <a16:rowId xmlns:a16="http://schemas.microsoft.com/office/drawing/2014/main" val="981566021"/>
                  </a:ext>
                </a:extLst>
              </a:tr>
            </a:tbl>
          </a:graphicData>
        </a:graphic>
      </p:graphicFrame>
      <p:sp>
        <p:nvSpPr>
          <p:cNvPr id="14" name="TextBox 13"/>
          <p:cNvSpPr txBox="1"/>
          <p:nvPr/>
        </p:nvSpPr>
        <p:spPr>
          <a:xfrm>
            <a:off x="8071197" y="1912703"/>
            <a:ext cx="4095993" cy="646331"/>
          </a:xfrm>
          <a:prstGeom prst="rect">
            <a:avLst/>
          </a:prstGeom>
          <a:noFill/>
        </p:spPr>
        <p:txBody>
          <a:bodyPr wrap="none" rtlCol="0">
            <a:spAutoFit/>
          </a:bodyPr>
          <a:lstStyle/>
          <a:p>
            <a:pPr algn="ctr"/>
            <a:r>
              <a:rPr lang="en-AU" b="1" dirty="0"/>
              <a:t>Proportion of coursework students </a:t>
            </a:r>
            <a:endParaRPr lang="en-AU" b="1" dirty="0" smtClean="0"/>
          </a:p>
          <a:p>
            <a:pPr algn="ctr"/>
            <a:r>
              <a:rPr lang="en-AU" b="1" dirty="0" smtClean="0"/>
              <a:t>enrolled </a:t>
            </a:r>
            <a:r>
              <a:rPr lang="en-AU" b="1" dirty="0"/>
              <a:t>in </a:t>
            </a:r>
            <a:r>
              <a:rPr lang="en-AU" b="1" dirty="0" smtClean="0"/>
              <a:t>a WIL course</a:t>
            </a:r>
            <a:endParaRPr lang="en-AU" dirty="0"/>
          </a:p>
        </p:txBody>
      </p:sp>
      <p:grpSp>
        <p:nvGrpSpPr>
          <p:cNvPr id="16" name="Group 15"/>
          <p:cNvGrpSpPr/>
          <p:nvPr/>
        </p:nvGrpSpPr>
        <p:grpSpPr>
          <a:xfrm>
            <a:off x="6600056" y="4869160"/>
            <a:ext cx="0" cy="210157"/>
            <a:chOff x="5948102" y="936105"/>
            <a:chExt cx="0" cy="210157"/>
          </a:xfrm>
        </p:grpSpPr>
        <p:cxnSp>
          <p:nvCxnSpPr>
            <p:cNvPr id="17" name="Straight Arrow Connector 16"/>
            <p:cNvCxnSpPr/>
            <p:nvPr/>
          </p:nvCxnSpPr>
          <p:spPr>
            <a:xfrm flipV="1">
              <a:off x="5948102" y="936105"/>
              <a:ext cx="0" cy="7200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948102" y="1074261"/>
              <a:ext cx="0" cy="7200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6631693" y="4756495"/>
            <a:ext cx="721999" cy="369332"/>
          </a:xfrm>
          <a:prstGeom prst="rect">
            <a:avLst/>
          </a:prstGeom>
          <a:noFill/>
        </p:spPr>
        <p:txBody>
          <a:bodyPr wrap="square" rtlCol="0">
            <a:spAutoFit/>
          </a:bodyPr>
          <a:lstStyle/>
          <a:p>
            <a:r>
              <a:rPr lang="en-AU" b="1" dirty="0" smtClean="0">
                <a:solidFill>
                  <a:schemeClr val="accent1"/>
                </a:solidFill>
              </a:rPr>
              <a:t>21%</a:t>
            </a:r>
            <a:endParaRPr lang="en-AU" dirty="0">
              <a:solidFill>
                <a:schemeClr val="accent1"/>
              </a:solidFill>
            </a:endParaRPr>
          </a:p>
        </p:txBody>
      </p:sp>
    </p:spTree>
    <p:extLst>
      <p:ext uri="{BB962C8B-B14F-4D97-AF65-F5344CB8AC3E}">
        <p14:creationId xmlns:p14="http://schemas.microsoft.com/office/powerpoint/2010/main" val="152259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A6BF53A-238F-B744-A6F3-06FAB874AA4F}"/>
              </a:ext>
            </a:extLst>
          </p:cNvPr>
          <p:cNvSpPr/>
          <p:nvPr/>
        </p:nvSpPr>
        <p:spPr>
          <a:xfrm flipH="1">
            <a:off x="-1" y="631498"/>
            <a:ext cx="12195909" cy="6226502"/>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dirty="0"/>
          </a:p>
        </p:txBody>
      </p:sp>
      <p:pic>
        <p:nvPicPr>
          <p:cNvPr id="6" name="Picture Placeholder 5">
            <a:extLst>
              <a:ext uri="{FF2B5EF4-FFF2-40B4-BE49-F238E27FC236}">
                <a16:creationId xmlns:a16="http://schemas.microsoft.com/office/drawing/2014/main" id="{0C67F306-45F7-DE4C-B108-C814C864AF62}"/>
              </a:ext>
            </a:extLst>
          </p:cNvPr>
          <p:cNvPicPr>
            <a:picLocks noGrp="1" noChangeAspect="1"/>
          </p:cNvPicPr>
          <p:nvPr>
            <p:ph type="pic" sz="quarter" idx="18"/>
          </p:nvPr>
        </p:nvPicPr>
        <p:blipFill rotWithShape="1">
          <a:blip r:embed="rId3" cstate="screen">
            <a:extLst>
              <a:ext uri="{28A0092B-C50C-407E-A947-70E740481C1C}">
                <a14:useLocalDpi xmlns:a14="http://schemas.microsoft.com/office/drawing/2010/main"/>
              </a:ext>
            </a:extLst>
          </a:blip>
          <a:srcRect t="4514" b="4514"/>
          <a:stretch/>
        </p:blipFill>
        <p:spPr/>
      </p:pic>
      <p:sp>
        <p:nvSpPr>
          <p:cNvPr id="4" name="Slide Number Placeholder 3">
            <a:extLst>
              <a:ext uri="{FF2B5EF4-FFF2-40B4-BE49-F238E27FC236}">
                <a16:creationId xmlns:a16="http://schemas.microsoft.com/office/drawing/2014/main" id="{BA41DB6E-300B-E34F-9D9B-A35813217264}"/>
              </a:ext>
            </a:extLst>
          </p:cNvPr>
          <p:cNvSpPr>
            <a:spLocks noGrp="1"/>
          </p:cNvSpPr>
          <p:nvPr>
            <p:ph type="sldNum" sz="quarter" idx="11"/>
          </p:nvPr>
        </p:nvSpPr>
        <p:spPr/>
        <p:txBody>
          <a:bodyPr/>
          <a:lstStyle/>
          <a:p>
            <a:fld id="{E917DE0E-AFB1-41FD-BC35-27DB61CA125F}" type="slidenum">
              <a:rPr lang="en-AU" smtClean="0"/>
              <a:pPr/>
              <a:t>2</a:t>
            </a:fld>
            <a:endParaRPr lang="en-AU" dirty="0"/>
          </a:p>
        </p:txBody>
      </p:sp>
      <p:sp>
        <p:nvSpPr>
          <p:cNvPr id="7" name="Text Placeholder 6">
            <a:extLst>
              <a:ext uri="{FF2B5EF4-FFF2-40B4-BE49-F238E27FC236}">
                <a16:creationId xmlns:a16="http://schemas.microsoft.com/office/drawing/2014/main" id="{1EB96B0C-F338-A649-9C62-40BFA48F7EAB}"/>
              </a:ext>
            </a:extLst>
          </p:cNvPr>
          <p:cNvSpPr>
            <a:spLocks noGrp="1"/>
          </p:cNvSpPr>
          <p:nvPr>
            <p:ph type="body" sz="quarter" idx="15"/>
          </p:nvPr>
        </p:nvSpPr>
        <p:spPr>
          <a:xfrm>
            <a:off x="695326" y="1700213"/>
            <a:ext cx="4752602" cy="4177059"/>
          </a:xfrm>
        </p:spPr>
        <p:txBody>
          <a:bodyPr/>
          <a:lstStyle/>
          <a:p>
            <a:pPr marL="612" lvl="1" indent="0">
              <a:lnSpc>
                <a:spcPct val="150000"/>
              </a:lnSpc>
              <a:spcAft>
                <a:spcPts val="900"/>
              </a:spcAft>
              <a:buNone/>
            </a:pPr>
            <a:r>
              <a:rPr lang="en-AU" dirty="0">
                <a:solidFill>
                  <a:schemeClr val="bg1"/>
                </a:solidFill>
              </a:rPr>
              <a:t>The University of Queensland (UQ) acknowledges the Traditional Owners and their custodianship of the lands on which we meet.</a:t>
            </a:r>
          </a:p>
          <a:p>
            <a:pPr marL="612" lvl="1" indent="0">
              <a:lnSpc>
                <a:spcPct val="150000"/>
              </a:lnSpc>
              <a:spcAft>
                <a:spcPts val="900"/>
              </a:spcAft>
              <a:buNone/>
            </a:pPr>
            <a:r>
              <a:rPr lang="en-AU" dirty="0">
                <a:solidFill>
                  <a:schemeClr val="bg1"/>
                </a:solidFill>
              </a:rPr>
              <a:t>We pay our respects to their Ancestors and their descendants, who continue cultural and spiritual connections to Country.</a:t>
            </a:r>
          </a:p>
          <a:p>
            <a:pPr marL="612" lvl="1" indent="0">
              <a:lnSpc>
                <a:spcPct val="150000"/>
              </a:lnSpc>
              <a:spcAft>
                <a:spcPts val="900"/>
              </a:spcAft>
              <a:buNone/>
            </a:pPr>
            <a:r>
              <a:rPr lang="en-AU" dirty="0">
                <a:solidFill>
                  <a:schemeClr val="bg1"/>
                </a:solidFill>
              </a:rPr>
              <a:t>We recognise their valuable contributions to Australian and global society.</a:t>
            </a:r>
          </a:p>
        </p:txBody>
      </p:sp>
      <p:sp>
        <p:nvSpPr>
          <p:cNvPr id="8" name="Title 7">
            <a:extLst>
              <a:ext uri="{FF2B5EF4-FFF2-40B4-BE49-F238E27FC236}">
                <a16:creationId xmlns:a16="http://schemas.microsoft.com/office/drawing/2014/main" id="{E227FEEF-895B-204C-9420-9FE0102D6866}"/>
              </a:ext>
            </a:extLst>
          </p:cNvPr>
          <p:cNvSpPr>
            <a:spLocks noGrp="1"/>
          </p:cNvSpPr>
          <p:nvPr>
            <p:ph type="title"/>
          </p:nvPr>
        </p:nvSpPr>
        <p:spPr/>
        <p:txBody>
          <a:bodyPr>
            <a:normAutofit/>
          </a:bodyPr>
          <a:lstStyle/>
          <a:p>
            <a:r>
              <a:rPr lang="en-AU" sz="3000" dirty="0">
                <a:solidFill>
                  <a:schemeClr val="bg1"/>
                </a:solidFill>
              </a:rPr>
              <a:t>Acknowledgment of </a:t>
            </a:r>
            <a:r>
              <a:rPr lang="en-AU" sz="3000" b="1" dirty="0">
                <a:solidFill>
                  <a:schemeClr val="bg1"/>
                </a:solidFill>
              </a:rPr>
              <a:t>Country</a:t>
            </a:r>
            <a:endParaRPr lang="en-US" sz="3000" b="1" dirty="0">
              <a:solidFill>
                <a:schemeClr val="bg1"/>
              </a:solidFill>
            </a:endParaRPr>
          </a:p>
        </p:txBody>
      </p:sp>
      <p:sp>
        <p:nvSpPr>
          <p:cNvPr id="12" name="Rectangle 11">
            <a:extLst>
              <a:ext uri="{FF2B5EF4-FFF2-40B4-BE49-F238E27FC236}">
                <a16:creationId xmlns:a16="http://schemas.microsoft.com/office/drawing/2014/main" id="{9BADF3E5-E23F-F742-9FB9-AB47AB23C59C}"/>
              </a:ext>
            </a:extLst>
          </p:cNvPr>
          <p:cNvSpPr/>
          <p:nvPr/>
        </p:nvSpPr>
        <p:spPr>
          <a:xfrm flipH="1">
            <a:off x="0" y="17366"/>
            <a:ext cx="12195909" cy="614132"/>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dirty="0"/>
          </a:p>
        </p:txBody>
      </p:sp>
      <p:pic>
        <p:nvPicPr>
          <p:cNvPr id="13" name="Picture 12">
            <a:extLst>
              <a:ext uri="{FF2B5EF4-FFF2-40B4-BE49-F238E27FC236}">
                <a16:creationId xmlns:a16="http://schemas.microsoft.com/office/drawing/2014/main" id="{CAF537C9-CBD4-1943-93BA-5FB84607557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97935" y="152896"/>
            <a:ext cx="1210684" cy="324000"/>
          </a:xfrm>
          <a:prstGeom prst="rect">
            <a:avLst/>
          </a:prstGeom>
        </p:spPr>
      </p:pic>
    </p:spTree>
    <p:extLst>
      <p:ext uri="{BB962C8B-B14F-4D97-AF65-F5344CB8AC3E}">
        <p14:creationId xmlns:p14="http://schemas.microsoft.com/office/powerpoint/2010/main" val="295948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b="1" dirty="0" smtClean="0"/>
              <a:t>Impact:</a:t>
            </a:r>
            <a:r>
              <a:rPr lang="en-US" dirty="0" smtClean="0"/>
              <a:t> Metrics</a:t>
            </a:r>
            <a:endParaRPr lang="en-AU" dirty="0"/>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4294967295"/>
          </p:nvPr>
        </p:nvSpPr>
        <p:spPr>
          <a:xfrm>
            <a:off x="11529745" y="6524625"/>
            <a:ext cx="287337" cy="239712"/>
          </a:xfrm>
        </p:spPr>
        <p:txBody>
          <a:bodyPr/>
          <a:lstStyle/>
          <a:p>
            <a:fld id="{E917DE0E-AFB1-41FD-BC35-27DB61CA125F}" type="slidenum">
              <a:rPr lang="en-AU" smtClean="0"/>
              <a:pPr/>
              <a:t>20</a:t>
            </a:fld>
            <a:endParaRPr lang="en-AU" dirty="0"/>
          </a:p>
        </p:txBody>
      </p:sp>
      <p:sp>
        <p:nvSpPr>
          <p:cNvPr id="25" name="Text Placeholder 14"/>
          <p:cNvSpPr>
            <a:spLocks noGrp="1"/>
          </p:cNvSpPr>
          <p:nvPr>
            <p:ph type="body" sz="quarter" idx="15"/>
          </p:nvPr>
        </p:nvSpPr>
        <p:spPr/>
        <p:txBody>
          <a:bodyPr/>
          <a:lstStyle/>
          <a:p>
            <a:r>
              <a:rPr lang="en-AU" dirty="0" smtClean="0"/>
              <a:t>#UQ</a:t>
            </a:r>
            <a:endParaRPr lang="en-GB" dirty="0"/>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3200600162"/>
              </p:ext>
            </p:extLst>
          </p:nvPr>
        </p:nvGraphicFramePr>
        <p:xfrm>
          <a:off x="6488486" y="2236730"/>
          <a:ext cx="5328594" cy="3567815"/>
        </p:xfrm>
        <a:graphic>
          <a:graphicData uri="http://schemas.openxmlformats.org/drawingml/2006/table">
            <a:tbl>
              <a:tblPr/>
              <a:tblGrid>
                <a:gridCol w="2863317">
                  <a:extLst>
                    <a:ext uri="{9D8B030D-6E8A-4147-A177-3AD203B41FA5}">
                      <a16:colId xmlns:a16="http://schemas.microsoft.com/office/drawing/2014/main" val="2247364776"/>
                    </a:ext>
                  </a:extLst>
                </a:gridCol>
                <a:gridCol w="821759">
                  <a:extLst>
                    <a:ext uri="{9D8B030D-6E8A-4147-A177-3AD203B41FA5}">
                      <a16:colId xmlns:a16="http://schemas.microsoft.com/office/drawing/2014/main" val="4128817953"/>
                    </a:ext>
                  </a:extLst>
                </a:gridCol>
                <a:gridCol w="821759">
                  <a:extLst>
                    <a:ext uri="{9D8B030D-6E8A-4147-A177-3AD203B41FA5}">
                      <a16:colId xmlns:a16="http://schemas.microsoft.com/office/drawing/2014/main" val="1843427753"/>
                    </a:ext>
                  </a:extLst>
                </a:gridCol>
                <a:gridCol w="821759">
                  <a:extLst>
                    <a:ext uri="{9D8B030D-6E8A-4147-A177-3AD203B41FA5}">
                      <a16:colId xmlns:a16="http://schemas.microsoft.com/office/drawing/2014/main" val="2073759852"/>
                    </a:ext>
                  </a:extLst>
                </a:gridCol>
              </a:tblGrid>
              <a:tr h="519212">
                <a:tc>
                  <a:txBody>
                    <a:bodyPr/>
                    <a:lstStyle/>
                    <a:p>
                      <a:pPr algn="l" fontAlgn="t"/>
                      <a:r>
                        <a:rPr lang="en-AU" sz="1800" b="0" i="0" u="none" strike="noStrike" dirty="0" smtClean="0">
                          <a:solidFill>
                            <a:srgbClr val="000000"/>
                          </a:solidFill>
                          <a:effectLst/>
                          <a:latin typeface="Arial" panose="020B0604020202020204" pitchFamily="34" charset="0"/>
                        </a:rPr>
                        <a:t> </a:t>
                      </a:r>
                      <a:endParaRPr lang="en-AU" sz="1800" b="0" i="0" u="none" strike="noStrike" dirty="0">
                        <a:solidFill>
                          <a:srgbClr val="000000"/>
                        </a:solidFill>
                        <a:effectLst/>
                        <a:latin typeface="Arial" panose="020B0604020202020204" pitchFamily="34" charset="0"/>
                      </a:endParaRPr>
                    </a:p>
                  </a:txBody>
                  <a:tcPr marL="9525" marR="9525" marT="9525" marB="0">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AU" sz="1200" b="1" i="0" u="none" strike="noStrike" dirty="0">
                          <a:solidFill>
                            <a:srgbClr val="000000"/>
                          </a:solidFill>
                          <a:effectLst/>
                          <a:latin typeface="Arial" panose="020B0604020202020204" pitchFamily="34" charset="0"/>
                        </a:rPr>
                        <a:t>2016 Rank</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92DF"/>
                    </a:solidFill>
                  </a:tcPr>
                </a:tc>
                <a:tc>
                  <a:txBody>
                    <a:bodyPr/>
                    <a:lstStyle/>
                    <a:p>
                      <a:pPr algn="ctr" rtl="0" fontAlgn="ctr"/>
                      <a:r>
                        <a:rPr lang="en-AU" sz="1200" b="1" i="0" u="none" strike="noStrike">
                          <a:solidFill>
                            <a:srgbClr val="000000"/>
                          </a:solidFill>
                          <a:effectLst/>
                          <a:latin typeface="Arial" panose="020B0604020202020204" pitchFamily="34" charset="0"/>
                        </a:rPr>
                        <a:t>2017 Rank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92DF"/>
                    </a:solidFill>
                  </a:tcPr>
                </a:tc>
                <a:tc>
                  <a:txBody>
                    <a:bodyPr/>
                    <a:lstStyle/>
                    <a:p>
                      <a:pPr algn="ctr" rtl="0" fontAlgn="ctr"/>
                      <a:r>
                        <a:rPr lang="en-AU" sz="1200" b="1" i="0" u="none" strike="noStrike" dirty="0">
                          <a:solidFill>
                            <a:srgbClr val="000000"/>
                          </a:solidFill>
                          <a:effectLst/>
                          <a:latin typeface="Arial" panose="020B0604020202020204" pitchFamily="34" charset="0"/>
                        </a:rPr>
                        <a:t>2018 Rank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92DF"/>
                    </a:solidFill>
                  </a:tcPr>
                </a:tc>
                <a:extLst>
                  <a:ext uri="{0D108BD9-81ED-4DB2-BD59-A6C34878D82A}">
                    <a16:rowId xmlns:a16="http://schemas.microsoft.com/office/drawing/2014/main" val="1088944344"/>
                  </a:ext>
                </a:extLst>
              </a:tr>
              <a:tr h="354313">
                <a:tc>
                  <a:txBody>
                    <a:bodyPr/>
                    <a:lstStyle/>
                    <a:p>
                      <a:pPr algn="l" rtl="0" fontAlgn="ctr"/>
                      <a:r>
                        <a:rPr lang="en-AU" sz="1200" b="0" i="0" u="none" strike="noStrike" smtClean="0">
                          <a:solidFill>
                            <a:srgbClr val="000000"/>
                          </a:solidFill>
                          <a:effectLst/>
                          <a:latin typeface="Arial" panose="020B0604020202020204" pitchFamily="34" charset="0"/>
                        </a:rPr>
                        <a:t>QS Employability Rankings*</a:t>
                      </a:r>
                      <a:endParaRPr lang="en-AU" sz="1200" b="0" i="0" u="none" strike="noStrike" dirty="0">
                        <a:solidFill>
                          <a:srgbClr val="000000"/>
                        </a:solidFill>
                        <a:effectLst/>
                        <a:latin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AU" sz="1200" b="0" i="0" u="none" strike="noStrike" dirty="0">
                          <a:solidFill>
                            <a:srgbClr val="000000"/>
                          </a:solidFill>
                          <a:effectLst/>
                          <a:latin typeface="Arial" panose="020B0604020202020204" pitchFamily="34" charset="0"/>
                        </a:rPr>
                        <a:t>51-60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AU" sz="1200" b="0" i="0" u="none" strike="noStrike" dirty="0">
                          <a:solidFill>
                            <a:srgbClr val="000000"/>
                          </a:solidFill>
                          <a:effectLst/>
                          <a:latin typeface="Arial" panose="020B0604020202020204" pitchFamily="34" charset="0"/>
                        </a:rPr>
                        <a:t>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AU" sz="1200" b="0" i="0" u="none" strike="noStrike" dirty="0">
                          <a:solidFill>
                            <a:srgbClr val="000000"/>
                          </a:solidFill>
                          <a:effectLst/>
                          <a:latin typeface="Arial" panose="020B0604020202020204" pitchFamily="34" charset="0"/>
                        </a:rPr>
                        <a:t>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7238968"/>
                  </a:ext>
                </a:extLst>
              </a:tr>
              <a:tr h="297154">
                <a:tc>
                  <a:txBody>
                    <a:bodyPr/>
                    <a:lstStyle/>
                    <a:p>
                      <a:pPr algn="l" rtl="0" fontAlgn="ctr"/>
                      <a:r>
                        <a:rPr lang="en-AU" sz="1200" b="0" i="0" u="none" strike="noStrike" dirty="0" smtClean="0">
                          <a:solidFill>
                            <a:srgbClr val="000000"/>
                          </a:solidFill>
                          <a:effectLst/>
                          <a:latin typeface="Arial" panose="020B0604020202020204" pitchFamily="34" charset="0"/>
                        </a:rPr>
                        <a:t>Employer Satisfaction Survey</a:t>
                      </a:r>
                      <a:endParaRPr lang="en-AU" sz="1200" b="0" i="0" u="none" strike="noStrike" dirty="0">
                        <a:solidFill>
                          <a:srgbClr val="000000"/>
                        </a:solidFill>
                        <a:effectLst/>
                        <a:latin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AU" sz="1200" b="0"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AU" sz="1200" b="0" i="0" u="none" strike="noStrike">
                          <a:solidFill>
                            <a:srgbClr val="000000"/>
                          </a:solidFill>
                          <a:effectLst/>
                          <a:latin typeface="Arial" panose="020B0604020202020204" pitchFamily="34" charset="0"/>
                        </a:rPr>
                        <a:t>6th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AU" sz="1200" b="0" i="0" u="none" strike="noStrike" dirty="0">
                          <a:solidFill>
                            <a:srgbClr val="000000"/>
                          </a:solidFill>
                          <a:effectLst/>
                          <a:latin typeface="Arial" panose="020B0604020202020204" pitchFamily="34" charset="0"/>
                        </a:rPr>
                        <a:t>5th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4085946"/>
                  </a:ext>
                </a:extLst>
              </a:tr>
              <a:tr h="326017">
                <a:tc>
                  <a:txBody>
                    <a:bodyPr/>
                    <a:lstStyle/>
                    <a:p>
                      <a:pPr algn="l" rtl="0" fontAlgn="ctr"/>
                      <a:r>
                        <a:rPr lang="en-AU" sz="1200" b="0" i="0" u="none" strike="noStrike" smtClean="0">
                          <a:solidFill>
                            <a:srgbClr val="000000"/>
                          </a:solidFill>
                          <a:effectLst/>
                          <a:latin typeface="Arial" panose="020B0604020202020204" pitchFamily="34" charset="0"/>
                        </a:rPr>
                        <a:t>Graduate Outcomes Survey #:</a:t>
                      </a:r>
                      <a:endParaRPr lang="en-AU" sz="1200" b="0" i="0" u="none" strike="noStrike" dirty="0">
                        <a:solidFill>
                          <a:srgbClr val="000000"/>
                        </a:solidFill>
                        <a:effectLst/>
                        <a:latin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AU" sz="1200" b="0" i="0" u="none" strike="noStrike">
                          <a:solidFill>
                            <a:srgbClr val="2F75B5"/>
                          </a:solidFill>
                          <a:effectLst/>
                          <a:latin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AU" sz="16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AU" sz="16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001999"/>
                  </a:ext>
                </a:extLst>
              </a:tr>
              <a:tr h="268291">
                <a:tc>
                  <a:txBody>
                    <a:bodyPr/>
                    <a:lstStyle/>
                    <a:p>
                      <a:pPr algn="r" rtl="0" fontAlgn="ctr"/>
                      <a:r>
                        <a:rPr lang="en-AU" sz="1200" b="0" i="0" u="none" strike="noStrike" smtClean="0">
                          <a:solidFill>
                            <a:srgbClr val="000000"/>
                          </a:solidFill>
                          <a:effectLst/>
                          <a:latin typeface="Arial" panose="020B0604020202020204" pitchFamily="34" charset="0"/>
                        </a:rPr>
                        <a:t>GOS: FT Employment </a:t>
                      </a:r>
                      <a:endParaRPr lang="en-AU" sz="12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AU" sz="1200" b="0" i="0" u="none" strike="noStrike">
                          <a:solidFill>
                            <a:srgbClr val="000000"/>
                          </a:solidFill>
                          <a:effectLst/>
                          <a:latin typeface="Arial" panose="020B0604020202020204" pitchFamily="34" charset="0"/>
                        </a:rPr>
                        <a:t>11th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AU" sz="1200" b="0" i="0" u="none" strike="noStrike">
                          <a:solidFill>
                            <a:srgbClr val="000000"/>
                          </a:solidFill>
                          <a:effectLst/>
                          <a:latin typeface="Arial" panose="020B0604020202020204" pitchFamily="34" charset="0"/>
                        </a:rPr>
                        <a:t>13th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AU" sz="1200" b="0" i="0" u="none" strike="noStrike">
                          <a:solidFill>
                            <a:srgbClr val="000000"/>
                          </a:solidFill>
                          <a:effectLst/>
                          <a:latin typeface="Arial" panose="020B0604020202020204" pitchFamily="34" charset="0"/>
                        </a:rPr>
                        <a:t>2nd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4780762"/>
                  </a:ext>
                </a:extLst>
              </a:tr>
              <a:tr h="297154">
                <a:tc>
                  <a:txBody>
                    <a:bodyPr/>
                    <a:lstStyle/>
                    <a:p>
                      <a:pPr algn="r" rtl="0" fontAlgn="ctr"/>
                      <a:r>
                        <a:rPr lang="en-AU" sz="1200" b="0" i="0" u="none" strike="noStrike" smtClean="0">
                          <a:solidFill>
                            <a:srgbClr val="000000"/>
                          </a:solidFill>
                          <a:effectLst/>
                          <a:latin typeface="Arial" panose="020B0604020202020204" pitchFamily="34" charset="0"/>
                        </a:rPr>
                        <a:t>GOS: Overall Employment</a:t>
                      </a:r>
                      <a:endParaRPr lang="en-AU" sz="12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AU" sz="1200" b="0" i="0" u="none" strike="noStrike">
                          <a:solidFill>
                            <a:srgbClr val="000000"/>
                          </a:solidFill>
                          <a:effectLst/>
                          <a:latin typeface="Arial" panose="020B0604020202020204" pitchFamily="34" charset="0"/>
                        </a:rPr>
                        <a:t>6th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AU" sz="1200" b="0" i="0" u="none" strike="noStrike">
                          <a:solidFill>
                            <a:srgbClr val="000000"/>
                          </a:solidFill>
                          <a:effectLst/>
                          <a:latin typeface="Arial" panose="020B0604020202020204" pitchFamily="34" charset="0"/>
                        </a:rPr>
                        <a:t>10th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AU" sz="1200" b="0" i="0" u="none" strike="noStrike">
                          <a:solidFill>
                            <a:srgbClr val="000000"/>
                          </a:solidFill>
                          <a:effectLst/>
                          <a:latin typeface="Arial" panose="020B0604020202020204" pitchFamily="34" charset="0"/>
                        </a:rPr>
                        <a:t>7th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7461410"/>
                  </a:ext>
                </a:extLst>
              </a:tr>
              <a:tr h="297154">
                <a:tc>
                  <a:txBody>
                    <a:bodyPr/>
                    <a:lstStyle/>
                    <a:p>
                      <a:pPr algn="r" rtl="0" fontAlgn="ctr"/>
                      <a:r>
                        <a:rPr lang="en-AU" sz="1200" b="0" i="0" u="none" strike="noStrike" smtClean="0">
                          <a:solidFill>
                            <a:srgbClr val="000000"/>
                          </a:solidFill>
                          <a:effectLst/>
                          <a:latin typeface="Arial" panose="020B0604020202020204" pitchFamily="34" charset="0"/>
                        </a:rPr>
                        <a:t>GOS: Foundation Skills</a:t>
                      </a:r>
                      <a:endParaRPr lang="en-AU" sz="12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AU" sz="1200" b="0" i="0" u="none" strike="noStrike">
                          <a:solidFill>
                            <a:srgbClr val="000000"/>
                          </a:solidFill>
                          <a:effectLst/>
                          <a:latin typeface="Arial" panose="020B0604020202020204" pitchFamily="34" charset="0"/>
                        </a:rPr>
                        <a:t>6th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AU" sz="1200" b="0" i="0" u="none" strike="noStrike">
                          <a:solidFill>
                            <a:srgbClr val="000000"/>
                          </a:solidFill>
                          <a:effectLst/>
                          <a:latin typeface="Arial" panose="020B0604020202020204" pitchFamily="34" charset="0"/>
                        </a:rPr>
                        <a:t>3rd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AU" sz="1200" b="0" i="0" u="none" strike="noStrike">
                          <a:solidFill>
                            <a:srgbClr val="000000"/>
                          </a:solidFill>
                          <a:effectLst/>
                          <a:latin typeface="Arial" panose="020B0604020202020204" pitchFamily="34" charset="0"/>
                        </a:rPr>
                        <a:t>3rd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1697609"/>
                  </a:ext>
                </a:extLst>
              </a:tr>
              <a:tr h="297154">
                <a:tc>
                  <a:txBody>
                    <a:bodyPr/>
                    <a:lstStyle/>
                    <a:p>
                      <a:pPr algn="r" rtl="0" fontAlgn="ctr"/>
                      <a:r>
                        <a:rPr lang="en-AU" sz="1200" b="0" i="0" u="none" strike="noStrike" smtClean="0">
                          <a:solidFill>
                            <a:srgbClr val="000000"/>
                          </a:solidFill>
                          <a:effectLst/>
                          <a:latin typeface="Arial" panose="020B0604020202020204" pitchFamily="34" charset="0"/>
                        </a:rPr>
                        <a:t>GOS: Adaptive Skills</a:t>
                      </a:r>
                      <a:endParaRPr lang="en-AU" sz="12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AU" sz="1200" b="0" i="0" u="none" strike="noStrike">
                          <a:solidFill>
                            <a:srgbClr val="000000"/>
                          </a:solidFill>
                          <a:effectLst/>
                          <a:latin typeface="Arial" panose="020B0604020202020204" pitchFamily="34" charset="0"/>
                        </a:rPr>
                        <a:t>8th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AU" sz="1200" b="0" i="0" u="none" strike="noStrike">
                          <a:solidFill>
                            <a:srgbClr val="000000"/>
                          </a:solidFill>
                          <a:effectLst/>
                          <a:latin typeface="Arial" panose="020B0604020202020204" pitchFamily="34" charset="0"/>
                        </a:rPr>
                        <a:t>5th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AU" sz="1200" b="0" i="0" u="none" strike="noStrike">
                          <a:solidFill>
                            <a:srgbClr val="000000"/>
                          </a:solidFill>
                          <a:effectLst/>
                          <a:latin typeface="Arial" panose="020B0604020202020204" pitchFamily="34" charset="0"/>
                        </a:rPr>
                        <a:t>5th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721233"/>
                  </a:ext>
                </a:extLst>
              </a:tr>
              <a:tr h="297154">
                <a:tc>
                  <a:txBody>
                    <a:bodyPr/>
                    <a:lstStyle/>
                    <a:p>
                      <a:pPr algn="r" rtl="0" fontAlgn="ctr"/>
                      <a:r>
                        <a:rPr lang="en-AU" sz="1200" b="0" i="0" u="none" strike="noStrike" smtClean="0">
                          <a:solidFill>
                            <a:srgbClr val="000000"/>
                          </a:solidFill>
                          <a:effectLst/>
                          <a:latin typeface="Arial" panose="020B0604020202020204" pitchFamily="34" charset="0"/>
                        </a:rPr>
                        <a:t>GOS: Collaborative Skills</a:t>
                      </a:r>
                      <a:endParaRPr lang="en-AU" sz="1200" b="0" i="0" u="none" strike="noStrike">
                        <a:solidFill>
                          <a:srgbClr val="000000"/>
                        </a:solidFill>
                        <a:effectLst/>
                        <a:latin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AU" sz="1200" b="0" i="0" u="none" strike="noStrike">
                          <a:solidFill>
                            <a:srgbClr val="000000"/>
                          </a:solidFill>
                          <a:effectLst/>
                          <a:latin typeface="Arial" panose="020B0604020202020204" pitchFamily="34" charset="0"/>
                        </a:rPr>
                        <a:t>14th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AU" sz="1200" b="0" i="0" u="none" strike="noStrike">
                          <a:solidFill>
                            <a:srgbClr val="000000"/>
                          </a:solidFill>
                          <a:effectLst/>
                          <a:latin typeface="Arial" panose="020B0604020202020204" pitchFamily="34" charset="0"/>
                        </a:rPr>
                        <a:t>11th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AU" sz="1200" b="0" i="0" u="none" strike="noStrike">
                          <a:solidFill>
                            <a:srgbClr val="000000"/>
                          </a:solidFill>
                          <a:effectLst/>
                          <a:latin typeface="Arial" panose="020B0604020202020204" pitchFamily="34" charset="0"/>
                        </a:rPr>
                        <a:t>8th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7534935"/>
                  </a:ext>
                </a:extLst>
              </a:tr>
              <a:tr h="179524">
                <a:tc gridSpan="4">
                  <a:txBody>
                    <a:bodyPr/>
                    <a:lstStyle/>
                    <a:p>
                      <a:pPr algn="l" rtl="0" fontAlgn="ctr"/>
                      <a:r>
                        <a:rPr lang="en-US" sz="1050" b="0" i="0" u="none" strike="noStrike" smtClean="0">
                          <a:solidFill>
                            <a:srgbClr val="000000"/>
                          </a:solidFill>
                          <a:effectLst/>
                          <a:latin typeface="Arial" panose="020B0604020202020204" pitchFamily="34" charset="0"/>
                        </a:rPr>
                        <a:t>* Data reported as the following year e.g.: 2018 data presented by QS in 2019 report</a:t>
                      </a:r>
                      <a:endParaRPr lang="en-US" sz="1050" b="0" i="0" u="none"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2630822402"/>
                  </a:ext>
                </a:extLst>
              </a:tr>
              <a:tr h="434688">
                <a:tc gridSpan="4">
                  <a:txBody>
                    <a:bodyPr/>
                    <a:lstStyle/>
                    <a:p>
                      <a:pPr algn="l" rtl="0" fontAlgn="ctr"/>
                      <a:r>
                        <a:rPr lang="en-US" sz="1050" b="0" i="0" u="none" strike="noStrike" dirty="0" smtClean="0">
                          <a:solidFill>
                            <a:srgbClr val="000000"/>
                          </a:solidFill>
                          <a:effectLst/>
                          <a:latin typeface="Arial" panose="020B0604020202020204" pitchFamily="34" charset="0"/>
                        </a:rPr>
                        <a:t># Reported as Effective Ranks, calculated by PBI, taking into account statistical significance</a:t>
                      </a:r>
                      <a:endParaRPr lang="en-US" sz="1050" b="0" i="0" u="none" strike="noStrike" dirty="0">
                        <a:solidFill>
                          <a:srgbClr val="000000"/>
                        </a:solidFill>
                        <a:effectLst/>
                        <a:latin typeface="Arial" panose="020B0604020202020204" pitchFamily="34" charset="0"/>
                      </a:endParaRPr>
                    </a:p>
                  </a:txBody>
                  <a:tcPr marL="85725" marR="9525" marT="9525" marB="0" anchor="ctr">
                    <a:lnL>
                      <a:noFill/>
                    </a:lnL>
                    <a:lnR>
                      <a:noFill/>
                    </a:lnR>
                    <a:lnT>
                      <a:noFill/>
                    </a:lnT>
                    <a:lnB>
                      <a:noFill/>
                    </a:lnB>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217994338"/>
                  </a:ext>
                </a:extLst>
              </a:tr>
            </a:tbl>
          </a:graphicData>
        </a:graphic>
      </p:graphicFrame>
      <p:sp>
        <p:nvSpPr>
          <p:cNvPr id="9" name="Footer Placeholder 4"/>
          <p:cNvSpPr>
            <a:spLocks noGrp="1"/>
          </p:cNvSpPr>
          <p:nvPr>
            <p:ph type="ftr" sz="quarter" idx="17"/>
          </p:nvPr>
        </p:nvSpPr>
        <p:spPr>
          <a:xfrm>
            <a:off x="695326" y="6519171"/>
            <a:ext cx="3360109" cy="240219"/>
          </a:xfrm>
        </p:spPr>
        <p:txBody>
          <a:bodyPr/>
          <a:lstStyle/>
          <a:p>
            <a:r>
              <a:rPr lang="en-AU" smtClean="0"/>
              <a:t>Student Employability: Strategic Development</a:t>
            </a:r>
            <a:endParaRPr lang="en-AU" dirty="0"/>
          </a:p>
        </p:txBody>
      </p:sp>
      <p:sp>
        <p:nvSpPr>
          <p:cNvPr id="17" name="TextBox 16"/>
          <p:cNvSpPr txBox="1"/>
          <p:nvPr/>
        </p:nvSpPr>
        <p:spPr>
          <a:xfrm>
            <a:off x="695326" y="4413901"/>
            <a:ext cx="5700250" cy="261610"/>
          </a:xfrm>
          <a:prstGeom prst="rect">
            <a:avLst/>
          </a:prstGeom>
          <a:noFill/>
        </p:spPr>
        <p:txBody>
          <a:bodyPr wrap="square" rtlCol="0">
            <a:spAutoFit/>
          </a:bodyPr>
          <a:lstStyle/>
          <a:p>
            <a:r>
              <a:rPr lang="en-AU" sz="1100" dirty="0" smtClean="0"/>
              <a:t>*includes 329% increase in short term global experiences</a:t>
            </a:r>
            <a:endParaRPr lang="en-AU" sz="1100" dirty="0"/>
          </a:p>
        </p:txBody>
      </p:sp>
      <p:sp>
        <p:nvSpPr>
          <p:cNvPr id="6" name="Rectangle 5"/>
          <p:cNvSpPr/>
          <p:nvPr/>
        </p:nvSpPr>
        <p:spPr>
          <a:xfrm>
            <a:off x="6488486" y="1748557"/>
            <a:ext cx="1992853" cy="369332"/>
          </a:xfrm>
          <a:prstGeom prst="rect">
            <a:avLst/>
          </a:prstGeom>
        </p:spPr>
        <p:txBody>
          <a:bodyPr wrap="none">
            <a:spAutoFit/>
          </a:bodyPr>
          <a:lstStyle/>
          <a:p>
            <a:pPr fontAlgn="ctr"/>
            <a:r>
              <a:rPr lang="en-AU" dirty="0">
                <a:solidFill>
                  <a:srgbClr val="962A8B"/>
                </a:solidFill>
                <a:latin typeface="Arial" panose="020B0604020202020204" pitchFamily="34" charset="0"/>
              </a:rPr>
              <a:t>KPIs (OUTPUTS)</a:t>
            </a:r>
          </a:p>
        </p:txBody>
      </p:sp>
      <p:sp>
        <p:nvSpPr>
          <p:cNvPr id="7" name="Rectangle 6"/>
          <p:cNvSpPr/>
          <p:nvPr/>
        </p:nvSpPr>
        <p:spPr>
          <a:xfrm>
            <a:off x="695326" y="1748557"/>
            <a:ext cx="3967689" cy="369332"/>
          </a:xfrm>
          <a:prstGeom prst="rect">
            <a:avLst/>
          </a:prstGeom>
        </p:spPr>
        <p:txBody>
          <a:bodyPr wrap="none">
            <a:spAutoFit/>
          </a:bodyPr>
          <a:lstStyle/>
          <a:p>
            <a:pPr fontAlgn="ctr"/>
            <a:r>
              <a:rPr lang="en-AU" dirty="0">
                <a:solidFill>
                  <a:srgbClr val="962A8B"/>
                </a:solidFill>
                <a:latin typeface="Arial" panose="020B0604020202020204" pitchFamily="34" charset="0"/>
              </a:rPr>
              <a:t>OPERATIONAL METRICS (INPUTS)</a:t>
            </a:r>
          </a:p>
        </p:txBody>
      </p:sp>
      <p:graphicFrame>
        <p:nvGraphicFramePr>
          <p:cNvPr id="14" name="Content Placeholder 7"/>
          <p:cNvGraphicFramePr>
            <a:graphicFrameLocks/>
          </p:cNvGraphicFramePr>
          <p:nvPr>
            <p:extLst>
              <p:ext uri="{D42A27DB-BD31-4B8C-83A1-F6EECF244321}">
                <p14:modId xmlns:p14="http://schemas.microsoft.com/office/powerpoint/2010/main" val="1036092354"/>
              </p:ext>
            </p:extLst>
          </p:nvPr>
        </p:nvGraphicFramePr>
        <p:xfrm>
          <a:off x="695326" y="2344654"/>
          <a:ext cx="5056764" cy="2069247"/>
        </p:xfrm>
        <a:graphic>
          <a:graphicData uri="http://schemas.openxmlformats.org/drawingml/2006/table">
            <a:tbl>
              <a:tblPr/>
              <a:tblGrid>
                <a:gridCol w="2096993">
                  <a:extLst>
                    <a:ext uri="{9D8B030D-6E8A-4147-A177-3AD203B41FA5}">
                      <a16:colId xmlns:a16="http://schemas.microsoft.com/office/drawing/2014/main" val="1747939789"/>
                    </a:ext>
                  </a:extLst>
                </a:gridCol>
                <a:gridCol w="626550">
                  <a:extLst>
                    <a:ext uri="{9D8B030D-6E8A-4147-A177-3AD203B41FA5}">
                      <a16:colId xmlns:a16="http://schemas.microsoft.com/office/drawing/2014/main" val="2415365904"/>
                    </a:ext>
                  </a:extLst>
                </a:gridCol>
                <a:gridCol w="626550">
                  <a:extLst>
                    <a:ext uri="{9D8B030D-6E8A-4147-A177-3AD203B41FA5}">
                      <a16:colId xmlns:a16="http://schemas.microsoft.com/office/drawing/2014/main" val="1322169932"/>
                    </a:ext>
                  </a:extLst>
                </a:gridCol>
                <a:gridCol w="626550">
                  <a:extLst>
                    <a:ext uri="{9D8B030D-6E8A-4147-A177-3AD203B41FA5}">
                      <a16:colId xmlns:a16="http://schemas.microsoft.com/office/drawing/2014/main" val="1528317200"/>
                    </a:ext>
                  </a:extLst>
                </a:gridCol>
                <a:gridCol w="1080121">
                  <a:extLst>
                    <a:ext uri="{9D8B030D-6E8A-4147-A177-3AD203B41FA5}">
                      <a16:colId xmlns:a16="http://schemas.microsoft.com/office/drawing/2014/main" val="1726964086"/>
                    </a:ext>
                  </a:extLst>
                </a:gridCol>
              </a:tblGrid>
              <a:tr h="235211">
                <a:tc>
                  <a:txBody>
                    <a:bodyPr/>
                    <a:lstStyle/>
                    <a:p>
                      <a:pPr algn="ctr" rtl="0" fontAlgn="ctr"/>
                      <a:r>
                        <a:rPr lang="en-AU" sz="1200" b="1" i="0" u="none" strike="noStrike" dirty="0">
                          <a:solidFill>
                            <a:srgbClr val="000000"/>
                          </a:solidFill>
                          <a:effectLst/>
                          <a:latin typeface="Arial" panose="020B0604020202020204" pitchFamily="34" charset="0"/>
                        </a:rPr>
                        <a:t>Service Performance /</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2">
                  <a:txBody>
                    <a:bodyPr/>
                    <a:lstStyle/>
                    <a:p>
                      <a:pPr algn="ctr" rtl="0" fontAlgn="ctr"/>
                      <a:r>
                        <a:rPr lang="en-AU" sz="1200" b="1" i="0" u="none" strike="noStrike" dirty="0">
                          <a:solidFill>
                            <a:srgbClr val="000000"/>
                          </a:solidFill>
                          <a:effectLst/>
                          <a:latin typeface="Arial" panose="020B0604020202020204" pitchFamily="34" charset="0"/>
                        </a:rPr>
                        <a:t>2016</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92DF"/>
                    </a:solidFill>
                  </a:tcPr>
                </a:tc>
                <a:tc rowSpan="2">
                  <a:txBody>
                    <a:bodyPr/>
                    <a:lstStyle/>
                    <a:p>
                      <a:pPr algn="ctr" rtl="0" fontAlgn="ctr"/>
                      <a:r>
                        <a:rPr lang="en-AU" sz="1200" b="1" i="0" u="none" strike="noStrike">
                          <a:solidFill>
                            <a:srgbClr val="000000"/>
                          </a:solidFill>
                          <a:effectLst/>
                          <a:latin typeface="Arial" panose="020B0604020202020204" pitchFamily="34" charset="0"/>
                        </a:rPr>
                        <a:t>2017</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92DF"/>
                    </a:solidFill>
                  </a:tcPr>
                </a:tc>
                <a:tc rowSpan="2">
                  <a:txBody>
                    <a:bodyPr/>
                    <a:lstStyle/>
                    <a:p>
                      <a:pPr algn="ctr" rtl="0" fontAlgn="ctr"/>
                      <a:r>
                        <a:rPr lang="en-AU" sz="1200" b="1" i="0" u="none" strike="noStrike" dirty="0" smtClean="0">
                          <a:solidFill>
                            <a:srgbClr val="000000"/>
                          </a:solidFill>
                          <a:effectLst/>
                          <a:latin typeface="Arial" panose="020B0604020202020204" pitchFamily="34" charset="0"/>
                        </a:rPr>
                        <a:t>2018</a:t>
                      </a:r>
                      <a:endParaRPr lang="en-AU" sz="1200" b="1" i="0" u="none" strike="noStrike" dirty="0">
                        <a:solidFill>
                          <a:srgbClr val="000000"/>
                        </a:solidFill>
                        <a:effectLst/>
                        <a:latin typeface="Arial" panose="020B0604020202020204" pitchFamily="34" charset="0"/>
                      </a:endParaRP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92DF"/>
                    </a:solidFill>
                  </a:tcPr>
                </a:tc>
                <a:tc rowSpan="2">
                  <a:txBody>
                    <a:bodyPr/>
                    <a:lstStyle/>
                    <a:p>
                      <a:pPr algn="ctr" rtl="0" fontAlgn="ctr"/>
                      <a:r>
                        <a:rPr lang="en-AU" sz="1200" b="1" i="0" u="none" strike="noStrike">
                          <a:solidFill>
                            <a:srgbClr val="000000"/>
                          </a:solidFill>
                          <a:effectLst/>
                          <a:latin typeface="Arial" panose="020B0604020202020204" pitchFamily="34" charset="0"/>
                        </a:rPr>
                        <a:t>2018 v 2016</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92DF"/>
                    </a:solidFill>
                  </a:tcPr>
                </a:tc>
                <a:extLst>
                  <a:ext uri="{0D108BD9-81ED-4DB2-BD59-A6C34878D82A}">
                    <a16:rowId xmlns:a16="http://schemas.microsoft.com/office/drawing/2014/main" val="3325291492"/>
                  </a:ext>
                </a:extLst>
              </a:tr>
              <a:tr h="235211">
                <a:tc>
                  <a:txBody>
                    <a:bodyPr/>
                    <a:lstStyle/>
                    <a:p>
                      <a:pPr algn="ctr" rtl="0" fontAlgn="ctr"/>
                      <a:r>
                        <a:rPr lang="en-AU" sz="1200" b="1" i="0" u="none" strike="noStrike" dirty="0">
                          <a:solidFill>
                            <a:srgbClr val="000000"/>
                          </a:solidFill>
                          <a:effectLst/>
                          <a:latin typeface="Arial" panose="020B0604020202020204" pitchFamily="34" charset="0"/>
                        </a:rPr>
                        <a:t>Client Volume</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lang="en-AU"/>
                    </a:p>
                  </a:txBody>
                  <a:tcPr/>
                </a:tc>
                <a:tc vMerge="1">
                  <a:txBody>
                    <a:bodyPr/>
                    <a:lstStyle/>
                    <a:p>
                      <a:endParaRPr lang="en-AU"/>
                    </a:p>
                  </a:txBody>
                  <a:tcPr/>
                </a:tc>
                <a:tc vMerge="1">
                  <a:txBody>
                    <a:bodyPr/>
                    <a:lstStyle/>
                    <a:p>
                      <a:endParaRPr lang="en-AU"/>
                    </a:p>
                  </a:txBody>
                  <a:tcPr/>
                </a:tc>
                <a:tc vMerge="1">
                  <a:txBody>
                    <a:bodyPr/>
                    <a:lstStyle/>
                    <a:p>
                      <a:endParaRPr lang="en-AU"/>
                    </a:p>
                  </a:txBody>
                  <a:tcPr/>
                </a:tc>
                <a:extLst>
                  <a:ext uri="{0D108BD9-81ED-4DB2-BD59-A6C34878D82A}">
                    <a16:rowId xmlns:a16="http://schemas.microsoft.com/office/drawing/2014/main" val="1585937036"/>
                  </a:ext>
                </a:extLst>
              </a:tr>
              <a:tr h="361087">
                <a:tc>
                  <a:txBody>
                    <a:bodyPr/>
                    <a:lstStyle/>
                    <a:p>
                      <a:pPr algn="r" rtl="0" fontAlgn="ctr"/>
                      <a:r>
                        <a:rPr lang="en-AU" sz="1200" b="0" i="0" u="none" strike="noStrike" dirty="0" smtClean="0">
                          <a:solidFill>
                            <a:srgbClr val="000000"/>
                          </a:solidFill>
                          <a:effectLst/>
                          <a:latin typeface="Arial" panose="020B0604020202020204" pitchFamily="34" charset="0"/>
                        </a:rPr>
                        <a:t>Experiences</a:t>
                      </a:r>
                      <a:endParaRPr lang="en-AU" sz="1200" b="0" i="0" u="none" strike="noStrike" dirty="0">
                        <a:solidFill>
                          <a:srgbClr val="000000"/>
                        </a:solidFill>
                        <a:effectLst/>
                        <a:latin typeface="Arial" panose="020B0604020202020204" pitchFamily="34" charset="0"/>
                      </a:endParaRP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AU" sz="1200" b="0" i="0" u="none" strike="noStrike" dirty="0">
                          <a:solidFill>
                            <a:srgbClr val="000000"/>
                          </a:solidFill>
                          <a:effectLst/>
                          <a:latin typeface="Arial" panose="020B0604020202020204" pitchFamily="34" charset="0"/>
                        </a:rPr>
                        <a:t>1,670</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AU" sz="1200" b="0" i="0" u="none" strike="noStrike" dirty="0">
                          <a:solidFill>
                            <a:srgbClr val="000000"/>
                          </a:solidFill>
                          <a:effectLst/>
                          <a:latin typeface="Arial" panose="020B0604020202020204" pitchFamily="34" charset="0"/>
                        </a:rPr>
                        <a:t>2,016</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AU" sz="1200" b="0" i="0" u="none" strike="noStrike" dirty="0">
                          <a:solidFill>
                            <a:srgbClr val="000000"/>
                          </a:solidFill>
                          <a:effectLst/>
                          <a:latin typeface="Arial" panose="020B0604020202020204" pitchFamily="34" charset="0"/>
                        </a:rPr>
                        <a:t>3,274</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AU" sz="1200" b="0" i="0" u="none" strike="noStrike" dirty="0">
                          <a:solidFill>
                            <a:srgbClr val="000000"/>
                          </a:solidFill>
                          <a:effectLst/>
                          <a:latin typeface="Arial" panose="020B0604020202020204" pitchFamily="34" charset="0"/>
                        </a:rPr>
                        <a:t>96%</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3763604"/>
                  </a:ext>
                </a:extLst>
              </a:tr>
              <a:tr h="346839">
                <a:tc>
                  <a:txBody>
                    <a:bodyPr/>
                    <a:lstStyle/>
                    <a:p>
                      <a:pPr algn="r" rtl="0" fontAlgn="ctr"/>
                      <a:r>
                        <a:rPr lang="en-AU" sz="1200" b="0" i="0" u="none" strike="noStrike" dirty="0">
                          <a:solidFill>
                            <a:srgbClr val="000000"/>
                          </a:solidFill>
                          <a:effectLst/>
                          <a:latin typeface="Arial" panose="020B0604020202020204" pitchFamily="34" charset="0"/>
                        </a:rPr>
                        <a:t>Events</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AU" sz="1200" b="0" i="0" u="none" strike="noStrike" dirty="0">
                          <a:solidFill>
                            <a:srgbClr val="000000"/>
                          </a:solidFill>
                          <a:effectLst/>
                          <a:latin typeface="Arial" panose="020B0604020202020204" pitchFamily="34" charset="0"/>
                        </a:rPr>
                        <a:t>8,300</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AU" sz="1200" b="0" i="0" u="none" strike="noStrike" dirty="0">
                          <a:solidFill>
                            <a:srgbClr val="000000"/>
                          </a:solidFill>
                          <a:effectLst/>
                          <a:latin typeface="Arial" panose="020B0604020202020204" pitchFamily="34" charset="0"/>
                        </a:rPr>
                        <a:t>10,145</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AU" sz="1200" b="0" i="0" u="none" strike="noStrike" dirty="0">
                          <a:solidFill>
                            <a:srgbClr val="000000"/>
                          </a:solidFill>
                          <a:effectLst/>
                          <a:latin typeface="Arial" panose="020B0604020202020204" pitchFamily="34" charset="0"/>
                        </a:rPr>
                        <a:t>9,586</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AU" sz="1200" b="0" i="0" u="none" strike="noStrike">
                          <a:solidFill>
                            <a:srgbClr val="000000"/>
                          </a:solidFill>
                          <a:effectLst/>
                          <a:latin typeface="Arial" panose="020B0604020202020204" pitchFamily="34" charset="0"/>
                        </a:rPr>
                        <a:t>15%</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1647006"/>
                  </a:ext>
                </a:extLst>
              </a:tr>
              <a:tr h="444152">
                <a:tc>
                  <a:txBody>
                    <a:bodyPr/>
                    <a:lstStyle/>
                    <a:p>
                      <a:pPr algn="r" rtl="0" fontAlgn="ctr"/>
                      <a:r>
                        <a:rPr lang="en-AU" sz="1200" b="0" i="0" u="none" strike="noStrike" dirty="0">
                          <a:solidFill>
                            <a:srgbClr val="000000"/>
                          </a:solidFill>
                          <a:effectLst/>
                          <a:latin typeface="Arial" panose="020B0604020202020204" pitchFamily="34" charset="0"/>
                        </a:rPr>
                        <a:t>Careers Advice</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AU" sz="1200" b="0" i="0" u="none" strike="noStrike" dirty="0">
                          <a:solidFill>
                            <a:srgbClr val="000000"/>
                          </a:solidFill>
                          <a:effectLst/>
                          <a:latin typeface="Arial" panose="020B0604020202020204" pitchFamily="34" charset="0"/>
                        </a:rPr>
                        <a:t>5,828</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AU" sz="1200" b="0" i="0" u="none" strike="noStrike" dirty="0">
                          <a:solidFill>
                            <a:srgbClr val="000000"/>
                          </a:solidFill>
                          <a:effectLst/>
                          <a:latin typeface="Arial" panose="020B0604020202020204" pitchFamily="34" charset="0"/>
                        </a:rPr>
                        <a:t>9,596</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AU" sz="1200" b="0" i="0" u="none" strike="noStrike" dirty="0">
                          <a:solidFill>
                            <a:srgbClr val="000000"/>
                          </a:solidFill>
                          <a:effectLst/>
                          <a:latin typeface="Arial" panose="020B0604020202020204" pitchFamily="34" charset="0"/>
                        </a:rPr>
                        <a:t>10,367</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AU" sz="1200" b="0" i="0" u="none" strike="noStrike" dirty="0">
                          <a:solidFill>
                            <a:srgbClr val="000000"/>
                          </a:solidFill>
                          <a:effectLst/>
                          <a:latin typeface="Arial" panose="020B0604020202020204" pitchFamily="34" charset="0"/>
                        </a:rPr>
                        <a:t>78%</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9772914"/>
                  </a:ext>
                </a:extLst>
              </a:tr>
              <a:tr h="446747">
                <a:tc>
                  <a:txBody>
                    <a:bodyPr/>
                    <a:lstStyle/>
                    <a:p>
                      <a:pPr algn="r" rtl="0" fontAlgn="ctr"/>
                      <a:r>
                        <a:rPr lang="en-AU" sz="1200" b="0" i="0" u="none" strike="noStrike" dirty="0">
                          <a:solidFill>
                            <a:srgbClr val="000000"/>
                          </a:solidFill>
                          <a:effectLst/>
                          <a:latin typeface="Arial" panose="020B0604020202020204" pitchFamily="34" charset="0"/>
                        </a:rPr>
                        <a:t>Online Student Hub activity</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AU" sz="1200" b="0" i="0" u="none" strike="noStrike" dirty="0">
                          <a:solidFill>
                            <a:srgbClr val="000000"/>
                          </a:solidFill>
                          <a:effectLst/>
                          <a:latin typeface="Arial" panose="020B0604020202020204" pitchFamily="34" charset="0"/>
                        </a:rPr>
                        <a:t>396,838</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AU" sz="1200" b="0" i="0" u="none" strike="noStrike" dirty="0">
                          <a:solidFill>
                            <a:srgbClr val="000000"/>
                          </a:solidFill>
                          <a:effectLst/>
                          <a:latin typeface="Arial" panose="020B0604020202020204" pitchFamily="34" charset="0"/>
                        </a:rPr>
                        <a:t>633,468</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ctr"/>
                      <a:r>
                        <a:rPr lang="en-AU" sz="1200" b="0" i="0" u="none" strike="noStrike" dirty="0">
                          <a:solidFill>
                            <a:srgbClr val="000000"/>
                          </a:solidFill>
                          <a:effectLst/>
                          <a:latin typeface="Arial" panose="020B0604020202020204" pitchFamily="34" charset="0"/>
                        </a:rPr>
                        <a:t>748,898</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AU" sz="1200" b="0" i="0" u="none" strike="noStrike" dirty="0">
                          <a:solidFill>
                            <a:srgbClr val="000000"/>
                          </a:solidFill>
                          <a:effectLst/>
                          <a:latin typeface="Arial" panose="020B0604020202020204" pitchFamily="34" charset="0"/>
                        </a:rPr>
                        <a:t>89%</a:t>
                      </a:r>
                    </a:p>
                  </a:txBody>
                  <a:tcPr marL="0" marR="36000" marT="81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6692476"/>
                  </a:ext>
                </a:extLst>
              </a:tr>
            </a:tbl>
          </a:graphicData>
        </a:graphic>
      </p:graphicFrame>
    </p:spTree>
    <p:extLst>
      <p:ext uri="{BB962C8B-B14F-4D97-AF65-F5344CB8AC3E}">
        <p14:creationId xmlns:p14="http://schemas.microsoft.com/office/powerpoint/2010/main" val="364999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normAutofit/>
          </a:bodyPr>
          <a:lstStyle/>
          <a:p>
            <a:r>
              <a:rPr lang="en-AU" dirty="0">
                <a:solidFill>
                  <a:srgbClr val="7030A0"/>
                </a:solidFill>
              </a:rPr>
              <a:t>Student Staff Partnerships</a:t>
            </a:r>
          </a:p>
          <a:p>
            <a:r>
              <a:rPr lang="en-US" sz="1600" i="1" dirty="0"/>
              <a:t>‘I feel like I have learned a lot of valuable skills…So it’s been a really good opportunity to do the sort of work that I’m likely to end up doing as some point, getting a lot of practice at that work with some really good people, and make decisions for myself’ – Student Partner</a:t>
            </a:r>
          </a:p>
          <a:p>
            <a:endParaRPr lang="en-US" sz="1600" dirty="0"/>
          </a:p>
          <a:p>
            <a:r>
              <a:rPr lang="en-AU" sz="1600" i="1" dirty="0"/>
              <a:t>‘And one [student], after she finished one of our projects, she felt confident enough to apply for a job in the same field in which we had done a project together....She told me after she got the job, and she was so excited. She wouldn't have even gone for it if she hadn't been involved in the partnership project’ – Staff Partner</a:t>
            </a:r>
            <a:endParaRPr lang="en-AU" sz="1600" dirty="0"/>
          </a:p>
          <a:p>
            <a:endParaRPr lang="en-AU" dirty="0"/>
          </a:p>
        </p:txBody>
      </p:sp>
      <p:sp>
        <p:nvSpPr>
          <p:cNvPr id="3" name="Content Placeholder 2"/>
          <p:cNvSpPr>
            <a:spLocks noGrp="1"/>
          </p:cNvSpPr>
          <p:nvPr>
            <p:ph sz="half" idx="2"/>
          </p:nvPr>
        </p:nvSpPr>
        <p:spPr/>
        <p:txBody>
          <a:bodyPr>
            <a:normAutofit fontScale="47500" lnSpcReduction="20000"/>
          </a:bodyPr>
          <a:lstStyle/>
          <a:p>
            <a:r>
              <a:rPr lang="en-AU" sz="4400" dirty="0">
                <a:solidFill>
                  <a:srgbClr val="7030A0"/>
                </a:solidFill>
              </a:rPr>
              <a:t>Summer and Winter Research</a:t>
            </a:r>
          </a:p>
          <a:p>
            <a:pPr lvl="0"/>
            <a:r>
              <a:rPr lang="en-AU" sz="3400" i="1" dirty="0"/>
              <a:t>‘One of the most important/significant things I discovered was that I had the ability to move out of my comfort zone and pursue an experience I had not previously experienced before. It allowed me to develop my interpersonal skills, improve my communication, presentation skills and ability to problem solve. I had learnt so much more than what I was expecting, and has also further developed my passion and appreciation for research.’</a:t>
            </a:r>
            <a:endParaRPr lang="en-AU" sz="3400" dirty="0"/>
          </a:p>
          <a:p>
            <a:pPr lvl="0"/>
            <a:r>
              <a:rPr lang="en-AU" sz="3400" i="1" dirty="0"/>
              <a:t>‘My experience gave me more confidence in my ability to manage my Honours year better, as I believe I now have skills that will benefit me during that time. I am also seriously considering choosing an Honours project based around the topic covered in my summer research project. My plans for a PhD and research career have not changed, only been confirmed</a:t>
            </a:r>
            <a:r>
              <a:rPr lang="en-AU" sz="3400" i="1" dirty="0" smtClean="0"/>
              <a:t>.’</a:t>
            </a:r>
            <a:endParaRPr lang="en-AU" sz="3400" i="1" dirty="0"/>
          </a:p>
        </p:txBody>
      </p:sp>
      <p:sp>
        <p:nvSpPr>
          <p:cNvPr id="4" name="Title 3"/>
          <p:cNvSpPr>
            <a:spLocks noGrp="1"/>
          </p:cNvSpPr>
          <p:nvPr>
            <p:ph type="title"/>
          </p:nvPr>
        </p:nvSpPr>
        <p:spPr/>
        <p:txBody>
          <a:bodyPr/>
          <a:lstStyle/>
          <a:p>
            <a:r>
              <a:rPr lang="en-AU" b="1" dirty="0" smtClean="0"/>
              <a:t>Impact:</a:t>
            </a:r>
            <a:r>
              <a:rPr lang="en-AU" dirty="0" smtClean="0"/>
              <a:t> Qualitative feedback</a:t>
            </a:r>
            <a:endParaRPr lang="en-AU" dirty="0"/>
          </a:p>
        </p:txBody>
      </p:sp>
      <p:sp>
        <p:nvSpPr>
          <p:cNvPr id="5" name="Text Placeholder 4"/>
          <p:cNvSpPr>
            <a:spLocks noGrp="1"/>
          </p:cNvSpPr>
          <p:nvPr>
            <p:ph type="body" sz="quarter" idx="15"/>
          </p:nvPr>
        </p:nvSpPr>
        <p:spPr/>
        <p:txBody>
          <a:bodyPr/>
          <a:lstStyle/>
          <a:p>
            <a:r>
              <a:rPr lang="en-AU" dirty="0" smtClean="0"/>
              <a:t>#UQ</a:t>
            </a:r>
            <a:endParaRPr lang="en-AU" dirty="0"/>
          </a:p>
        </p:txBody>
      </p:sp>
      <p:sp>
        <p:nvSpPr>
          <p:cNvPr id="7" name="Footer Placeholder 6"/>
          <p:cNvSpPr>
            <a:spLocks noGrp="1"/>
          </p:cNvSpPr>
          <p:nvPr>
            <p:ph type="ftr" sz="quarter" idx="17"/>
          </p:nvPr>
        </p:nvSpPr>
        <p:spPr/>
        <p:txBody>
          <a:bodyPr/>
          <a:lstStyle/>
          <a:p>
            <a:r>
              <a:rPr lang="en-AU" smtClean="0"/>
              <a:t>Student Employability: Strategic Development</a:t>
            </a:r>
            <a:endParaRPr lang="en-AU" dirty="0"/>
          </a:p>
        </p:txBody>
      </p:sp>
      <p:sp>
        <p:nvSpPr>
          <p:cNvPr id="8" name="Slide Number Placeholder 7"/>
          <p:cNvSpPr>
            <a:spLocks noGrp="1"/>
          </p:cNvSpPr>
          <p:nvPr>
            <p:ph type="sldNum" sz="quarter" idx="18"/>
          </p:nvPr>
        </p:nvSpPr>
        <p:spPr/>
        <p:txBody>
          <a:bodyPr/>
          <a:lstStyle/>
          <a:p>
            <a:fld id="{E917DE0E-AFB1-41FD-BC35-27DB61CA125F}" type="slidenum">
              <a:rPr lang="en-AU" smtClean="0"/>
              <a:pPr/>
              <a:t>21</a:t>
            </a:fld>
            <a:endParaRPr lang="en-AU" dirty="0"/>
          </a:p>
        </p:txBody>
      </p:sp>
      <p:sp>
        <p:nvSpPr>
          <p:cNvPr id="11" name="Rectangle 10"/>
          <p:cNvSpPr/>
          <p:nvPr/>
        </p:nvSpPr>
        <p:spPr>
          <a:xfrm>
            <a:off x="779427" y="5935506"/>
            <a:ext cx="10729192" cy="400110"/>
          </a:xfrm>
          <a:prstGeom prst="rect">
            <a:avLst/>
          </a:prstGeom>
        </p:spPr>
        <p:txBody>
          <a:bodyPr wrap="square">
            <a:spAutoFit/>
          </a:bodyPr>
          <a:lstStyle/>
          <a:p>
            <a:pPr algn="r"/>
            <a:r>
              <a:rPr lang="en-AU" sz="2000" b="1" dirty="0" smtClean="0"/>
              <a:t>81%</a:t>
            </a:r>
            <a:r>
              <a:rPr lang="en-AU" sz="2000" dirty="0" smtClean="0"/>
              <a:t> reported </a:t>
            </a:r>
            <a:r>
              <a:rPr lang="en-AU" sz="2000" dirty="0"/>
              <a:t>an increase in </a:t>
            </a:r>
            <a:r>
              <a:rPr lang="en-AU" sz="2000" dirty="0" smtClean="0"/>
              <a:t>confidence communicating </a:t>
            </a:r>
            <a:r>
              <a:rPr lang="en-AU" sz="2000" dirty="0"/>
              <a:t>their </a:t>
            </a:r>
            <a:r>
              <a:rPr lang="en-AU" sz="2000" dirty="0" smtClean="0"/>
              <a:t>potential to </a:t>
            </a:r>
            <a:r>
              <a:rPr lang="en-AU" sz="2000" dirty="0"/>
              <a:t>an </a:t>
            </a:r>
            <a:r>
              <a:rPr lang="en-AU" sz="2000" dirty="0" smtClean="0"/>
              <a:t>employer</a:t>
            </a:r>
            <a:endParaRPr lang="en-AU" sz="2000" dirty="0"/>
          </a:p>
        </p:txBody>
      </p:sp>
    </p:spTree>
    <p:extLst>
      <p:ext uri="{BB962C8B-B14F-4D97-AF65-F5344CB8AC3E}">
        <p14:creationId xmlns:p14="http://schemas.microsoft.com/office/powerpoint/2010/main" val="60042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0"/>
          </p:nvPr>
        </p:nvSpPr>
        <p:spPr>
          <a:xfrm>
            <a:off x="695326" y="1700213"/>
            <a:ext cx="10801350" cy="2808907"/>
          </a:xfrm>
        </p:spPr>
        <p:txBody>
          <a:bodyPr/>
          <a:lstStyle/>
          <a:p>
            <a:r>
              <a:rPr lang="en-AU" sz="2400" dirty="0">
                <a:solidFill>
                  <a:srgbClr val="7030A0"/>
                </a:solidFill>
              </a:rPr>
              <a:t>Employability Award</a:t>
            </a:r>
          </a:p>
          <a:p>
            <a:r>
              <a:rPr lang="en-AU" sz="2100" i="1" dirty="0"/>
              <a:t>“The employability award journey is more than just </a:t>
            </a:r>
            <a:r>
              <a:rPr lang="en-AU" sz="2100" i="1" dirty="0" smtClean="0"/>
              <a:t>employability - </a:t>
            </a:r>
            <a:r>
              <a:rPr lang="en-AU" sz="2100" i="1" dirty="0"/>
              <a:t>it's a self-discovery process. Along the way, you learn about what you can do, how far your limits are, and it provides an avenue for you to reach out to other people and make them involved as well”</a:t>
            </a:r>
            <a:endParaRPr lang="en-AU" sz="2100" dirty="0"/>
          </a:p>
          <a:p>
            <a:r>
              <a:rPr lang="en-AU" sz="2100" i="1" dirty="0"/>
              <a:t>“The employability Award provides an enormous amount of opportunity to be social and step outside of your comfort zone with support from UQ. It also helps reflect on what you have done and find communicable strengths”</a:t>
            </a:r>
            <a:endParaRPr lang="en-AU" sz="2100" dirty="0"/>
          </a:p>
          <a:p>
            <a:pPr algn="r"/>
            <a:endParaRPr lang="en-AU" sz="2200" b="1" dirty="0" smtClean="0"/>
          </a:p>
          <a:p>
            <a:endParaRPr lang="en-AU" dirty="0"/>
          </a:p>
        </p:txBody>
      </p:sp>
      <p:sp>
        <p:nvSpPr>
          <p:cNvPr id="4" name="Title 3"/>
          <p:cNvSpPr>
            <a:spLocks noGrp="1"/>
          </p:cNvSpPr>
          <p:nvPr>
            <p:ph type="title"/>
          </p:nvPr>
        </p:nvSpPr>
        <p:spPr/>
        <p:txBody>
          <a:bodyPr/>
          <a:lstStyle/>
          <a:p>
            <a:r>
              <a:rPr lang="en-AU" b="1" dirty="0" smtClean="0"/>
              <a:t>Impact:</a:t>
            </a:r>
            <a:r>
              <a:rPr lang="en-AU" dirty="0" smtClean="0"/>
              <a:t> Qualitative feedback</a:t>
            </a:r>
            <a:endParaRPr lang="en-AU" dirty="0"/>
          </a:p>
        </p:txBody>
      </p:sp>
      <p:sp>
        <p:nvSpPr>
          <p:cNvPr id="5" name="Text Placeholder 4"/>
          <p:cNvSpPr>
            <a:spLocks noGrp="1"/>
          </p:cNvSpPr>
          <p:nvPr>
            <p:ph type="body" sz="quarter" idx="15"/>
          </p:nvPr>
        </p:nvSpPr>
        <p:spPr/>
        <p:txBody>
          <a:bodyPr/>
          <a:lstStyle/>
          <a:p>
            <a:r>
              <a:rPr lang="en-AU" dirty="0" smtClean="0"/>
              <a:t>#UQ</a:t>
            </a:r>
            <a:endParaRPr lang="en-AU" dirty="0"/>
          </a:p>
        </p:txBody>
      </p:sp>
      <p:sp>
        <p:nvSpPr>
          <p:cNvPr id="7" name="Footer Placeholder 6"/>
          <p:cNvSpPr>
            <a:spLocks noGrp="1"/>
          </p:cNvSpPr>
          <p:nvPr>
            <p:ph type="ftr" sz="quarter" idx="17"/>
          </p:nvPr>
        </p:nvSpPr>
        <p:spPr/>
        <p:txBody>
          <a:bodyPr/>
          <a:lstStyle/>
          <a:p>
            <a:r>
              <a:rPr lang="en-AU" smtClean="0"/>
              <a:t>Student Employability: Strategic Development</a:t>
            </a:r>
            <a:endParaRPr lang="en-AU" dirty="0"/>
          </a:p>
        </p:txBody>
      </p:sp>
      <p:sp>
        <p:nvSpPr>
          <p:cNvPr id="8" name="Slide Number Placeholder 7"/>
          <p:cNvSpPr>
            <a:spLocks noGrp="1"/>
          </p:cNvSpPr>
          <p:nvPr>
            <p:ph type="sldNum" sz="quarter" idx="18"/>
          </p:nvPr>
        </p:nvSpPr>
        <p:spPr/>
        <p:txBody>
          <a:bodyPr/>
          <a:lstStyle/>
          <a:p>
            <a:fld id="{E917DE0E-AFB1-41FD-BC35-27DB61CA125F}" type="slidenum">
              <a:rPr lang="en-AU" smtClean="0"/>
              <a:pPr/>
              <a:t>22</a:t>
            </a:fld>
            <a:endParaRPr lang="en-AU" dirty="0"/>
          </a:p>
        </p:txBody>
      </p:sp>
      <p:sp>
        <p:nvSpPr>
          <p:cNvPr id="11" name="Rectangle 10"/>
          <p:cNvSpPr/>
          <p:nvPr/>
        </p:nvSpPr>
        <p:spPr>
          <a:xfrm>
            <a:off x="2927648" y="5157476"/>
            <a:ext cx="8568952" cy="707886"/>
          </a:xfrm>
          <a:prstGeom prst="rect">
            <a:avLst/>
          </a:prstGeom>
        </p:spPr>
        <p:txBody>
          <a:bodyPr wrap="square">
            <a:spAutoFit/>
          </a:bodyPr>
          <a:lstStyle/>
          <a:p>
            <a:pPr algn="r"/>
            <a:r>
              <a:rPr lang="en-AU" sz="2000" b="1" dirty="0"/>
              <a:t>90% </a:t>
            </a:r>
            <a:r>
              <a:rPr lang="en-AU" sz="2000" dirty="0"/>
              <a:t>reported that participation in the Employability Award improved their ability to communicate their employability</a:t>
            </a:r>
          </a:p>
        </p:txBody>
      </p:sp>
    </p:spTree>
    <p:extLst>
      <p:ext uri="{BB962C8B-B14F-4D97-AF65-F5344CB8AC3E}">
        <p14:creationId xmlns:p14="http://schemas.microsoft.com/office/powerpoint/2010/main" val="105875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7161B9B-054F-4E0F-BB79-944918A9A18A}"/>
              </a:ext>
            </a:extLst>
          </p:cNvPr>
          <p:cNvSpPr>
            <a:spLocks noGrp="1"/>
          </p:cNvSpPr>
          <p:nvPr>
            <p:ph sz="quarter" idx="10"/>
          </p:nvPr>
        </p:nvSpPr>
        <p:spPr>
          <a:xfrm>
            <a:off x="667526" y="1716225"/>
            <a:ext cx="10801350" cy="4608512"/>
          </a:xfrm>
        </p:spPr>
        <p:txBody>
          <a:bodyPr>
            <a:normAutofit/>
          </a:bodyPr>
          <a:lstStyle/>
          <a:p>
            <a:pPr marL="285750" indent="-285750">
              <a:buFont typeface="Wingdings" panose="05000000000000000000" pitchFamily="2" charset="2"/>
              <a:buChar char="§"/>
            </a:pPr>
            <a:r>
              <a:rPr lang="en-AU" sz="2000" dirty="0" smtClean="0"/>
              <a:t>Development </a:t>
            </a:r>
            <a:r>
              <a:rPr lang="en-AU" sz="2000" dirty="0"/>
              <a:t>of High School MOOC </a:t>
            </a:r>
          </a:p>
          <a:p>
            <a:pPr marL="285750" indent="-285750">
              <a:buFont typeface="Wingdings" panose="05000000000000000000" pitchFamily="2" charset="2"/>
              <a:buChar char="§"/>
            </a:pPr>
            <a:r>
              <a:rPr lang="en-AU" sz="2000" dirty="0" smtClean="0"/>
              <a:t>Co-creation </a:t>
            </a:r>
            <a:r>
              <a:rPr lang="en-AU" sz="2000" dirty="0"/>
              <a:t>of Career Development </a:t>
            </a:r>
            <a:r>
              <a:rPr lang="en-AU" sz="2000" dirty="0" smtClean="0"/>
              <a:t>Learning digital VLE </a:t>
            </a:r>
            <a:endParaRPr lang="en-AU" sz="2000" dirty="0"/>
          </a:p>
          <a:p>
            <a:pPr marL="285750" indent="-285750">
              <a:buFont typeface="Wingdings" panose="05000000000000000000" pitchFamily="2" charset="2"/>
              <a:buChar char="§"/>
            </a:pPr>
            <a:r>
              <a:rPr lang="en-AU" sz="2000" dirty="0"/>
              <a:t>Establishment of KPIs and creation </a:t>
            </a:r>
            <a:r>
              <a:rPr lang="en-AU" sz="2000" dirty="0" smtClean="0"/>
              <a:t>of </a:t>
            </a:r>
            <a:r>
              <a:rPr lang="en-AU" sz="2000" dirty="0"/>
              <a:t>Employability Dashboard</a:t>
            </a:r>
          </a:p>
          <a:p>
            <a:pPr marL="285750" indent="-285750">
              <a:buFont typeface="Wingdings" panose="05000000000000000000" pitchFamily="2" charset="2"/>
              <a:buChar char="§"/>
            </a:pPr>
            <a:r>
              <a:rPr lang="en-AU" sz="2000" dirty="0"/>
              <a:t>Research into measures of success: longitudinal </a:t>
            </a:r>
            <a:r>
              <a:rPr lang="en-AU" sz="2000" dirty="0" smtClean="0"/>
              <a:t>studies</a:t>
            </a:r>
          </a:p>
          <a:p>
            <a:pPr marL="285750" indent="-285750">
              <a:buFont typeface="Wingdings" panose="05000000000000000000" pitchFamily="2" charset="2"/>
              <a:buChar char="§"/>
            </a:pPr>
            <a:r>
              <a:rPr lang="en-AU" sz="2000" dirty="0" smtClean="0"/>
              <a:t>Branding, messaging, and consolidating </a:t>
            </a:r>
            <a:endParaRPr lang="en-AU" sz="2000" dirty="0"/>
          </a:p>
          <a:p>
            <a:endParaRPr lang="en-AU" sz="2000" dirty="0"/>
          </a:p>
        </p:txBody>
      </p:sp>
      <p:sp>
        <p:nvSpPr>
          <p:cNvPr id="8" name="Title 7">
            <a:extLst>
              <a:ext uri="{FF2B5EF4-FFF2-40B4-BE49-F238E27FC236}">
                <a16:creationId xmlns:a16="http://schemas.microsoft.com/office/drawing/2014/main" id="{4B1AED59-1534-4921-AD20-402A6D186E67}"/>
              </a:ext>
            </a:extLst>
          </p:cNvPr>
          <p:cNvSpPr>
            <a:spLocks noGrp="1"/>
          </p:cNvSpPr>
          <p:nvPr>
            <p:ph type="title"/>
          </p:nvPr>
        </p:nvSpPr>
        <p:spPr/>
        <p:txBody>
          <a:bodyPr/>
          <a:lstStyle/>
          <a:p>
            <a:r>
              <a:rPr lang="en-AU" b="1" dirty="0" smtClean="0"/>
              <a:t>Future</a:t>
            </a:r>
            <a:r>
              <a:rPr lang="en-AU" dirty="0" smtClean="0"/>
              <a:t> Focus</a:t>
            </a:r>
            <a:endParaRPr lang="en-AU" dirty="0"/>
          </a:p>
        </p:txBody>
      </p:sp>
      <p:sp>
        <p:nvSpPr>
          <p:cNvPr id="6" name="Text Placeholder 5"/>
          <p:cNvSpPr>
            <a:spLocks noGrp="1"/>
          </p:cNvSpPr>
          <p:nvPr>
            <p:ph type="body" sz="quarter" idx="15"/>
          </p:nvPr>
        </p:nvSpPr>
        <p:spPr/>
        <p:txBody>
          <a:bodyPr/>
          <a:lstStyle/>
          <a:p>
            <a:endParaRPr lang="en-GB"/>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18"/>
          </p:nvPr>
        </p:nvSpPr>
        <p:spPr/>
        <p:txBody>
          <a:bodyPr/>
          <a:lstStyle/>
          <a:p>
            <a:fld id="{E917DE0E-AFB1-41FD-BC35-27DB61CA125F}" type="slidenum">
              <a:rPr lang="en-AU" smtClean="0"/>
              <a:pPr/>
              <a:t>23</a:t>
            </a:fld>
            <a:endParaRPr lang="en-AU" dirty="0"/>
          </a:p>
        </p:txBody>
      </p:sp>
      <p:pic>
        <p:nvPicPr>
          <p:cNvPr id="15"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46" y="3390264"/>
            <a:ext cx="10801274" cy="3343252"/>
          </a:xfrm>
          <a:prstGeom prst="rect">
            <a:avLst/>
          </a:prstGeom>
        </p:spPr>
      </p:pic>
      <p:sp>
        <p:nvSpPr>
          <p:cNvPr id="10" name="Footer Placeholder 4"/>
          <p:cNvSpPr>
            <a:spLocks noGrp="1"/>
          </p:cNvSpPr>
          <p:nvPr>
            <p:ph type="ftr" sz="quarter" idx="17"/>
          </p:nvPr>
        </p:nvSpPr>
        <p:spPr>
          <a:xfrm>
            <a:off x="695326" y="6519171"/>
            <a:ext cx="3360109" cy="240219"/>
          </a:xfrm>
        </p:spPr>
        <p:txBody>
          <a:bodyPr/>
          <a:lstStyle/>
          <a:p>
            <a:r>
              <a:rPr lang="en-AU" smtClean="0"/>
              <a:t>Student Employability: Strategic Development</a:t>
            </a:r>
            <a:endParaRPr lang="en-AU" dirty="0"/>
          </a:p>
        </p:txBody>
      </p:sp>
    </p:spTree>
    <p:extLst>
      <p:ext uri="{BB962C8B-B14F-4D97-AF65-F5344CB8AC3E}">
        <p14:creationId xmlns:p14="http://schemas.microsoft.com/office/powerpoint/2010/main" val="1193800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95325" y="1700213"/>
            <a:ext cx="5218859" cy="2899228"/>
          </a:xfrm>
        </p:spPr>
        <p:txBody>
          <a:bodyPr>
            <a:normAutofit/>
          </a:bodyPr>
          <a:lstStyle/>
          <a:p>
            <a:r>
              <a:rPr lang="en-AU" sz="2800" dirty="0">
                <a:solidFill>
                  <a:schemeClr val="accent1">
                    <a:lumMod val="75000"/>
                  </a:schemeClr>
                </a:solidFill>
                <a:latin typeface="+mj-lt"/>
              </a:rPr>
              <a:t>Critical Success Factors</a:t>
            </a:r>
          </a:p>
          <a:p>
            <a:pPr marL="285750" indent="-285750">
              <a:buFont typeface="Wingdings" panose="05000000000000000000" pitchFamily="2" charset="2"/>
              <a:buChar char="§"/>
            </a:pPr>
            <a:r>
              <a:rPr lang="en-AU" sz="1700" dirty="0"/>
              <a:t>Context – </a:t>
            </a:r>
            <a:r>
              <a:rPr lang="en-AU" sz="1700" dirty="0" smtClean="0"/>
              <a:t>power </a:t>
            </a:r>
            <a:r>
              <a:rPr lang="en-AU" sz="1700" dirty="0"/>
              <a:t>dynamics, structures, and institutional maturity</a:t>
            </a:r>
          </a:p>
          <a:p>
            <a:pPr marL="285750" indent="-285750">
              <a:buFont typeface="Wingdings" panose="05000000000000000000" pitchFamily="2" charset="2"/>
              <a:buChar char="§"/>
            </a:pPr>
            <a:r>
              <a:rPr lang="en-AU" sz="1700" dirty="0"/>
              <a:t>Method – viral approach</a:t>
            </a:r>
          </a:p>
          <a:p>
            <a:pPr marL="285750" indent="-285750">
              <a:buFont typeface="Wingdings" panose="05000000000000000000" pitchFamily="2" charset="2"/>
              <a:buChar char="§"/>
            </a:pPr>
            <a:r>
              <a:rPr lang="en-AU" sz="1700" dirty="0"/>
              <a:t>Language – stakeholder communication </a:t>
            </a:r>
          </a:p>
          <a:p>
            <a:pPr marL="285750" indent="-285750">
              <a:buFont typeface="Wingdings" panose="05000000000000000000" pitchFamily="2" charset="2"/>
              <a:buChar char="§"/>
            </a:pPr>
            <a:r>
              <a:rPr lang="en-AU" sz="1700" dirty="0"/>
              <a:t>Serendipity – seize </a:t>
            </a:r>
            <a:r>
              <a:rPr lang="en-AU" sz="1700" dirty="0" smtClean="0"/>
              <a:t>moments</a:t>
            </a:r>
          </a:p>
          <a:p>
            <a:pPr marL="285750" indent="-285750">
              <a:buFont typeface="Wingdings" panose="05000000000000000000" pitchFamily="2" charset="2"/>
              <a:buChar char="§"/>
            </a:pPr>
            <a:r>
              <a:rPr lang="en-AU" sz="1700" dirty="0" smtClean="0"/>
              <a:t>Agility – be willing to change tack where necessary</a:t>
            </a:r>
            <a:endParaRPr lang="en-AU" sz="1700" dirty="0"/>
          </a:p>
        </p:txBody>
      </p:sp>
      <p:sp>
        <p:nvSpPr>
          <p:cNvPr id="3" name="Content Placeholder 2"/>
          <p:cNvSpPr>
            <a:spLocks noGrp="1"/>
          </p:cNvSpPr>
          <p:nvPr>
            <p:ph sz="half" idx="2"/>
          </p:nvPr>
        </p:nvSpPr>
        <p:spPr>
          <a:xfrm>
            <a:off x="6288618" y="1700213"/>
            <a:ext cx="5568021" cy="2808907"/>
          </a:xfrm>
        </p:spPr>
        <p:txBody>
          <a:bodyPr>
            <a:normAutofit/>
          </a:bodyPr>
          <a:lstStyle/>
          <a:p>
            <a:pPr lvl="0">
              <a:buClr>
                <a:prstClr val="black"/>
              </a:buClr>
            </a:pPr>
            <a:r>
              <a:rPr lang="en-AU" sz="2800" dirty="0">
                <a:solidFill>
                  <a:srgbClr val="51247A">
                    <a:lumMod val="75000"/>
                  </a:srgbClr>
                </a:solidFill>
              </a:rPr>
              <a:t>Evidence</a:t>
            </a:r>
            <a:endParaRPr lang="en-AU" dirty="0"/>
          </a:p>
          <a:p>
            <a:pPr marL="465750" lvl="1" indent="-285750">
              <a:buFont typeface="Wingdings" panose="05000000000000000000" pitchFamily="2" charset="2"/>
              <a:buChar char="§"/>
            </a:pPr>
            <a:r>
              <a:rPr lang="en-AU" sz="1700" dirty="0"/>
              <a:t>External KPIs  </a:t>
            </a:r>
          </a:p>
          <a:p>
            <a:pPr marL="465750" lvl="1" indent="-285750">
              <a:buFont typeface="Wingdings" panose="05000000000000000000" pitchFamily="2" charset="2"/>
              <a:buChar char="§"/>
            </a:pPr>
            <a:r>
              <a:rPr lang="en-AU" sz="1700" dirty="0"/>
              <a:t>Performance measures (inputs) </a:t>
            </a:r>
          </a:p>
          <a:p>
            <a:pPr marL="465750" lvl="1" indent="-285750">
              <a:buFont typeface="Wingdings" panose="05000000000000000000" pitchFamily="2" charset="2"/>
              <a:buChar char="§"/>
            </a:pPr>
            <a:r>
              <a:rPr lang="en-AU" sz="1700" dirty="0"/>
              <a:t>Advance HE Audit – best practice </a:t>
            </a:r>
          </a:p>
          <a:p>
            <a:pPr marL="465750" lvl="1" indent="-285750">
              <a:buFont typeface="Wingdings" panose="05000000000000000000" pitchFamily="2" charset="2"/>
              <a:buChar char="§"/>
            </a:pPr>
            <a:r>
              <a:rPr lang="en-AU" sz="1700" dirty="0"/>
              <a:t>Qualitative feedback</a:t>
            </a:r>
          </a:p>
          <a:p>
            <a:endParaRPr lang="en-AU" sz="2000" dirty="0"/>
          </a:p>
        </p:txBody>
      </p:sp>
      <p:sp>
        <p:nvSpPr>
          <p:cNvPr id="4" name="Title 3"/>
          <p:cNvSpPr>
            <a:spLocks noGrp="1"/>
          </p:cNvSpPr>
          <p:nvPr>
            <p:ph type="title"/>
          </p:nvPr>
        </p:nvSpPr>
        <p:spPr/>
        <p:txBody>
          <a:bodyPr/>
          <a:lstStyle/>
          <a:p>
            <a:r>
              <a:rPr lang="en-AU" b="1" dirty="0"/>
              <a:t>Reflections</a:t>
            </a:r>
          </a:p>
        </p:txBody>
      </p:sp>
      <p:sp>
        <p:nvSpPr>
          <p:cNvPr id="5" name="Text Placeholder 4"/>
          <p:cNvSpPr>
            <a:spLocks noGrp="1"/>
          </p:cNvSpPr>
          <p:nvPr>
            <p:ph type="body" sz="quarter" idx="15"/>
          </p:nvPr>
        </p:nvSpPr>
        <p:spPr/>
        <p:txBody>
          <a:bodyPr/>
          <a:lstStyle/>
          <a:p>
            <a:r>
              <a:rPr lang="en-AU" dirty="0"/>
              <a:t>#UQ</a:t>
            </a:r>
          </a:p>
        </p:txBody>
      </p:sp>
      <p:sp>
        <p:nvSpPr>
          <p:cNvPr id="8" name="Slide Number Placeholder 7"/>
          <p:cNvSpPr>
            <a:spLocks noGrp="1"/>
          </p:cNvSpPr>
          <p:nvPr>
            <p:ph type="sldNum" sz="quarter" idx="18"/>
          </p:nvPr>
        </p:nvSpPr>
        <p:spPr/>
        <p:txBody>
          <a:bodyPr/>
          <a:lstStyle/>
          <a:p>
            <a:fld id="{E917DE0E-AFB1-41FD-BC35-27DB61CA125F}" type="slidenum">
              <a:rPr lang="en-AU" smtClean="0"/>
              <a:pPr/>
              <a:t>24</a:t>
            </a:fld>
            <a:endParaRPr lang="en-AU" dirty="0"/>
          </a:p>
        </p:txBody>
      </p:sp>
      <p:sp>
        <p:nvSpPr>
          <p:cNvPr id="9" name="Rectangle 8"/>
          <p:cNvSpPr/>
          <p:nvPr/>
        </p:nvSpPr>
        <p:spPr>
          <a:xfrm>
            <a:off x="692245" y="4599441"/>
            <a:ext cx="10801275" cy="646331"/>
          </a:xfrm>
          <a:prstGeom prst="rect">
            <a:avLst/>
          </a:prstGeom>
        </p:spPr>
        <p:txBody>
          <a:bodyPr wrap="square">
            <a:spAutoFit/>
          </a:bodyPr>
          <a:lstStyle/>
          <a:p>
            <a:pPr algn="r"/>
            <a:r>
              <a:rPr lang="en-US" i="1" dirty="0">
                <a:solidFill>
                  <a:schemeClr val="accent1"/>
                </a:solidFill>
              </a:rPr>
              <a:t>“</a:t>
            </a:r>
            <a:r>
              <a:rPr lang="en-US" b="1" i="1" dirty="0">
                <a:solidFill>
                  <a:schemeClr val="accent1"/>
                </a:solidFill>
              </a:rPr>
              <a:t>No enterprise is more likely to succeed than one concealed … until it is ripe for execution</a:t>
            </a:r>
            <a:r>
              <a:rPr lang="en-US" i="1" dirty="0">
                <a:solidFill>
                  <a:schemeClr val="accent1"/>
                </a:solidFill>
              </a:rPr>
              <a:t>” </a:t>
            </a:r>
          </a:p>
          <a:p>
            <a:pPr algn="r"/>
            <a:r>
              <a:rPr lang="en-US" dirty="0" err="1" smtClean="0">
                <a:solidFill>
                  <a:schemeClr val="accent1"/>
                </a:solidFill>
              </a:rPr>
              <a:t>Niccolo</a:t>
            </a:r>
            <a:r>
              <a:rPr lang="en-US" dirty="0" smtClean="0">
                <a:solidFill>
                  <a:schemeClr val="accent1"/>
                </a:solidFill>
              </a:rPr>
              <a:t> </a:t>
            </a:r>
            <a:r>
              <a:rPr lang="en-US" dirty="0">
                <a:solidFill>
                  <a:schemeClr val="accent1"/>
                </a:solidFill>
              </a:rPr>
              <a:t>Machiavelli</a:t>
            </a:r>
            <a:endParaRPr lang="en-US" i="1" dirty="0">
              <a:solidFill>
                <a:schemeClr val="accent1"/>
              </a:solidFill>
            </a:endParaRPr>
          </a:p>
        </p:txBody>
      </p:sp>
      <p:sp>
        <p:nvSpPr>
          <p:cNvPr id="10" name="Footer Placeholder 4"/>
          <p:cNvSpPr>
            <a:spLocks noGrp="1"/>
          </p:cNvSpPr>
          <p:nvPr>
            <p:ph type="ftr" sz="quarter" idx="17"/>
          </p:nvPr>
        </p:nvSpPr>
        <p:spPr>
          <a:xfrm>
            <a:off x="695326" y="6519171"/>
            <a:ext cx="3360109" cy="240219"/>
          </a:xfrm>
        </p:spPr>
        <p:txBody>
          <a:bodyPr/>
          <a:lstStyle/>
          <a:p>
            <a:r>
              <a:rPr lang="en-AU" smtClean="0"/>
              <a:t>Student Employability: Strategic Development</a:t>
            </a:r>
            <a:endParaRPr lang="en-AU" dirty="0"/>
          </a:p>
        </p:txBody>
      </p:sp>
      <p:sp>
        <p:nvSpPr>
          <p:cNvPr id="6" name="Rectangle 5"/>
          <p:cNvSpPr/>
          <p:nvPr/>
        </p:nvSpPr>
        <p:spPr>
          <a:xfrm>
            <a:off x="1775520" y="5494487"/>
            <a:ext cx="9718000" cy="646331"/>
          </a:xfrm>
          <a:prstGeom prst="rect">
            <a:avLst/>
          </a:prstGeom>
        </p:spPr>
        <p:txBody>
          <a:bodyPr wrap="square">
            <a:spAutoFit/>
          </a:bodyPr>
          <a:lstStyle/>
          <a:p>
            <a:r>
              <a:rPr lang="en-US" i="1" dirty="0" smtClean="0">
                <a:solidFill>
                  <a:schemeClr val="accent1"/>
                </a:solidFill>
              </a:rPr>
              <a:t>“</a:t>
            </a:r>
            <a:r>
              <a:rPr lang="en-US" b="1" i="1" dirty="0" smtClean="0">
                <a:solidFill>
                  <a:schemeClr val="accent1"/>
                </a:solidFill>
              </a:rPr>
              <a:t>In </a:t>
            </a:r>
            <a:r>
              <a:rPr lang="en-US" b="1" i="1" dirty="0">
                <a:solidFill>
                  <a:schemeClr val="accent1"/>
                </a:solidFill>
              </a:rPr>
              <a:t>battle, victories do not repeat themselves; formations must be adjusted </a:t>
            </a:r>
            <a:r>
              <a:rPr lang="en-US" b="1" i="1" dirty="0" smtClean="0">
                <a:solidFill>
                  <a:schemeClr val="accent1"/>
                </a:solidFill>
              </a:rPr>
              <a:t>ceaselessly</a:t>
            </a:r>
            <a:r>
              <a:rPr lang="en-US" i="1" dirty="0" smtClean="0">
                <a:solidFill>
                  <a:schemeClr val="accent1"/>
                </a:solidFill>
              </a:rPr>
              <a:t>”</a:t>
            </a:r>
          </a:p>
          <a:p>
            <a:pPr algn="r"/>
            <a:r>
              <a:rPr lang="en-US" dirty="0" smtClean="0">
                <a:solidFill>
                  <a:schemeClr val="accent1"/>
                </a:solidFill>
              </a:rPr>
              <a:t>Sun </a:t>
            </a:r>
            <a:r>
              <a:rPr lang="en-US" dirty="0" err="1" smtClean="0">
                <a:solidFill>
                  <a:schemeClr val="accent1"/>
                </a:solidFill>
              </a:rPr>
              <a:t>Tsu</a:t>
            </a:r>
            <a:endParaRPr lang="en-AU" dirty="0">
              <a:solidFill>
                <a:schemeClr val="accent1"/>
              </a:solidFill>
            </a:endParaRPr>
          </a:p>
        </p:txBody>
      </p:sp>
    </p:spTree>
    <p:extLst>
      <p:ext uri="{BB962C8B-B14F-4D97-AF65-F5344CB8AC3E}">
        <p14:creationId xmlns:p14="http://schemas.microsoft.com/office/powerpoint/2010/main" val="42142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9AA461C8-2FB6-4003-971E-5A67B6647F6F}"/>
              </a:ext>
            </a:extLst>
          </p:cNvPr>
          <p:cNvPicPr>
            <a:picLocks noChangeAspect="1"/>
          </p:cNvPicPr>
          <p:nvPr/>
        </p:nvPicPr>
        <p:blipFill>
          <a:blip r:embed="rId3"/>
          <a:stretch>
            <a:fillRect/>
          </a:stretch>
        </p:blipFill>
        <p:spPr>
          <a:xfrm>
            <a:off x="694800" y="3151568"/>
            <a:ext cx="190800" cy="190800"/>
          </a:xfrm>
          <a:prstGeom prst="rect">
            <a:avLst/>
          </a:prstGeom>
        </p:spPr>
      </p:pic>
      <p:pic>
        <p:nvPicPr>
          <p:cNvPr id="36" name="Picture 35">
            <a:extLst>
              <a:ext uri="{FF2B5EF4-FFF2-40B4-BE49-F238E27FC236}">
                <a16:creationId xmlns:a16="http://schemas.microsoft.com/office/drawing/2014/main" id="{41563576-C121-4C10-916B-18D2026FC30F}"/>
              </a:ext>
            </a:extLst>
          </p:cNvPr>
          <p:cNvPicPr>
            <a:picLocks noChangeAspect="1"/>
          </p:cNvPicPr>
          <p:nvPr/>
        </p:nvPicPr>
        <p:blipFill>
          <a:blip r:embed="rId4"/>
          <a:stretch>
            <a:fillRect/>
          </a:stretch>
        </p:blipFill>
        <p:spPr>
          <a:xfrm>
            <a:off x="694800" y="2884932"/>
            <a:ext cx="190800" cy="190800"/>
          </a:xfrm>
          <a:prstGeom prst="rect">
            <a:avLst/>
          </a:prstGeom>
        </p:spPr>
      </p:pic>
      <p:sp>
        <p:nvSpPr>
          <p:cNvPr id="2" name="Title 1">
            <a:extLst>
              <a:ext uri="{FF2B5EF4-FFF2-40B4-BE49-F238E27FC236}">
                <a16:creationId xmlns:a16="http://schemas.microsoft.com/office/drawing/2014/main" id="{6B9A4270-E748-472B-BDE1-634F1527DA2B}"/>
              </a:ext>
            </a:extLst>
          </p:cNvPr>
          <p:cNvSpPr>
            <a:spLocks noGrp="1"/>
          </p:cNvSpPr>
          <p:nvPr>
            <p:ph type="title"/>
          </p:nvPr>
        </p:nvSpPr>
        <p:spPr/>
        <p:txBody>
          <a:bodyPr/>
          <a:lstStyle/>
          <a:p>
            <a:r>
              <a:rPr lang="en-AU"/>
              <a:t>Thank you</a:t>
            </a:r>
            <a:endParaRPr lang="en-AU" dirty="0"/>
          </a:p>
        </p:txBody>
      </p:sp>
      <p:sp>
        <p:nvSpPr>
          <p:cNvPr id="3" name="Text Placeholder 2">
            <a:extLst>
              <a:ext uri="{FF2B5EF4-FFF2-40B4-BE49-F238E27FC236}">
                <a16:creationId xmlns:a16="http://schemas.microsoft.com/office/drawing/2014/main" id="{B6BC4AF2-0344-4873-8B01-1BEF95B63D7D}"/>
              </a:ext>
            </a:extLst>
          </p:cNvPr>
          <p:cNvSpPr>
            <a:spLocks noGrp="1"/>
          </p:cNvSpPr>
          <p:nvPr>
            <p:ph type="body" sz="quarter" idx="10"/>
          </p:nvPr>
        </p:nvSpPr>
        <p:spPr/>
        <p:txBody>
          <a:bodyPr>
            <a:normAutofit/>
          </a:bodyPr>
          <a:lstStyle/>
          <a:p>
            <a:r>
              <a:rPr lang="en-AU" dirty="0"/>
              <a:t>Dr Dino Willox | Director, Student Employability</a:t>
            </a:r>
          </a:p>
          <a:p>
            <a:endParaRPr lang="en-AU" dirty="0"/>
          </a:p>
          <a:p>
            <a:r>
              <a:rPr lang="en-AU" dirty="0"/>
              <a:t>d.willox@uq.edu.au </a:t>
            </a:r>
          </a:p>
          <a:p>
            <a:r>
              <a:rPr lang="en-AU" dirty="0"/>
              <a:t>07 3346 7012</a:t>
            </a:r>
          </a:p>
        </p:txBody>
      </p:sp>
      <p:sp>
        <p:nvSpPr>
          <p:cNvPr id="4" name="Text Placeholder 3">
            <a:extLst>
              <a:ext uri="{FF2B5EF4-FFF2-40B4-BE49-F238E27FC236}">
                <a16:creationId xmlns:a16="http://schemas.microsoft.com/office/drawing/2014/main" id="{3EE0BD69-4978-441D-B529-C1A91B958989}"/>
              </a:ext>
            </a:extLst>
          </p:cNvPr>
          <p:cNvSpPr>
            <a:spLocks noGrp="1"/>
          </p:cNvSpPr>
          <p:nvPr>
            <p:ph type="body" sz="quarter" idx="11"/>
          </p:nvPr>
        </p:nvSpPr>
        <p:spPr/>
        <p:txBody>
          <a:bodyPr/>
          <a:lstStyle/>
          <a:p>
            <a:r>
              <a:rPr lang="en-AU"/>
              <a:t>facebook.com/uniofqld</a:t>
            </a:r>
            <a:endParaRPr lang="en-AU" dirty="0"/>
          </a:p>
        </p:txBody>
      </p:sp>
      <p:sp>
        <p:nvSpPr>
          <p:cNvPr id="5" name="Text Placeholder 4">
            <a:extLst>
              <a:ext uri="{FF2B5EF4-FFF2-40B4-BE49-F238E27FC236}">
                <a16:creationId xmlns:a16="http://schemas.microsoft.com/office/drawing/2014/main" id="{1AA4C604-FBF5-43EA-A133-FBF6996A287E}"/>
              </a:ext>
            </a:extLst>
          </p:cNvPr>
          <p:cNvSpPr>
            <a:spLocks noGrp="1"/>
          </p:cNvSpPr>
          <p:nvPr>
            <p:ph type="body" sz="quarter" idx="12"/>
          </p:nvPr>
        </p:nvSpPr>
        <p:spPr/>
        <p:txBody>
          <a:bodyPr/>
          <a:lstStyle/>
          <a:p>
            <a:r>
              <a:rPr lang="en-AU"/>
              <a:t>Instagram.com/uniofqld</a:t>
            </a:r>
            <a:endParaRPr lang="en-AU" dirty="0"/>
          </a:p>
        </p:txBody>
      </p:sp>
      <p:sp>
        <p:nvSpPr>
          <p:cNvPr id="11" name="Text Placeholder 10">
            <a:extLst>
              <a:ext uri="{FF2B5EF4-FFF2-40B4-BE49-F238E27FC236}">
                <a16:creationId xmlns:a16="http://schemas.microsoft.com/office/drawing/2014/main" id="{F19D0877-AECF-42A4-AD3C-BF700B7A22AF}"/>
              </a:ext>
            </a:extLst>
          </p:cNvPr>
          <p:cNvSpPr>
            <a:spLocks noGrp="1"/>
          </p:cNvSpPr>
          <p:nvPr>
            <p:ph type="body" sz="quarter" idx="14"/>
          </p:nvPr>
        </p:nvSpPr>
        <p:spPr>
          <a:xfrm>
            <a:off x="1087509" y="3418204"/>
            <a:ext cx="3418763" cy="202889"/>
          </a:xfrm>
        </p:spPr>
        <p:txBody>
          <a:bodyPr/>
          <a:lstStyle/>
          <a:p>
            <a:r>
              <a:rPr lang="en-AU" dirty="0"/>
              <a:t>https://www.linkedin.com/in/dinowillox/</a:t>
            </a:r>
          </a:p>
        </p:txBody>
      </p:sp>
      <p:pic>
        <p:nvPicPr>
          <p:cNvPr id="27" name="Picture 26">
            <a:extLst>
              <a:ext uri="{FF2B5EF4-FFF2-40B4-BE49-F238E27FC236}">
                <a16:creationId xmlns:a16="http://schemas.microsoft.com/office/drawing/2014/main" id="{4BCD5120-F460-4C2E-AEB4-E7228CB432EA}"/>
              </a:ext>
            </a:extLst>
          </p:cNvPr>
          <p:cNvPicPr>
            <a:picLocks noChangeAspect="1"/>
          </p:cNvPicPr>
          <p:nvPr/>
        </p:nvPicPr>
        <p:blipFill>
          <a:blip r:embed="rId5"/>
          <a:stretch>
            <a:fillRect/>
          </a:stretch>
        </p:blipFill>
        <p:spPr>
          <a:xfrm>
            <a:off x="642446" y="3417316"/>
            <a:ext cx="292269" cy="216000"/>
          </a:xfrm>
          <a:prstGeom prst="rect">
            <a:avLst/>
          </a:prstGeom>
        </p:spPr>
      </p:pic>
      <p:sp>
        <p:nvSpPr>
          <p:cNvPr id="6" name="Rectangle 5"/>
          <p:cNvSpPr/>
          <p:nvPr/>
        </p:nvSpPr>
        <p:spPr>
          <a:xfrm>
            <a:off x="2246975" y="4106498"/>
            <a:ext cx="7639654" cy="913070"/>
          </a:xfrm>
          <a:prstGeom prst="rect">
            <a:avLst/>
          </a:prstGeom>
        </p:spPr>
        <p:txBody>
          <a:bodyPr wrap="square">
            <a:spAutoFit/>
          </a:bodyPr>
          <a:lstStyle/>
          <a:p>
            <a:pPr lvl="0" algn="ctr">
              <a:lnSpc>
                <a:spcPts val="3240"/>
              </a:lnSpc>
              <a:spcBef>
                <a:spcPts val="300"/>
              </a:spcBef>
              <a:spcAft>
                <a:spcPts val="300"/>
              </a:spcAft>
              <a:buClr>
                <a:prstClr val="black"/>
              </a:buClr>
            </a:pPr>
            <a:r>
              <a:rPr lang="en-US" sz="2400" i="1" dirty="0">
                <a:solidFill>
                  <a:schemeClr val="bg1"/>
                </a:solidFill>
              </a:rPr>
              <a:t>Empowering students to create change by learning from experiences and unlocking their value</a:t>
            </a:r>
          </a:p>
        </p:txBody>
      </p:sp>
    </p:spTree>
    <p:extLst>
      <p:ext uri="{BB962C8B-B14F-4D97-AF65-F5344CB8AC3E}">
        <p14:creationId xmlns:p14="http://schemas.microsoft.com/office/powerpoint/2010/main" val="7921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95326" y="1700213"/>
            <a:ext cx="10801350" cy="3600995"/>
          </a:xfrm>
        </p:spPr>
        <p:txBody>
          <a:bodyPr>
            <a:normAutofit/>
          </a:bodyPr>
          <a:lstStyle/>
          <a:p>
            <a:pPr marL="285750" indent="-285750">
              <a:buFont typeface="Wingdings" panose="05000000000000000000" pitchFamily="2" charset="2"/>
              <a:buChar char="§"/>
            </a:pPr>
            <a:r>
              <a:rPr lang="en-US" sz="2400" dirty="0" smtClean="0"/>
              <a:t>understand </a:t>
            </a:r>
            <a:r>
              <a:rPr lang="en-US" sz="2400" dirty="0"/>
              <a:t>the holistic and complex nature of employability a </a:t>
            </a:r>
            <a:r>
              <a:rPr lang="en-US" sz="2400" b="1" dirty="0"/>
              <a:t>self-reflective learning process</a:t>
            </a:r>
            <a:r>
              <a:rPr lang="en-US" sz="2400" dirty="0"/>
              <a:t>; </a:t>
            </a:r>
            <a:endParaRPr lang="en-US" sz="2400" dirty="0" smtClean="0"/>
          </a:p>
          <a:p>
            <a:pPr marL="285750" indent="-285750">
              <a:buFont typeface="Wingdings" panose="05000000000000000000" pitchFamily="2" charset="2"/>
              <a:buChar char="§"/>
            </a:pPr>
            <a:r>
              <a:rPr lang="en-US" sz="2400" dirty="0" smtClean="0"/>
              <a:t>conceptualize </a:t>
            </a:r>
            <a:r>
              <a:rPr lang="en-US" sz="2400" dirty="0"/>
              <a:t>and </a:t>
            </a:r>
            <a:r>
              <a:rPr lang="en-US" sz="2400" dirty="0" smtClean="0"/>
              <a:t>articulate an </a:t>
            </a:r>
            <a:r>
              <a:rPr lang="en-US" sz="2400" b="1" dirty="0"/>
              <a:t>embedded </a:t>
            </a:r>
            <a:r>
              <a:rPr lang="en-US" sz="2400" b="1" dirty="0" smtClean="0"/>
              <a:t>collaborative strategic </a:t>
            </a:r>
            <a:r>
              <a:rPr lang="en-US" sz="2400" b="1" dirty="0"/>
              <a:t>model </a:t>
            </a:r>
            <a:r>
              <a:rPr lang="en-US" sz="2400" dirty="0"/>
              <a:t>for enhancing </a:t>
            </a:r>
            <a:r>
              <a:rPr lang="en-US" sz="2400" dirty="0" smtClean="0"/>
              <a:t>employability in a complex institution;</a:t>
            </a:r>
          </a:p>
          <a:p>
            <a:pPr marL="285750" indent="-285750">
              <a:buFont typeface="Wingdings" panose="05000000000000000000" pitchFamily="2" charset="2"/>
              <a:buChar char="§"/>
            </a:pPr>
            <a:r>
              <a:rPr lang="en-US" sz="2400" dirty="0" smtClean="0"/>
              <a:t>lead </a:t>
            </a:r>
            <a:r>
              <a:rPr lang="en-US" sz="2400" dirty="0"/>
              <a:t>a whole-of-institution </a:t>
            </a:r>
            <a:r>
              <a:rPr lang="en-US" sz="2400" dirty="0" smtClean="0"/>
              <a:t>change and identify </a:t>
            </a:r>
            <a:r>
              <a:rPr lang="en-US" sz="2400" dirty="0"/>
              <a:t>strategies to </a:t>
            </a:r>
            <a:r>
              <a:rPr lang="en-US" sz="2400" b="1" dirty="0"/>
              <a:t>influence institutional </a:t>
            </a:r>
            <a:r>
              <a:rPr lang="en-US" sz="2400" b="1" dirty="0" smtClean="0"/>
              <a:t>investment</a:t>
            </a:r>
            <a:r>
              <a:rPr lang="en-US" sz="2400" dirty="0" smtClean="0"/>
              <a:t>;</a:t>
            </a:r>
          </a:p>
          <a:p>
            <a:pPr marL="285750" indent="-285750">
              <a:buFont typeface="Wingdings" panose="05000000000000000000" pitchFamily="2" charset="2"/>
              <a:buChar char="§"/>
            </a:pPr>
            <a:r>
              <a:rPr lang="en-US" sz="2400" dirty="0" smtClean="0"/>
              <a:t>Consider impacts</a:t>
            </a:r>
            <a:r>
              <a:rPr lang="en-US" sz="2400" dirty="0"/>
              <a:t>, outcomes, and </a:t>
            </a:r>
            <a:r>
              <a:rPr lang="en-US" sz="2400" b="1" dirty="0"/>
              <a:t>critical success </a:t>
            </a:r>
            <a:r>
              <a:rPr lang="en-US" sz="2400" b="1" dirty="0" smtClean="0"/>
              <a:t>factors</a:t>
            </a:r>
            <a:endParaRPr lang="en-US" sz="2400" dirty="0"/>
          </a:p>
          <a:p>
            <a:pPr marL="285750" indent="-285750">
              <a:buFont typeface="Wingdings" panose="05000000000000000000" pitchFamily="2" charset="2"/>
              <a:buChar char="§"/>
            </a:pPr>
            <a:endParaRPr lang="en-US" sz="2400" dirty="0" smtClean="0"/>
          </a:p>
          <a:p>
            <a:pPr marL="285750" indent="-285750">
              <a:buFont typeface="Wingdings" panose="05000000000000000000" pitchFamily="2" charset="2"/>
              <a:buChar char="§"/>
            </a:pPr>
            <a:endParaRPr lang="en-US" sz="2400" dirty="0"/>
          </a:p>
        </p:txBody>
      </p:sp>
      <p:sp>
        <p:nvSpPr>
          <p:cNvPr id="3" name="Title 2"/>
          <p:cNvSpPr>
            <a:spLocks noGrp="1"/>
          </p:cNvSpPr>
          <p:nvPr>
            <p:ph type="title"/>
          </p:nvPr>
        </p:nvSpPr>
        <p:spPr/>
        <p:txBody>
          <a:bodyPr/>
          <a:lstStyle/>
          <a:p>
            <a:r>
              <a:rPr lang="en-AU" dirty="0"/>
              <a:t>Overview</a:t>
            </a:r>
          </a:p>
        </p:txBody>
      </p:sp>
      <p:sp>
        <p:nvSpPr>
          <p:cNvPr id="4" name="Text Placeholder 3"/>
          <p:cNvSpPr>
            <a:spLocks noGrp="1"/>
          </p:cNvSpPr>
          <p:nvPr>
            <p:ph type="body" sz="quarter" idx="15"/>
          </p:nvPr>
        </p:nvSpPr>
        <p:spPr/>
        <p:txBody>
          <a:bodyPr/>
          <a:lstStyle/>
          <a:p>
            <a:endParaRPr lang="en-AU" dirty="0"/>
          </a:p>
        </p:txBody>
      </p:sp>
      <p:sp>
        <p:nvSpPr>
          <p:cNvPr id="6" name="Slide Number Placeholder 5"/>
          <p:cNvSpPr>
            <a:spLocks noGrp="1"/>
          </p:cNvSpPr>
          <p:nvPr>
            <p:ph type="sldNum" sz="quarter" idx="18"/>
          </p:nvPr>
        </p:nvSpPr>
        <p:spPr/>
        <p:txBody>
          <a:bodyPr/>
          <a:lstStyle/>
          <a:p>
            <a:fld id="{E917DE0E-AFB1-41FD-BC35-27DB61CA125F}" type="slidenum">
              <a:rPr lang="en-AU" smtClean="0"/>
              <a:pPr/>
              <a:t>3</a:t>
            </a:fld>
            <a:endParaRPr lang="en-AU" dirty="0"/>
          </a:p>
        </p:txBody>
      </p:sp>
      <p:sp>
        <p:nvSpPr>
          <p:cNvPr id="8" name="Rectangle 7"/>
          <p:cNvSpPr/>
          <p:nvPr/>
        </p:nvSpPr>
        <p:spPr>
          <a:xfrm>
            <a:off x="2787843" y="5645853"/>
            <a:ext cx="6610079" cy="523220"/>
          </a:xfrm>
          <a:prstGeom prst="rect">
            <a:avLst/>
          </a:prstGeom>
        </p:spPr>
        <p:txBody>
          <a:bodyPr wrap="none">
            <a:spAutoFit/>
          </a:bodyPr>
          <a:lstStyle/>
          <a:p>
            <a:r>
              <a:rPr lang="en-US" sz="2800" i="1" dirty="0">
                <a:solidFill>
                  <a:schemeClr val="accent1">
                    <a:lumMod val="75000"/>
                  </a:schemeClr>
                </a:solidFill>
                <a:latin typeface="+mj-lt"/>
              </a:rPr>
              <a:t>Basically, I’m going to tell you a story … </a:t>
            </a:r>
            <a:endParaRPr lang="en-AU" sz="2800" i="1" dirty="0">
              <a:solidFill>
                <a:schemeClr val="accent1">
                  <a:lumMod val="75000"/>
                </a:schemeClr>
              </a:solidFill>
              <a:latin typeface="+mj-lt"/>
            </a:endParaRPr>
          </a:p>
        </p:txBody>
      </p:sp>
      <p:sp>
        <p:nvSpPr>
          <p:cNvPr id="9" name="Footer Placeholder 4"/>
          <p:cNvSpPr>
            <a:spLocks noGrp="1"/>
          </p:cNvSpPr>
          <p:nvPr>
            <p:ph type="ftr" sz="quarter" idx="17"/>
          </p:nvPr>
        </p:nvSpPr>
        <p:spPr>
          <a:xfrm>
            <a:off x="695326" y="6519171"/>
            <a:ext cx="3360109" cy="240219"/>
          </a:xfrm>
        </p:spPr>
        <p:txBody>
          <a:bodyPr/>
          <a:lstStyle/>
          <a:p>
            <a:r>
              <a:rPr lang="en-AU" dirty="0" smtClean="0"/>
              <a:t>Student Employability: Strategic Development</a:t>
            </a:r>
            <a:endParaRPr lang="en-AU" dirty="0"/>
          </a:p>
        </p:txBody>
      </p:sp>
    </p:spTree>
    <p:extLst>
      <p:ext uri="{BB962C8B-B14F-4D97-AF65-F5344CB8AC3E}">
        <p14:creationId xmlns:p14="http://schemas.microsoft.com/office/powerpoint/2010/main" val="420199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54">
            <a:extLst>
              <a:ext uri="{FF2B5EF4-FFF2-40B4-BE49-F238E27FC236}">
                <a16:creationId xmlns:a16="http://schemas.microsoft.com/office/drawing/2014/main" id="{1D54A1C0-AD05-45E8-9FFF-FAE1FDEB6D75}"/>
              </a:ext>
            </a:extLst>
          </p:cNvPr>
          <p:cNvSpPr>
            <a:spLocks noGrp="1"/>
          </p:cNvSpPr>
          <p:nvPr>
            <p:ph type="title"/>
          </p:nvPr>
        </p:nvSpPr>
        <p:spPr/>
        <p:txBody>
          <a:bodyPr/>
          <a:lstStyle/>
          <a:p>
            <a:r>
              <a:rPr lang="en-AU" b="1" dirty="0"/>
              <a:t>Who</a:t>
            </a:r>
            <a:r>
              <a:rPr lang="en-AU" dirty="0"/>
              <a:t> we are</a:t>
            </a:r>
          </a:p>
        </p:txBody>
      </p:sp>
      <p:sp>
        <p:nvSpPr>
          <p:cNvPr id="61" name="Text Placeholder 21">
            <a:extLst>
              <a:ext uri="{FF2B5EF4-FFF2-40B4-BE49-F238E27FC236}">
                <a16:creationId xmlns:a16="http://schemas.microsoft.com/office/drawing/2014/main" id="{C962EDFA-F700-D446-BAB7-5575DC79D8D0}"/>
              </a:ext>
            </a:extLst>
          </p:cNvPr>
          <p:cNvSpPr>
            <a:spLocks noGrp="1"/>
          </p:cNvSpPr>
          <p:nvPr>
            <p:ph type="body" sz="quarter" idx="19"/>
          </p:nvPr>
        </p:nvSpPr>
        <p:spPr>
          <a:xfrm>
            <a:off x="719668" y="3211994"/>
            <a:ext cx="3384000" cy="240219"/>
          </a:xfrm>
        </p:spPr>
        <p:txBody>
          <a:bodyPr>
            <a:noAutofit/>
          </a:bodyPr>
          <a:lstStyle/>
          <a:p>
            <a:r>
              <a:rPr lang="en-AU" sz="2400" dirty="0"/>
              <a:t>53,600+</a:t>
            </a:r>
          </a:p>
        </p:txBody>
      </p:sp>
      <p:sp>
        <p:nvSpPr>
          <p:cNvPr id="62" name="Text Placeholder 22">
            <a:extLst>
              <a:ext uri="{FF2B5EF4-FFF2-40B4-BE49-F238E27FC236}">
                <a16:creationId xmlns:a16="http://schemas.microsoft.com/office/drawing/2014/main" id="{F927D1FC-6B12-CF41-A40F-3AADF3FF7422}"/>
              </a:ext>
            </a:extLst>
          </p:cNvPr>
          <p:cNvSpPr>
            <a:spLocks noGrp="1"/>
          </p:cNvSpPr>
          <p:nvPr>
            <p:ph type="body" sz="quarter" idx="20"/>
          </p:nvPr>
        </p:nvSpPr>
        <p:spPr>
          <a:xfrm>
            <a:off x="719668" y="3559344"/>
            <a:ext cx="3384000" cy="648000"/>
          </a:xfrm>
        </p:spPr>
        <p:txBody>
          <a:bodyPr/>
          <a:lstStyle/>
          <a:p>
            <a:r>
              <a:rPr lang="en-AU" dirty="0">
                <a:solidFill>
                  <a:schemeClr val="accent1"/>
                </a:solidFill>
              </a:rPr>
              <a:t>students</a:t>
            </a:r>
          </a:p>
        </p:txBody>
      </p:sp>
      <p:sp>
        <p:nvSpPr>
          <p:cNvPr id="63" name="Text Placeholder 24">
            <a:extLst>
              <a:ext uri="{FF2B5EF4-FFF2-40B4-BE49-F238E27FC236}">
                <a16:creationId xmlns:a16="http://schemas.microsoft.com/office/drawing/2014/main" id="{3F545137-0679-9E4E-AC91-0E5529E341C1}"/>
              </a:ext>
            </a:extLst>
          </p:cNvPr>
          <p:cNvSpPr txBox="1">
            <a:spLocks/>
          </p:cNvSpPr>
          <p:nvPr/>
        </p:nvSpPr>
        <p:spPr>
          <a:xfrm>
            <a:off x="4403999" y="3213211"/>
            <a:ext cx="3384000" cy="240219"/>
          </a:xfrm>
          <a:prstGeom prst="rect">
            <a:avLst/>
          </a:prstGeom>
        </p:spPr>
        <p:txBody>
          <a:bodyPr vert="horz" lIns="0" tIns="0" rIns="0" bIns="0" rtlCol="0">
            <a:noAutofit/>
          </a:bodyPr>
          <a:lstStyle>
            <a:lvl1pPr marL="0" indent="0" algn="ctr" defTabSz="914400" rtl="0" eaLnBrk="1" latinLnBrk="0" hangingPunct="1">
              <a:lnSpc>
                <a:spcPct val="100000"/>
              </a:lnSpc>
              <a:spcBef>
                <a:spcPts val="300"/>
              </a:spcBef>
              <a:spcAft>
                <a:spcPts val="300"/>
              </a:spcAft>
              <a:buClr>
                <a:schemeClr val="tx1"/>
              </a:buClr>
              <a:buFont typeface="Arial" panose="020B0604020202020204" pitchFamily="34" charset="0"/>
              <a:buNone/>
              <a:defRPr lang="en-US" sz="1600" b="1" kern="1200" dirty="0">
                <a:solidFill>
                  <a:schemeClr val="accent1"/>
                </a:solidFill>
                <a:latin typeface="+mn-lt"/>
                <a:ea typeface="+mn-ea"/>
                <a:cs typeface="+mn-cs"/>
              </a:defRPr>
            </a:lvl1pPr>
            <a:lvl2pPr marL="171450" indent="-171450" algn="l" defTabSz="914400" rtl="0" eaLnBrk="1" latinLnBrk="0" hangingPunct="1">
              <a:lnSpc>
                <a:spcPct val="100000"/>
              </a:lnSpc>
              <a:spcBef>
                <a:spcPts val="300"/>
              </a:spcBef>
              <a:spcAft>
                <a:spcPts val="300"/>
              </a:spcAft>
              <a:buClr>
                <a:schemeClr val="accent1"/>
              </a:buClr>
              <a:buFont typeface="Arial" panose="020B0604020202020204" pitchFamily="34" charset="0"/>
              <a:buChar char="•"/>
              <a:defRPr lang="en-US" sz="1800" kern="1200" dirty="0">
                <a:solidFill>
                  <a:schemeClr val="tx1"/>
                </a:solidFill>
                <a:latin typeface="+mn-lt"/>
                <a:ea typeface="+mn-ea"/>
                <a:cs typeface="+mn-cs"/>
              </a:defRPr>
            </a:lvl2pPr>
            <a:lvl3pPr marL="180612" indent="0" algn="l" defTabSz="914400" rtl="0" eaLnBrk="1" latinLnBrk="0" hangingPunct="1">
              <a:lnSpc>
                <a:spcPct val="110000"/>
              </a:lnSpc>
              <a:spcBef>
                <a:spcPts val="200"/>
              </a:spcBef>
              <a:spcAft>
                <a:spcPts val="200"/>
              </a:spcAft>
              <a:buClrTx/>
              <a:buFont typeface="Arial" panose="020B0604020202020204" pitchFamily="34" charset="0"/>
              <a:buNone/>
              <a:defRPr lang="en-US" sz="1800" kern="1200" baseline="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400" dirty="0"/>
              <a:t>18,000+</a:t>
            </a:r>
          </a:p>
        </p:txBody>
      </p:sp>
      <p:sp>
        <p:nvSpPr>
          <p:cNvPr id="64" name="Text Placeholder 25">
            <a:extLst>
              <a:ext uri="{FF2B5EF4-FFF2-40B4-BE49-F238E27FC236}">
                <a16:creationId xmlns:a16="http://schemas.microsoft.com/office/drawing/2014/main" id="{FFF939D3-0DB5-A146-8A55-37F0FF971A90}"/>
              </a:ext>
            </a:extLst>
          </p:cNvPr>
          <p:cNvSpPr txBox="1">
            <a:spLocks/>
          </p:cNvSpPr>
          <p:nvPr/>
        </p:nvSpPr>
        <p:spPr>
          <a:xfrm>
            <a:off x="4401831" y="3563792"/>
            <a:ext cx="3384000" cy="648000"/>
          </a:xfrm>
          <a:prstGeom prst="rect">
            <a:avLst/>
          </a:prstGeom>
        </p:spPr>
        <p:txBody>
          <a:bodyPr vert="horz" lIns="0" tIns="0" rIns="0" bIns="0" rtlCol="0">
            <a:normAutofit/>
          </a:bodyPr>
          <a:lstStyle>
            <a:lvl1pPr marL="0" indent="0" algn="ctr" defTabSz="914400" rtl="0" eaLnBrk="1" latinLnBrk="0" hangingPunct="1">
              <a:lnSpc>
                <a:spcPct val="100000"/>
              </a:lnSpc>
              <a:spcBef>
                <a:spcPts val="300"/>
              </a:spcBef>
              <a:spcAft>
                <a:spcPts val="300"/>
              </a:spcAft>
              <a:buClr>
                <a:schemeClr val="tx1"/>
              </a:buClr>
              <a:buFont typeface="Arial" panose="020B0604020202020204" pitchFamily="34" charset="0"/>
              <a:buNone/>
              <a:defRPr lang="en-US" sz="1600" kern="1200" dirty="0">
                <a:solidFill>
                  <a:schemeClr val="tx1"/>
                </a:solidFill>
                <a:latin typeface="+mn-lt"/>
                <a:ea typeface="+mn-ea"/>
                <a:cs typeface="+mn-cs"/>
              </a:defRPr>
            </a:lvl1pPr>
            <a:lvl2pPr marL="171450" indent="-171450" algn="ctr" defTabSz="914400" rtl="0" eaLnBrk="1" latinLnBrk="0" hangingPunct="1">
              <a:lnSpc>
                <a:spcPct val="100000"/>
              </a:lnSpc>
              <a:spcBef>
                <a:spcPts val="300"/>
              </a:spcBef>
              <a:spcAft>
                <a:spcPts val="300"/>
              </a:spcAft>
              <a:buClr>
                <a:schemeClr val="accent1"/>
              </a:buClr>
              <a:buFont typeface="Arial" panose="020B0604020202020204" pitchFamily="34" charset="0"/>
              <a:buChar char="•"/>
              <a:defRPr lang="en-US" sz="16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Tx/>
              <a:buFont typeface="Arial" panose="020B0604020202020204" pitchFamily="34" charset="0"/>
              <a:buChar char="­"/>
              <a:defRPr lang="en-US" sz="1800" kern="1200" baseline="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dirty="0">
                <a:solidFill>
                  <a:schemeClr val="accent1"/>
                </a:solidFill>
              </a:rPr>
              <a:t>international students</a:t>
            </a:r>
          </a:p>
        </p:txBody>
      </p:sp>
      <p:sp>
        <p:nvSpPr>
          <p:cNvPr id="65" name="Text Placeholder 27">
            <a:extLst>
              <a:ext uri="{FF2B5EF4-FFF2-40B4-BE49-F238E27FC236}">
                <a16:creationId xmlns:a16="http://schemas.microsoft.com/office/drawing/2014/main" id="{761FB0C2-AC35-3540-AEBE-40E630877DC8}"/>
              </a:ext>
            </a:extLst>
          </p:cNvPr>
          <p:cNvSpPr txBox="1">
            <a:spLocks/>
          </p:cNvSpPr>
          <p:nvPr/>
        </p:nvSpPr>
        <p:spPr>
          <a:xfrm>
            <a:off x="8088330" y="3213210"/>
            <a:ext cx="3384000" cy="240219"/>
          </a:xfrm>
          <a:prstGeom prst="rect">
            <a:avLst/>
          </a:prstGeom>
        </p:spPr>
        <p:txBody>
          <a:bodyPr vert="horz" lIns="0" tIns="0" rIns="0" bIns="0" rtlCol="0">
            <a:noAutofit/>
          </a:bodyPr>
          <a:lstStyle>
            <a:lvl1pPr marL="0" indent="0" algn="ctr" defTabSz="914400" rtl="0" eaLnBrk="1" latinLnBrk="0" hangingPunct="1">
              <a:lnSpc>
                <a:spcPct val="100000"/>
              </a:lnSpc>
              <a:spcBef>
                <a:spcPts val="300"/>
              </a:spcBef>
              <a:spcAft>
                <a:spcPts val="300"/>
              </a:spcAft>
              <a:buClr>
                <a:schemeClr val="tx1"/>
              </a:buClr>
              <a:buFont typeface="Arial" panose="020B0604020202020204" pitchFamily="34" charset="0"/>
              <a:buNone/>
              <a:defRPr lang="en-US" sz="1600" b="1" kern="1200" dirty="0">
                <a:solidFill>
                  <a:schemeClr val="accent1"/>
                </a:solidFill>
                <a:latin typeface="+mn-lt"/>
                <a:ea typeface="+mn-ea"/>
                <a:cs typeface="+mn-cs"/>
              </a:defRPr>
            </a:lvl1pPr>
            <a:lvl2pPr marL="171450" indent="-171450" algn="l" defTabSz="914400" rtl="0" eaLnBrk="1" latinLnBrk="0" hangingPunct="1">
              <a:lnSpc>
                <a:spcPct val="100000"/>
              </a:lnSpc>
              <a:spcBef>
                <a:spcPts val="300"/>
              </a:spcBef>
              <a:spcAft>
                <a:spcPts val="300"/>
              </a:spcAft>
              <a:buClr>
                <a:schemeClr val="accent1"/>
              </a:buClr>
              <a:buFont typeface="Arial" panose="020B0604020202020204" pitchFamily="34" charset="0"/>
              <a:buChar char="•"/>
              <a:defRPr lang="en-US" sz="1800" kern="1200" dirty="0">
                <a:solidFill>
                  <a:schemeClr val="tx1"/>
                </a:solidFill>
                <a:latin typeface="+mn-lt"/>
                <a:ea typeface="+mn-ea"/>
                <a:cs typeface="+mn-cs"/>
              </a:defRPr>
            </a:lvl2pPr>
            <a:lvl3pPr marL="180612" indent="0" algn="l" defTabSz="914400" rtl="0" eaLnBrk="1" latinLnBrk="0" hangingPunct="1">
              <a:lnSpc>
                <a:spcPct val="110000"/>
              </a:lnSpc>
              <a:spcBef>
                <a:spcPts val="200"/>
              </a:spcBef>
              <a:spcAft>
                <a:spcPts val="200"/>
              </a:spcAft>
              <a:buClrTx/>
              <a:buFont typeface="Arial" panose="020B0604020202020204" pitchFamily="34" charset="0"/>
              <a:buNone/>
              <a:defRPr lang="en-US" sz="1800" kern="1200" baseline="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400" dirty="0"/>
              <a:t>18,600+</a:t>
            </a:r>
          </a:p>
        </p:txBody>
      </p:sp>
      <p:sp>
        <p:nvSpPr>
          <p:cNvPr id="66" name="Text Placeholder 28">
            <a:extLst>
              <a:ext uri="{FF2B5EF4-FFF2-40B4-BE49-F238E27FC236}">
                <a16:creationId xmlns:a16="http://schemas.microsoft.com/office/drawing/2014/main" id="{7C43CB9E-E7D9-DF45-9367-3B6633F8318C}"/>
              </a:ext>
            </a:extLst>
          </p:cNvPr>
          <p:cNvSpPr txBox="1">
            <a:spLocks/>
          </p:cNvSpPr>
          <p:nvPr/>
        </p:nvSpPr>
        <p:spPr>
          <a:xfrm>
            <a:off x="8112676" y="3567771"/>
            <a:ext cx="3384000" cy="269477"/>
          </a:xfrm>
          <a:prstGeom prst="rect">
            <a:avLst/>
          </a:prstGeom>
        </p:spPr>
        <p:txBody>
          <a:bodyPr vert="horz" lIns="0" tIns="0" rIns="0" bIns="0" rtlCol="0">
            <a:normAutofit/>
          </a:bodyPr>
          <a:lstStyle>
            <a:lvl1pPr marL="0" indent="0" algn="ctr" defTabSz="914400" rtl="0" eaLnBrk="1" latinLnBrk="0" hangingPunct="1">
              <a:lnSpc>
                <a:spcPct val="100000"/>
              </a:lnSpc>
              <a:spcBef>
                <a:spcPts val="300"/>
              </a:spcBef>
              <a:spcAft>
                <a:spcPts val="300"/>
              </a:spcAft>
              <a:buClr>
                <a:schemeClr val="tx1"/>
              </a:buClr>
              <a:buFont typeface="Arial" panose="020B0604020202020204" pitchFamily="34" charset="0"/>
              <a:buNone/>
              <a:defRPr lang="en-US" sz="1600" kern="1200" dirty="0">
                <a:solidFill>
                  <a:schemeClr val="tx1"/>
                </a:solidFill>
                <a:latin typeface="+mn-lt"/>
                <a:ea typeface="+mn-ea"/>
                <a:cs typeface="+mn-cs"/>
              </a:defRPr>
            </a:lvl1pPr>
            <a:lvl2pPr marL="171450" indent="-171450" algn="ctr" defTabSz="914400" rtl="0" eaLnBrk="1" latinLnBrk="0" hangingPunct="1">
              <a:lnSpc>
                <a:spcPct val="100000"/>
              </a:lnSpc>
              <a:spcBef>
                <a:spcPts val="300"/>
              </a:spcBef>
              <a:spcAft>
                <a:spcPts val="300"/>
              </a:spcAft>
              <a:buClr>
                <a:schemeClr val="accent1"/>
              </a:buClr>
              <a:buFont typeface="Arial" panose="020B0604020202020204" pitchFamily="34" charset="0"/>
              <a:buChar char="•"/>
              <a:defRPr lang="en-US" sz="16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Tx/>
              <a:buFont typeface="Arial" panose="020B0604020202020204" pitchFamily="34" charset="0"/>
              <a:buChar char="­"/>
              <a:defRPr lang="en-US" sz="1800" kern="1200" baseline="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dirty="0">
                <a:solidFill>
                  <a:schemeClr val="accent1"/>
                </a:solidFill>
              </a:rPr>
              <a:t>postgraduate students</a:t>
            </a:r>
          </a:p>
        </p:txBody>
      </p:sp>
      <p:sp>
        <p:nvSpPr>
          <p:cNvPr id="67" name="Text Placeholder 30">
            <a:extLst>
              <a:ext uri="{FF2B5EF4-FFF2-40B4-BE49-F238E27FC236}">
                <a16:creationId xmlns:a16="http://schemas.microsoft.com/office/drawing/2014/main" id="{9177602C-4A1F-1841-B662-CA54C552AAD8}"/>
              </a:ext>
            </a:extLst>
          </p:cNvPr>
          <p:cNvSpPr txBox="1">
            <a:spLocks/>
          </p:cNvSpPr>
          <p:nvPr/>
        </p:nvSpPr>
        <p:spPr>
          <a:xfrm>
            <a:off x="695326" y="5301443"/>
            <a:ext cx="3384000" cy="240219"/>
          </a:xfrm>
          <a:prstGeom prst="rect">
            <a:avLst/>
          </a:prstGeom>
        </p:spPr>
        <p:txBody>
          <a:bodyPr vert="horz" lIns="0" tIns="0" rIns="0" bIns="0" rtlCol="0">
            <a:noAutofit/>
          </a:bodyPr>
          <a:lstStyle>
            <a:lvl1pPr marL="0" indent="0" algn="ctr" defTabSz="914400" rtl="0" eaLnBrk="1" latinLnBrk="0" hangingPunct="1">
              <a:lnSpc>
                <a:spcPct val="100000"/>
              </a:lnSpc>
              <a:spcBef>
                <a:spcPts val="300"/>
              </a:spcBef>
              <a:spcAft>
                <a:spcPts val="300"/>
              </a:spcAft>
              <a:buClr>
                <a:schemeClr val="tx1"/>
              </a:buClr>
              <a:buFont typeface="Arial" panose="020B0604020202020204" pitchFamily="34" charset="0"/>
              <a:buNone/>
              <a:defRPr lang="en-US" sz="1600" b="1" kern="1200" dirty="0">
                <a:solidFill>
                  <a:schemeClr val="accent1"/>
                </a:solidFill>
                <a:latin typeface="+mn-lt"/>
                <a:ea typeface="+mn-ea"/>
                <a:cs typeface="+mn-cs"/>
              </a:defRPr>
            </a:lvl1pPr>
            <a:lvl2pPr marL="171450" indent="-171450" algn="l" defTabSz="914400" rtl="0" eaLnBrk="1" latinLnBrk="0" hangingPunct="1">
              <a:lnSpc>
                <a:spcPct val="100000"/>
              </a:lnSpc>
              <a:spcBef>
                <a:spcPts val="300"/>
              </a:spcBef>
              <a:spcAft>
                <a:spcPts val="300"/>
              </a:spcAft>
              <a:buClr>
                <a:schemeClr val="accent1"/>
              </a:buClr>
              <a:buFont typeface="Arial" panose="020B0604020202020204" pitchFamily="34" charset="0"/>
              <a:buChar char="•"/>
              <a:defRPr lang="en-US" sz="1800" kern="1200" dirty="0">
                <a:solidFill>
                  <a:schemeClr val="tx1"/>
                </a:solidFill>
                <a:latin typeface="+mn-lt"/>
                <a:ea typeface="+mn-ea"/>
                <a:cs typeface="+mn-cs"/>
              </a:defRPr>
            </a:lvl2pPr>
            <a:lvl3pPr marL="180612" indent="0" algn="l" defTabSz="914400" rtl="0" eaLnBrk="1" latinLnBrk="0" hangingPunct="1">
              <a:lnSpc>
                <a:spcPct val="110000"/>
              </a:lnSpc>
              <a:spcBef>
                <a:spcPts val="200"/>
              </a:spcBef>
              <a:spcAft>
                <a:spcPts val="200"/>
              </a:spcAft>
              <a:buClrTx/>
              <a:buFont typeface="Arial" panose="020B0604020202020204" pitchFamily="34" charset="0"/>
              <a:buNone/>
              <a:defRPr lang="en-US" sz="1800" kern="1200" baseline="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400" dirty="0"/>
              <a:t>14,500+</a:t>
            </a:r>
          </a:p>
        </p:txBody>
      </p:sp>
      <p:sp>
        <p:nvSpPr>
          <p:cNvPr id="68" name="Text Placeholder 31">
            <a:extLst>
              <a:ext uri="{FF2B5EF4-FFF2-40B4-BE49-F238E27FC236}">
                <a16:creationId xmlns:a16="http://schemas.microsoft.com/office/drawing/2014/main" id="{5D84DDCF-94E7-B943-9F25-222865FB6AA8}"/>
              </a:ext>
            </a:extLst>
          </p:cNvPr>
          <p:cNvSpPr txBox="1">
            <a:spLocks/>
          </p:cNvSpPr>
          <p:nvPr/>
        </p:nvSpPr>
        <p:spPr>
          <a:xfrm>
            <a:off x="719668" y="5684241"/>
            <a:ext cx="3384000" cy="648000"/>
          </a:xfrm>
          <a:prstGeom prst="rect">
            <a:avLst/>
          </a:prstGeom>
        </p:spPr>
        <p:txBody>
          <a:bodyPr vert="horz" lIns="0" tIns="0" rIns="0" bIns="0" rtlCol="0">
            <a:normAutofit/>
          </a:bodyPr>
          <a:lstStyle>
            <a:lvl1pPr marL="0" indent="0" algn="ctr" defTabSz="914400" rtl="0" eaLnBrk="1" latinLnBrk="0" hangingPunct="1">
              <a:lnSpc>
                <a:spcPct val="100000"/>
              </a:lnSpc>
              <a:spcBef>
                <a:spcPts val="300"/>
              </a:spcBef>
              <a:spcAft>
                <a:spcPts val="300"/>
              </a:spcAft>
              <a:buClr>
                <a:schemeClr val="tx1"/>
              </a:buClr>
              <a:buFont typeface="Arial" panose="020B0604020202020204" pitchFamily="34" charset="0"/>
              <a:buNone/>
              <a:defRPr lang="en-US" sz="1600" kern="1200" dirty="0">
                <a:solidFill>
                  <a:schemeClr val="tx1"/>
                </a:solidFill>
                <a:latin typeface="+mn-lt"/>
                <a:ea typeface="+mn-ea"/>
                <a:cs typeface="+mn-cs"/>
              </a:defRPr>
            </a:lvl1pPr>
            <a:lvl2pPr marL="171450" indent="-171450" algn="ctr" defTabSz="914400" rtl="0" eaLnBrk="1" latinLnBrk="0" hangingPunct="1">
              <a:lnSpc>
                <a:spcPct val="100000"/>
              </a:lnSpc>
              <a:spcBef>
                <a:spcPts val="300"/>
              </a:spcBef>
              <a:spcAft>
                <a:spcPts val="300"/>
              </a:spcAft>
              <a:buClr>
                <a:schemeClr val="accent1"/>
              </a:buClr>
              <a:buFont typeface="Arial" panose="020B0604020202020204" pitchFamily="34" charset="0"/>
              <a:buChar char="•"/>
              <a:defRPr lang="en-US" sz="16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Tx/>
              <a:buFont typeface="Arial" panose="020B0604020202020204" pitchFamily="34" charset="0"/>
              <a:buChar char="­"/>
              <a:defRPr lang="en-US" sz="1800" kern="1200" baseline="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dirty="0">
                <a:solidFill>
                  <a:schemeClr val="accent1"/>
                </a:solidFill>
              </a:rPr>
              <a:t>PhD graduates</a:t>
            </a:r>
          </a:p>
        </p:txBody>
      </p:sp>
      <p:sp>
        <p:nvSpPr>
          <p:cNvPr id="69" name="Text Placeholder 33">
            <a:extLst>
              <a:ext uri="{FF2B5EF4-FFF2-40B4-BE49-F238E27FC236}">
                <a16:creationId xmlns:a16="http://schemas.microsoft.com/office/drawing/2014/main" id="{FCD22DA9-502B-0A4E-A652-CF136FDFCBEF}"/>
              </a:ext>
            </a:extLst>
          </p:cNvPr>
          <p:cNvSpPr txBox="1">
            <a:spLocks/>
          </p:cNvSpPr>
          <p:nvPr/>
        </p:nvSpPr>
        <p:spPr>
          <a:xfrm>
            <a:off x="4403999" y="5301443"/>
            <a:ext cx="3384000" cy="240219"/>
          </a:xfrm>
          <a:prstGeom prst="rect">
            <a:avLst/>
          </a:prstGeom>
        </p:spPr>
        <p:txBody>
          <a:bodyPr vert="horz" lIns="0" tIns="0" rIns="0" bIns="0" rtlCol="0">
            <a:noAutofit/>
          </a:bodyPr>
          <a:lstStyle>
            <a:lvl1pPr marL="0" indent="0" algn="ctr" defTabSz="914400" rtl="0" eaLnBrk="1" latinLnBrk="0" hangingPunct="1">
              <a:lnSpc>
                <a:spcPct val="100000"/>
              </a:lnSpc>
              <a:spcBef>
                <a:spcPts val="300"/>
              </a:spcBef>
              <a:spcAft>
                <a:spcPts val="300"/>
              </a:spcAft>
              <a:buClr>
                <a:schemeClr val="tx1"/>
              </a:buClr>
              <a:buFont typeface="Arial" panose="020B0604020202020204" pitchFamily="34" charset="0"/>
              <a:buNone/>
              <a:defRPr lang="en-US" sz="1600" b="1" kern="1200" dirty="0">
                <a:solidFill>
                  <a:schemeClr val="accent1"/>
                </a:solidFill>
                <a:latin typeface="+mn-lt"/>
                <a:ea typeface="+mn-ea"/>
                <a:cs typeface="+mn-cs"/>
              </a:defRPr>
            </a:lvl1pPr>
            <a:lvl2pPr marL="171450" indent="-171450" algn="l" defTabSz="914400" rtl="0" eaLnBrk="1" latinLnBrk="0" hangingPunct="1">
              <a:lnSpc>
                <a:spcPct val="100000"/>
              </a:lnSpc>
              <a:spcBef>
                <a:spcPts val="300"/>
              </a:spcBef>
              <a:spcAft>
                <a:spcPts val="300"/>
              </a:spcAft>
              <a:buClr>
                <a:schemeClr val="accent1"/>
              </a:buClr>
              <a:buFont typeface="Arial" panose="020B0604020202020204" pitchFamily="34" charset="0"/>
              <a:buChar char="•"/>
              <a:defRPr lang="en-US" sz="1800" kern="1200" dirty="0">
                <a:solidFill>
                  <a:schemeClr val="tx1"/>
                </a:solidFill>
                <a:latin typeface="+mn-lt"/>
                <a:ea typeface="+mn-ea"/>
                <a:cs typeface="+mn-cs"/>
              </a:defRPr>
            </a:lvl2pPr>
            <a:lvl3pPr marL="180612" indent="0" algn="l" defTabSz="914400" rtl="0" eaLnBrk="1" latinLnBrk="0" hangingPunct="1">
              <a:lnSpc>
                <a:spcPct val="110000"/>
              </a:lnSpc>
              <a:spcBef>
                <a:spcPts val="200"/>
              </a:spcBef>
              <a:spcAft>
                <a:spcPts val="200"/>
              </a:spcAft>
              <a:buClrTx/>
              <a:buFont typeface="Arial" panose="020B0604020202020204" pitchFamily="34" charset="0"/>
              <a:buNone/>
              <a:defRPr lang="en-US" sz="1800" kern="1200" baseline="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400" dirty="0"/>
              <a:t>6,600+</a:t>
            </a:r>
          </a:p>
        </p:txBody>
      </p:sp>
      <p:sp>
        <p:nvSpPr>
          <p:cNvPr id="70" name="Text Placeholder 34">
            <a:extLst>
              <a:ext uri="{FF2B5EF4-FFF2-40B4-BE49-F238E27FC236}">
                <a16:creationId xmlns:a16="http://schemas.microsoft.com/office/drawing/2014/main" id="{D85A7A62-C568-4D4C-ADC0-4B8C700CAD68}"/>
              </a:ext>
            </a:extLst>
          </p:cNvPr>
          <p:cNvSpPr txBox="1">
            <a:spLocks/>
          </p:cNvSpPr>
          <p:nvPr/>
        </p:nvSpPr>
        <p:spPr>
          <a:xfrm>
            <a:off x="4401831" y="5684241"/>
            <a:ext cx="3384000" cy="234144"/>
          </a:xfrm>
          <a:prstGeom prst="rect">
            <a:avLst/>
          </a:prstGeom>
        </p:spPr>
        <p:txBody>
          <a:bodyPr vert="horz" lIns="0" tIns="0" rIns="0" bIns="0" rtlCol="0">
            <a:normAutofit lnSpcReduction="10000"/>
          </a:bodyPr>
          <a:lstStyle>
            <a:lvl1pPr marL="0" indent="0" algn="ctr" defTabSz="914400" rtl="0" eaLnBrk="1" latinLnBrk="0" hangingPunct="1">
              <a:lnSpc>
                <a:spcPct val="100000"/>
              </a:lnSpc>
              <a:spcBef>
                <a:spcPts val="300"/>
              </a:spcBef>
              <a:spcAft>
                <a:spcPts val="300"/>
              </a:spcAft>
              <a:buClr>
                <a:schemeClr val="tx1"/>
              </a:buClr>
              <a:buFont typeface="Arial" panose="020B0604020202020204" pitchFamily="34" charset="0"/>
              <a:buNone/>
              <a:defRPr lang="en-US" sz="1600" kern="1200" dirty="0">
                <a:solidFill>
                  <a:schemeClr val="tx1"/>
                </a:solidFill>
                <a:latin typeface="+mn-lt"/>
                <a:ea typeface="+mn-ea"/>
                <a:cs typeface="+mn-cs"/>
              </a:defRPr>
            </a:lvl1pPr>
            <a:lvl2pPr marL="171450" indent="-171450" algn="ctr" defTabSz="914400" rtl="0" eaLnBrk="1" latinLnBrk="0" hangingPunct="1">
              <a:lnSpc>
                <a:spcPct val="100000"/>
              </a:lnSpc>
              <a:spcBef>
                <a:spcPts val="300"/>
              </a:spcBef>
              <a:spcAft>
                <a:spcPts val="300"/>
              </a:spcAft>
              <a:buClr>
                <a:schemeClr val="accent1"/>
              </a:buClr>
              <a:buFont typeface="Arial" panose="020B0604020202020204" pitchFamily="34" charset="0"/>
              <a:buChar char="•"/>
              <a:defRPr lang="en-US" sz="16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Tx/>
              <a:buFont typeface="Arial" panose="020B0604020202020204" pitchFamily="34" charset="0"/>
              <a:buChar char="­"/>
              <a:defRPr lang="en-US" sz="1800" kern="1200" baseline="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dirty="0">
                <a:solidFill>
                  <a:schemeClr val="accent1"/>
                </a:solidFill>
              </a:rPr>
              <a:t>staff</a:t>
            </a:r>
          </a:p>
        </p:txBody>
      </p:sp>
      <p:sp>
        <p:nvSpPr>
          <p:cNvPr id="71" name="Text Placeholder 36">
            <a:extLst>
              <a:ext uri="{FF2B5EF4-FFF2-40B4-BE49-F238E27FC236}">
                <a16:creationId xmlns:a16="http://schemas.microsoft.com/office/drawing/2014/main" id="{141DDF8B-3307-8748-B534-B201B3FD7F19}"/>
              </a:ext>
            </a:extLst>
          </p:cNvPr>
          <p:cNvSpPr txBox="1">
            <a:spLocks/>
          </p:cNvSpPr>
          <p:nvPr/>
        </p:nvSpPr>
        <p:spPr>
          <a:xfrm>
            <a:off x="8088330" y="5301443"/>
            <a:ext cx="3384000" cy="240219"/>
          </a:xfrm>
          <a:prstGeom prst="rect">
            <a:avLst/>
          </a:prstGeom>
        </p:spPr>
        <p:txBody>
          <a:bodyPr vert="horz" lIns="0" tIns="0" rIns="0" bIns="0" rtlCol="0">
            <a:noAutofit/>
          </a:bodyPr>
          <a:lstStyle>
            <a:lvl1pPr marL="0" indent="0" algn="ctr" defTabSz="914400" rtl="0" eaLnBrk="1" latinLnBrk="0" hangingPunct="1">
              <a:lnSpc>
                <a:spcPct val="100000"/>
              </a:lnSpc>
              <a:spcBef>
                <a:spcPts val="300"/>
              </a:spcBef>
              <a:spcAft>
                <a:spcPts val="300"/>
              </a:spcAft>
              <a:buClr>
                <a:schemeClr val="tx1"/>
              </a:buClr>
              <a:buFont typeface="Arial" panose="020B0604020202020204" pitchFamily="34" charset="0"/>
              <a:buNone/>
              <a:defRPr lang="en-US" sz="1600" b="1" kern="1200" dirty="0">
                <a:solidFill>
                  <a:schemeClr val="accent1"/>
                </a:solidFill>
                <a:latin typeface="+mn-lt"/>
                <a:ea typeface="+mn-ea"/>
                <a:cs typeface="+mn-cs"/>
              </a:defRPr>
            </a:lvl1pPr>
            <a:lvl2pPr marL="171450" indent="-171450" algn="l" defTabSz="914400" rtl="0" eaLnBrk="1" latinLnBrk="0" hangingPunct="1">
              <a:lnSpc>
                <a:spcPct val="100000"/>
              </a:lnSpc>
              <a:spcBef>
                <a:spcPts val="300"/>
              </a:spcBef>
              <a:spcAft>
                <a:spcPts val="300"/>
              </a:spcAft>
              <a:buClr>
                <a:schemeClr val="accent1"/>
              </a:buClr>
              <a:buFont typeface="Arial" panose="020B0604020202020204" pitchFamily="34" charset="0"/>
              <a:buChar char="•"/>
              <a:defRPr lang="en-US" sz="1800" kern="1200" dirty="0">
                <a:solidFill>
                  <a:schemeClr val="tx1"/>
                </a:solidFill>
                <a:latin typeface="+mn-lt"/>
                <a:ea typeface="+mn-ea"/>
                <a:cs typeface="+mn-cs"/>
              </a:defRPr>
            </a:lvl2pPr>
            <a:lvl3pPr marL="180612" indent="0" algn="l" defTabSz="914400" rtl="0" eaLnBrk="1" latinLnBrk="0" hangingPunct="1">
              <a:lnSpc>
                <a:spcPct val="110000"/>
              </a:lnSpc>
              <a:spcBef>
                <a:spcPts val="200"/>
              </a:spcBef>
              <a:spcAft>
                <a:spcPts val="200"/>
              </a:spcAft>
              <a:buClrTx/>
              <a:buFont typeface="Arial" panose="020B0604020202020204" pitchFamily="34" charset="0"/>
              <a:buNone/>
              <a:defRPr lang="en-US" sz="1800" kern="1200" baseline="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400" dirty="0"/>
              <a:t>268,000+</a:t>
            </a:r>
          </a:p>
        </p:txBody>
      </p:sp>
      <p:sp>
        <p:nvSpPr>
          <p:cNvPr id="72" name="Text Placeholder 37">
            <a:extLst>
              <a:ext uri="{FF2B5EF4-FFF2-40B4-BE49-F238E27FC236}">
                <a16:creationId xmlns:a16="http://schemas.microsoft.com/office/drawing/2014/main" id="{F98392CA-3442-C046-821F-F35ED7BCF947}"/>
              </a:ext>
            </a:extLst>
          </p:cNvPr>
          <p:cNvSpPr txBox="1">
            <a:spLocks/>
          </p:cNvSpPr>
          <p:nvPr/>
        </p:nvSpPr>
        <p:spPr>
          <a:xfrm>
            <a:off x="8088330" y="5684241"/>
            <a:ext cx="3384000" cy="265039"/>
          </a:xfrm>
          <a:prstGeom prst="rect">
            <a:avLst/>
          </a:prstGeom>
        </p:spPr>
        <p:txBody>
          <a:bodyPr vert="horz" lIns="0" tIns="0" rIns="0" bIns="0" rtlCol="0">
            <a:normAutofit/>
          </a:bodyPr>
          <a:lstStyle>
            <a:lvl1pPr marL="0" indent="0" algn="ctr" defTabSz="914400" rtl="0" eaLnBrk="1" latinLnBrk="0" hangingPunct="1">
              <a:lnSpc>
                <a:spcPct val="100000"/>
              </a:lnSpc>
              <a:spcBef>
                <a:spcPts val="300"/>
              </a:spcBef>
              <a:spcAft>
                <a:spcPts val="300"/>
              </a:spcAft>
              <a:buClr>
                <a:schemeClr val="tx1"/>
              </a:buClr>
              <a:buFont typeface="Arial" panose="020B0604020202020204" pitchFamily="34" charset="0"/>
              <a:buNone/>
              <a:defRPr lang="en-US" sz="1600" kern="1200" dirty="0">
                <a:solidFill>
                  <a:schemeClr val="tx1"/>
                </a:solidFill>
                <a:latin typeface="+mn-lt"/>
                <a:ea typeface="+mn-ea"/>
                <a:cs typeface="+mn-cs"/>
              </a:defRPr>
            </a:lvl1pPr>
            <a:lvl2pPr marL="171450" indent="-171450" algn="ctr" defTabSz="914400" rtl="0" eaLnBrk="1" latinLnBrk="0" hangingPunct="1">
              <a:lnSpc>
                <a:spcPct val="100000"/>
              </a:lnSpc>
              <a:spcBef>
                <a:spcPts val="300"/>
              </a:spcBef>
              <a:spcAft>
                <a:spcPts val="300"/>
              </a:spcAft>
              <a:buClr>
                <a:schemeClr val="accent1"/>
              </a:buClr>
              <a:buFont typeface="Arial" panose="020B0604020202020204" pitchFamily="34" charset="0"/>
              <a:buChar char="•"/>
              <a:defRPr lang="en-US" sz="16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Tx/>
              <a:buFont typeface="Arial" panose="020B0604020202020204" pitchFamily="34" charset="0"/>
              <a:buChar char="­"/>
              <a:defRPr lang="en-US" sz="1800" kern="1200" baseline="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dirty="0">
                <a:solidFill>
                  <a:schemeClr val="accent1"/>
                </a:solidFill>
              </a:rPr>
              <a:t>graduates</a:t>
            </a:r>
          </a:p>
        </p:txBody>
      </p:sp>
      <p:pic>
        <p:nvPicPr>
          <p:cNvPr id="76" name="Picture 75">
            <a:extLst>
              <a:ext uri="{FF2B5EF4-FFF2-40B4-BE49-F238E27FC236}">
                <a16:creationId xmlns:a16="http://schemas.microsoft.com/office/drawing/2014/main" id="{C5C1E0A2-E15F-924C-A331-4907E7F5FE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225482" y="4346269"/>
            <a:ext cx="1056125" cy="1056125"/>
          </a:xfrm>
          <a:prstGeom prst="rect">
            <a:avLst/>
          </a:prstGeom>
        </p:spPr>
      </p:pic>
      <p:pic>
        <p:nvPicPr>
          <p:cNvPr id="78" name="Picture 77">
            <a:extLst>
              <a:ext uri="{FF2B5EF4-FFF2-40B4-BE49-F238E27FC236}">
                <a16:creationId xmlns:a16="http://schemas.microsoft.com/office/drawing/2014/main" id="{3212227C-EB4F-CF46-B932-F7DB67E4F93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91544" y="4258981"/>
            <a:ext cx="876875" cy="876875"/>
          </a:xfrm>
          <a:prstGeom prst="rect">
            <a:avLst/>
          </a:prstGeom>
        </p:spPr>
      </p:pic>
      <p:pic>
        <p:nvPicPr>
          <p:cNvPr id="5" name="Picture 4">
            <a:extLst>
              <a:ext uri="{FF2B5EF4-FFF2-40B4-BE49-F238E27FC236}">
                <a16:creationId xmlns:a16="http://schemas.microsoft.com/office/drawing/2014/main" id="{BA375451-0579-A443-942E-915E9A6579B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625878" y="2080951"/>
            <a:ext cx="935906" cy="935906"/>
          </a:xfrm>
          <a:prstGeom prst="rect">
            <a:avLst/>
          </a:prstGeom>
        </p:spPr>
      </p:pic>
      <p:pic>
        <p:nvPicPr>
          <p:cNvPr id="11" name="Picture 10">
            <a:extLst>
              <a:ext uri="{FF2B5EF4-FFF2-40B4-BE49-F238E27FC236}">
                <a16:creationId xmlns:a16="http://schemas.microsoft.com/office/drawing/2014/main" id="{02F64C3D-8CF6-7148-98F6-44DCC9F373B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470829" y="1628800"/>
            <a:ext cx="2025693" cy="2025693"/>
          </a:xfrm>
          <a:prstGeom prst="rect">
            <a:avLst/>
          </a:prstGeom>
        </p:spPr>
      </p:pic>
      <p:pic>
        <p:nvPicPr>
          <p:cNvPr id="16" name="Picture 15">
            <a:extLst>
              <a:ext uri="{FF2B5EF4-FFF2-40B4-BE49-F238E27FC236}">
                <a16:creationId xmlns:a16="http://schemas.microsoft.com/office/drawing/2014/main" id="{496D8EC0-0808-FA44-8154-C83ADFA48BAA}"/>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625878" y="4221088"/>
            <a:ext cx="935906" cy="935906"/>
          </a:xfrm>
          <a:prstGeom prst="rect">
            <a:avLst/>
          </a:prstGeom>
        </p:spPr>
      </p:pic>
      <p:pic>
        <p:nvPicPr>
          <p:cNvPr id="18" name="Picture 17">
            <a:extLst>
              <a:ext uri="{FF2B5EF4-FFF2-40B4-BE49-F238E27FC236}">
                <a16:creationId xmlns:a16="http://schemas.microsoft.com/office/drawing/2014/main" id="{111BF042-67F6-C449-AF34-9A8ADEBA4A14}"/>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220892" y="2094797"/>
            <a:ext cx="1002550" cy="1002550"/>
          </a:xfrm>
          <a:prstGeom prst="rect">
            <a:avLst/>
          </a:prstGeom>
        </p:spPr>
      </p:pic>
      <p:sp>
        <p:nvSpPr>
          <p:cNvPr id="22" name="Footer Placeholder 4"/>
          <p:cNvSpPr>
            <a:spLocks noGrp="1"/>
          </p:cNvSpPr>
          <p:nvPr>
            <p:ph type="ftr" sz="quarter" idx="4294967295"/>
          </p:nvPr>
        </p:nvSpPr>
        <p:spPr>
          <a:xfrm>
            <a:off x="695326" y="6519171"/>
            <a:ext cx="3360109" cy="240219"/>
          </a:xfrm>
          <a:prstGeom prst="rect">
            <a:avLst/>
          </a:prstGeom>
        </p:spPr>
        <p:txBody>
          <a:bodyPr/>
          <a:lstStyle/>
          <a:p>
            <a:r>
              <a:rPr lang="en-AU" sz="800" dirty="0" smtClean="0"/>
              <a:t>Student Employability: Strategic Development</a:t>
            </a:r>
            <a:endParaRPr lang="en-AU" sz="800" dirty="0"/>
          </a:p>
        </p:txBody>
      </p:sp>
      <p:sp>
        <p:nvSpPr>
          <p:cNvPr id="25" name="Text Placeholder 14"/>
          <p:cNvSpPr>
            <a:spLocks noGrp="1"/>
          </p:cNvSpPr>
          <p:nvPr>
            <p:ph type="body" sz="quarter" idx="15"/>
          </p:nvPr>
        </p:nvSpPr>
        <p:spPr/>
        <p:txBody>
          <a:bodyPr/>
          <a:lstStyle/>
          <a:p>
            <a:r>
              <a:rPr lang="en-AU" dirty="0" smtClean="0"/>
              <a:t>#UQ</a:t>
            </a:r>
            <a:endParaRPr lang="en-GB" dirty="0"/>
          </a:p>
        </p:txBody>
      </p:sp>
    </p:spTree>
    <p:extLst>
      <p:ext uri="{BB962C8B-B14F-4D97-AF65-F5344CB8AC3E}">
        <p14:creationId xmlns:p14="http://schemas.microsoft.com/office/powerpoint/2010/main" val="174705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A26500-4E74-0446-91AF-8BF183632253}"/>
              </a:ext>
            </a:extLst>
          </p:cNvPr>
          <p:cNvSpPr/>
          <p:nvPr/>
        </p:nvSpPr>
        <p:spPr>
          <a:xfrm>
            <a:off x="6456040" y="1196752"/>
            <a:ext cx="5040636" cy="51839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24">
            <a:extLst>
              <a:ext uri="{FF2B5EF4-FFF2-40B4-BE49-F238E27FC236}">
                <a16:creationId xmlns:a16="http://schemas.microsoft.com/office/drawing/2014/main" id="{BC44C1D1-EA2D-4D3E-A53F-3B18DEF6CA3F}"/>
              </a:ext>
            </a:extLst>
          </p:cNvPr>
          <p:cNvSpPr>
            <a:spLocks noGrp="1"/>
          </p:cNvSpPr>
          <p:nvPr>
            <p:ph type="title"/>
          </p:nvPr>
        </p:nvSpPr>
        <p:spPr/>
        <p:txBody>
          <a:bodyPr/>
          <a:lstStyle/>
          <a:p>
            <a:r>
              <a:rPr lang="en-AU" b="1" dirty="0"/>
              <a:t>Where</a:t>
            </a:r>
            <a:r>
              <a:rPr lang="en-AU" dirty="0"/>
              <a:t> we are</a:t>
            </a:r>
          </a:p>
        </p:txBody>
      </p:sp>
      <p:pic>
        <p:nvPicPr>
          <p:cNvPr id="15" name="Picture 14">
            <a:extLst>
              <a:ext uri="{FF2B5EF4-FFF2-40B4-BE49-F238E27FC236}">
                <a16:creationId xmlns:a16="http://schemas.microsoft.com/office/drawing/2014/main" id="{44DFE4EB-E9AF-BC4B-9537-D5EFB9576DA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5326" y="1564293"/>
            <a:ext cx="5618087" cy="4583177"/>
          </a:xfrm>
          <a:prstGeom prst="rect">
            <a:avLst/>
          </a:prstGeom>
        </p:spPr>
      </p:pic>
      <p:pic>
        <p:nvPicPr>
          <p:cNvPr id="17" name="Picture 16">
            <a:extLst>
              <a:ext uri="{FF2B5EF4-FFF2-40B4-BE49-F238E27FC236}">
                <a16:creationId xmlns:a16="http://schemas.microsoft.com/office/drawing/2014/main" id="{6FFA7690-BB2C-AF44-A90C-19E32F54FE2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76120" y="1699459"/>
            <a:ext cx="1080120" cy="1024526"/>
          </a:xfrm>
          <a:prstGeom prst="rect">
            <a:avLst/>
          </a:prstGeom>
        </p:spPr>
      </p:pic>
      <p:sp>
        <p:nvSpPr>
          <p:cNvPr id="18" name="Rectangle 17">
            <a:extLst>
              <a:ext uri="{FF2B5EF4-FFF2-40B4-BE49-F238E27FC236}">
                <a16:creationId xmlns:a16="http://schemas.microsoft.com/office/drawing/2014/main" id="{354E8561-A4C5-3C46-AAB8-C2E4021C5905}"/>
              </a:ext>
            </a:extLst>
          </p:cNvPr>
          <p:cNvSpPr/>
          <p:nvPr/>
        </p:nvSpPr>
        <p:spPr>
          <a:xfrm>
            <a:off x="7059590" y="2927215"/>
            <a:ext cx="1313180" cy="587340"/>
          </a:xfrm>
          <a:prstGeom prst="rect">
            <a:avLst/>
          </a:prstGeom>
        </p:spPr>
        <p:txBody>
          <a:bodyPr wrap="none" anchor="t" anchorCtr="0">
            <a:spAutoFit/>
          </a:bodyPr>
          <a:lstStyle/>
          <a:p>
            <a:pPr algn="ctr">
              <a:lnSpc>
                <a:spcPts val="1800"/>
              </a:lnSpc>
            </a:pPr>
            <a:r>
              <a:rPr lang="en-AU" sz="3600" b="1" dirty="0">
                <a:solidFill>
                  <a:schemeClr val="bg1"/>
                </a:solidFill>
              </a:rPr>
              <a:t>3</a:t>
            </a:r>
          </a:p>
          <a:p>
            <a:pPr algn="ctr">
              <a:lnSpc>
                <a:spcPts val="2200"/>
              </a:lnSpc>
            </a:pPr>
            <a:r>
              <a:rPr lang="en-AU" b="1" dirty="0">
                <a:solidFill>
                  <a:schemeClr val="bg1"/>
                </a:solidFill>
              </a:rPr>
              <a:t>campuses</a:t>
            </a:r>
          </a:p>
        </p:txBody>
      </p:sp>
      <p:sp>
        <p:nvSpPr>
          <p:cNvPr id="19" name="Rectangle 18">
            <a:extLst>
              <a:ext uri="{FF2B5EF4-FFF2-40B4-BE49-F238E27FC236}">
                <a16:creationId xmlns:a16="http://schemas.microsoft.com/office/drawing/2014/main" id="{C20FEE7B-85BD-B94D-9F9F-5E0C8717E59E}"/>
              </a:ext>
            </a:extLst>
          </p:cNvPr>
          <p:cNvSpPr/>
          <p:nvPr/>
        </p:nvSpPr>
        <p:spPr>
          <a:xfrm>
            <a:off x="6384032" y="4892036"/>
            <a:ext cx="2664296" cy="1200329"/>
          </a:xfrm>
          <a:prstGeom prst="rect">
            <a:avLst/>
          </a:prstGeom>
        </p:spPr>
        <p:txBody>
          <a:bodyPr wrap="square">
            <a:spAutoFit/>
          </a:bodyPr>
          <a:lstStyle/>
          <a:p>
            <a:pPr algn="ctr"/>
            <a:r>
              <a:rPr lang="en-AU" sz="3600" b="1" dirty="0">
                <a:solidFill>
                  <a:schemeClr val="bg1"/>
                </a:solidFill>
              </a:rPr>
              <a:t>30+</a:t>
            </a:r>
            <a:r>
              <a:rPr lang="en-AU" b="1" dirty="0">
                <a:solidFill>
                  <a:schemeClr val="bg1"/>
                </a:solidFill>
              </a:rPr>
              <a:t/>
            </a:r>
            <a:br>
              <a:rPr lang="en-AU" b="1" dirty="0">
                <a:solidFill>
                  <a:schemeClr val="bg1"/>
                </a:solidFill>
              </a:rPr>
            </a:br>
            <a:r>
              <a:rPr lang="en-AU" b="1" dirty="0">
                <a:solidFill>
                  <a:schemeClr val="bg1"/>
                </a:solidFill>
              </a:rPr>
              <a:t>teaching and </a:t>
            </a:r>
            <a:br>
              <a:rPr lang="en-AU" b="1" dirty="0">
                <a:solidFill>
                  <a:schemeClr val="bg1"/>
                </a:solidFill>
              </a:rPr>
            </a:br>
            <a:r>
              <a:rPr lang="en-AU" b="1" dirty="0">
                <a:solidFill>
                  <a:schemeClr val="bg1"/>
                </a:solidFill>
              </a:rPr>
              <a:t>research sites</a:t>
            </a:r>
          </a:p>
        </p:txBody>
      </p:sp>
      <p:pic>
        <p:nvPicPr>
          <p:cNvPr id="9" name="Picture 8">
            <a:extLst>
              <a:ext uri="{FF2B5EF4-FFF2-40B4-BE49-F238E27FC236}">
                <a16:creationId xmlns:a16="http://schemas.microsoft.com/office/drawing/2014/main" id="{0C1B1C7B-5DB6-454F-9D17-747515BB30F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176120" y="3817671"/>
            <a:ext cx="1080120" cy="1040409"/>
          </a:xfrm>
          <a:prstGeom prst="rect">
            <a:avLst/>
          </a:prstGeom>
        </p:spPr>
      </p:pic>
      <p:sp>
        <p:nvSpPr>
          <p:cNvPr id="20" name="Rectangle 19">
            <a:extLst>
              <a:ext uri="{FF2B5EF4-FFF2-40B4-BE49-F238E27FC236}">
                <a16:creationId xmlns:a16="http://schemas.microsoft.com/office/drawing/2014/main" id="{70F85370-C0F1-964F-B604-9E9BC91210B9}"/>
              </a:ext>
            </a:extLst>
          </p:cNvPr>
          <p:cNvSpPr/>
          <p:nvPr/>
        </p:nvSpPr>
        <p:spPr>
          <a:xfrm>
            <a:off x="9776311" y="2930713"/>
            <a:ext cx="1120821" cy="587277"/>
          </a:xfrm>
          <a:prstGeom prst="rect">
            <a:avLst/>
          </a:prstGeom>
        </p:spPr>
        <p:txBody>
          <a:bodyPr wrap="none" anchor="t" anchorCtr="0">
            <a:spAutoFit/>
          </a:bodyPr>
          <a:lstStyle/>
          <a:p>
            <a:pPr algn="ctr">
              <a:lnSpc>
                <a:spcPts val="1800"/>
              </a:lnSpc>
            </a:pPr>
            <a:r>
              <a:rPr lang="en-AU" sz="3600" b="1" dirty="0">
                <a:solidFill>
                  <a:schemeClr val="bg1"/>
                </a:solidFill>
              </a:rPr>
              <a:t>6</a:t>
            </a:r>
          </a:p>
          <a:p>
            <a:pPr algn="ctr">
              <a:lnSpc>
                <a:spcPts val="2200"/>
              </a:lnSpc>
            </a:pPr>
            <a:r>
              <a:rPr lang="en-AU" b="1" dirty="0">
                <a:solidFill>
                  <a:schemeClr val="bg1"/>
                </a:solidFill>
              </a:rPr>
              <a:t>faculties</a:t>
            </a:r>
          </a:p>
        </p:txBody>
      </p:sp>
      <p:sp>
        <p:nvSpPr>
          <p:cNvPr id="21" name="Rectangle 20">
            <a:extLst>
              <a:ext uri="{FF2B5EF4-FFF2-40B4-BE49-F238E27FC236}">
                <a16:creationId xmlns:a16="http://schemas.microsoft.com/office/drawing/2014/main" id="{097B3DFA-4BCC-7C4F-9103-367F77081A3F}"/>
              </a:ext>
            </a:extLst>
          </p:cNvPr>
          <p:cNvSpPr/>
          <p:nvPr/>
        </p:nvSpPr>
        <p:spPr>
          <a:xfrm>
            <a:off x="9004572" y="4895534"/>
            <a:ext cx="2664296" cy="1200329"/>
          </a:xfrm>
          <a:prstGeom prst="rect">
            <a:avLst/>
          </a:prstGeom>
        </p:spPr>
        <p:txBody>
          <a:bodyPr wrap="square">
            <a:spAutoFit/>
          </a:bodyPr>
          <a:lstStyle/>
          <a:p>
            <a:pPr algn="ctr"/>
            <a:r>
              <a:rPr lang="en-AU" sz="3600" b="1" dirty="0">
                <a:solidFill>
                  <a:schemeClr val="bg1"/>
                </a:solidFill>
              </a:rPr>
              <a:t>8</a:t>
            </a:r>
            <a:r>
              <a:rPr lang="en-AU" b="1" dirty="0">
                <a:solidFill>
                  <a:schemeClr val="bg1"/>
                </a:solidFill>
              </a:rPr>
              <a:t/>
            </a:r>
            <a:br>
              <a:rPr lang="en-AU" b="1" dirty="0">
                <a:solidFill>
                  <a:schemeClr val="bg1"/>
                </a:solidFill>
              </a:rPr>
            </a:br>
            <a:r>
              <a:rPr lang="en-AU" b="1" dirty="0">
                <a:solidFill>
                  <a:schemeClr val="bg1"/>
                </a:solidFill>
              </a:rPr>
              <a:t>research </a:t>
            </a:r>
          </a:p>
          <a:p>
            <a:pPr algn="ctr"/>
            <a:r>
              <a:rPr lang="en-AU" b="1" dirty="0">
                <a:solidFill>
                  <a:schemeClr val="bg1"/>
                </a:solidFill>
              </a:rPr>
              <a:t>institutes</a:t>
            </a:r>
          </a:p>
        </p:txBody>
      </p:sp>
      <p:pic>
        <p:nvPicPr>
          <p:cNvPr id="11" name="Picture 10">
            <a:extLst>
              <a:ext uri="{FF2B5EF4-FFF2-40B4-BE49-F238E27FC236}">
                <a16:creationId xmlns:a16="http://schemas.microsoft.com/office/drawing/2014/main" id="{C8E85C77-6D6D-8E4D-91F7-6AB845ACCD45}"/>
              </a:ext>
            </a:extLst>
          </p:cNvPr>
          <p:cNvPicPr>
            <a:picLocks noChangeAspect="1"/>
          </p:cNvPicPr>
          <p:nvPr/>
        </p:nvPicPr>
        <p:blipFill>
          <a:blip r:embed="rId6"/>
          <a:stretch>
            <a:fillRect/>
          </a:stretch>
        </p:blipFill>
        <p:spPr>
          <a:xfrm>
            <a:off x="9843342" y="1854287"/>
            <a:ext cx="986756" cy="775308"/>
          </a:xfrm>
          <a:prstGeom prst="rect">
            <a:avLst/>
          </a:prstGeom>
        </p:spPr>
      </p:pic>
      <p:pic>
        <p:nvPicPr>
          <p:cNvPr id="4" name="Picture 3">
            <a:extLst>
              <a:ext uri="{FF2B5EF4-FFF2-40B4-BE49-F238E27FC236}">
                <a16:creationId xmlns:a16="http://schemas.microsoft.com/office/drawing/2014/main" id="{6F61222B-51E1-DB4A-8137-883800EDCAA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829347" y="3761875"/>
            <a:ext cx="969479" cy="1116000"/>
          </a:xfrm>
          <a:prstGeom prst="rect">
            <a:avLst/>
          </a:prstGeom>
        </p:spPr>
      </p:pic>
      <p:sp>
        <p:nvSpPr>
          <p:cNvPr id="13" name="Text Placeholder 14"/>
          <p:cNvSpPr>
            <a:spLocks noGrp="1"/>
          </p:cNvSpPr>
          <p:nvPr>
            <p:ph type="body" sz="quarter" idx="15"/>
          </p:nvPr>
        </p:nvSpPr>
        <p:spPr>
          <a:xfrm>
            <a:off x="4400550" y="6524625"/>
            <a:ext cx="3384667" cy="241300"/>
          </a:xfrm>
        </p:spPr>
        <p:txBody>
          <a:bodyPr/>
          <a:lstStyle/>
          <a:p>
            <a:r>
              <a:rPr lang="en-AU" dirty="0" smtClean="0"/>
              <a:t>#UQ</a:t>
            </a:r>
            <a:endParaRPr lang="en-GB" dirty="0"/>
          </a:p>
        </p:txBody>
      </p:sp>
      <p:sp>
        <p:nvSpPr>
          <p:cNvPr id="14" name="Footer Placeholder 4"/>
          <p:cNvSpPr>
            <a:spLocks noGrp="1"/>
          </p:cNvSpPr>
          <p:nvPr>
            <p:ph type="ftr" sz="quarter" idx="4294967295"/>
          </p:nvPr>
        </p:nvSpPr>
        <p:spPr>
          <a:xfrm>
            <a:off x="695326" y="6519171"/>
            <a:ext cx="3360109" cy="240219"/>
          </a:xfrm>
          <a:prstGeom prst="rect">
            <a:avLst/>
          </a:prstGeom>
        </p:spPr>
        <p:txBody>
          <a:bodyPr/>
          <a:lstStyle/>
          <a:p>
            <a:r>
              <a:rPr lang="en-AU" sz="800" dirty="0" smtClean="0"/>
              <a:t>Student Employability: Strategic Development</a:t>
            </a:r>
            <a:endParaRPr lang="en-AU" sz="800" dirty="0"/>
          </a:p>
        </p:txBody>
      </p:sp>
    </p:spTree>
    <p:extLst>
      <p:ext uri="{BB962C8B-B14F-4D97-AF65-F5344CB8AC3E}">
        <p14:creationId xmlns:p14="http://schemas.microsoft.com/office/powerpoint/2010/main" val="415890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pPr marL="342900" indent="-342900">
              <a:buFont typeface="+mj-lt"/>
              <a:buAutoNum type="arabicPeriod"/>
            </a:pPr>
            <a:r>
              <a:rPr lang="en-US" sz="2400" dirty="0" smtClean="0"/>
              <a:t>Research to </a:t>
            </a:r>
            <a:r>
              <a:rPr lang="en-US" sz="2400" dirty="0"/>
              <a:t>define </a:t>
            </a:r>
            <a:r>
              <a:rPr lang="en-US" sz="2400" dirty="0" smtClean="0"/>
              <a:t>vision</a:t>
            </a:r>
          </a:p>
          <a:p>
            <a:pPr marL="342900" indent="-342900">
              <a:buFont typeface="+mj-lt"/>
              <a:buAutoNum type="arabicPeriod"/>
            </a:pPr>
            <a:r>
              <a:rPr lang="en-US" sz="2400" dirty="0"/>
              <a:t>Benchmarking</a:t>
            </a:r>
          </a:p>
          <a:p>
            <a:pPr marL="342900" indent="-342900">
              <a:buFont typeface="+mj-lt"/>
              <a:buAutoNum type="arabicPeriod"/>
            </a:pPr>
            <a:r>
              <a:rPr lang="en-US" sz="2400" dirty="0" smtClean="0"/>
              <a:t>Employer feedback </a:t>
            </a:r>
          </a:p>
          <a:p>
            <a:pPr marL="342900" indent="-342900">
              <a:buFont typeface="+mj-lt"/>
              <a:buAutoNum type="arabicPeriod"/>
            </a:pPr>
            <a:r>
              <a:rPr lang="en-US" sz="2400" dirty="0" smtClean="0"/>
              <a:t>Student engagement</a:t>
            </a:r>
            <a:endParaRPr lang="en-US" sz="2400" dirty="0"/>
          </a:p>
          <a:p>
            <a:pPr marL="342900" indent="-342900">
              <a:buFont typeface="+mj-lt"/>
              <a:buAutoNum type="arabicPeriod"/>
            </a:pPr>
            <a:r>
              <a:rPr lang="en-US" sz="2400" b="1" dirty="0" smtClean="0"/>
              <a:t>UQ Context</a:t>
            </a:r>
          </a:p>
          <a:p>
            <a:pPr marL="342900" indent="-342900">
              <a:buFont typeface="+mj-lt"/>
              <a:buAutoNum type="arabicPeriod"/>
            </a:pPr>
            <a:endParaRPr lang="en-US" sz="2400" b="1" dirty="0"/>
          </a:p>
          <a:p>
            <a:pPr marL="342900" indent="-342900">
              <a:buFont typeface="+mj-lt"/>
              <a:buAutoNum type="arabicPeriod"/>
            </a:pPr>
            <a:endParaRPr lang="en-US" sz="2400" b="1" dirty="0"/>
          </a:p>
        </p:txBody>
      </p:sp>
      <p:sp>
        <p:nvSpPr>
          <p:cNvPr id="8" name="Title 7">
            <a:extLst>
              <a:ext uri="{FF2B5EF4-FFF2-40B4-BE49-F238E27FC236}">
                <a16:creationId xmlns:a16="http://schemas.microsoft.com/office/drawing/2014/main" id="{4B1AED59-1534-4921-AD20-402A6D186E67}"/>
              </a:ext>
            </a:extLst>
          </p:cNvPr>
          <p:cNvSpPr>
            <a:spLocks noGrp="1"/>
          </p:cNvSpPr>
          <p:nvPr>
            <p:ph type="title"/>
          </p:nvPr>
        </p:nvSpPr>
        <p:spPr/>
        <p:txBody>
          <a:bodyPr/>
          <a:lstStyle/>
          <a:p>
            <a:r>
              <a:rPr lang="en-AU" b="1" dirty="0" smtClean="0"/>
              <a:t>2014</a:t>
            </a:r>
            <a:r>
              <a:rPr lang="en-AU" dirty="0" smtClean="0"/>
              <a:t> Scoping Employability</a:t>
            </a:r>
            <a:endParaRPr lang="en-AU" dirty="0"/>
          </a:p>
        </p:txBody>
      </p:sp>
      <p:sp>
        <p:nvSpPr>
          <p:cNvPr id="15" name="Text Placeholder 14"/>
          <p:cNvSpPr>
            <a:spLocks noGrp="1"/>
          </p:cNvSpPr>
          <p:nvPr>
            <p:ph type="body" sz="quarter" idx="15"/>
          </p:nvPr>
        </p:nvSpPr>
        <p:spPr/>
        <p:txBody>
          <a:bodyPr/>
          <a:lstStyle/>
          <a:p>
            <a:r>
              <a:rPr lang="en-AU" dirty="0" smtClean="0"/>
              <a:t>#UQ</a:t>
            </a:r>
            <a:endParaRPr lang="en-GB" dirty="0"/>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18"/>
          </p:nvPr>
        </p:nvSpPr>
        <p:spPr/>
        <p:txBody>
          <a:bodyPr/>
          <a:lstStyle/>
          <a:p>
            <a:fld id="{E917DE0E-AFB1-41FD-BC35-27DB61CA125F}" type="slidenum">
              <a:rPr lang="en-AU" smtClean="0"/>
              <a:pPr/>
              <a:t>6</a:t>
            </a:fld>
            <a:endParaRPr lang="en-AU" dirty="0"/>
          </a:p>
        </p:txBody>
      </p:sp>
      <p:pic>
        <p:nvPicPr>
          <p:cNvPr id="26" name="Content Placeholder 25"/>
          <p:cNvPicPr>
            <a:picLocks noGrp="1" noChangeAspect="1"/>
          </p:cNvPicPr>
          <p:nvPr>
            <p:ph sz="half" idx="2"/>
          </p:nvPr>
        </p:nvPicPr>
        <p:blipFill>
          <a:blip r:embed="rId3"/>
          <a:stretch>
            <a:fillRect/>
          </a:stretch>
        </p:blipFill>
        <p:spPr>
          <a:xfrm>
            <a:off x="6091584" y="1155233"/>
            <a:ext cx="5807607" cy="5255989"/>
          </a:xfrm>
          <a:prstGeom prst="rect">
            <a:avLst/>
          </a:prstGeom>
        </p:spPr>
      </p:pic>
      <p:sp>
        <p:nvSpPr>
          <p:cNvPr id="12" name="Rectangle 11"/>
          <p:cNvSpPr/>
          <p:nvPr/>
        </p:nvSpPr>
        <p:spPr>
          <a:xfrm>
            <a:off x="9876472" y="6045432"/>
            <a:ext cx="2185335" cy="230832"/>
          </a:xfrm>
          <a:prstGeom prst="rect">
            <a:avLst/>
          </a:prstGeom>
        </p:spPr>
        <p:txBody>
          <a:bodyPr wrap="square">
            <a:spAutoFit/>
          </a:bodyPr>
          <a:lstStyle/>
          <a:p>
            <a:r>
              <a:rPr lang="en-AU" sz="900" i="1" dirty="0" smtClean="0"/>
              <a:t>Dacre Pool, L. &amp; Sewell, P. (2007). </a:t>
            </a:r>
            <a:endParaRPr lang="en-AU" sz="900" i="1" dirty="0"/>
          </a:p>
        </p:txBody>
      </p:sp>
      <p:pic>
        <p:nvPicPr>
          <p:cNvPr id="27" name="Content Placeholder 20" descr="The problem with nudge policies is that they threaten our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8345" y="4139855"/>
            <a:ext cx="4272817" cy="2136409"/>
          </a:xfrm>
          <a:prstGeom prst="rect">
            <a:avLst/>
          </a:prstGeom>
        </p:spPr>
      </p:pic>
      <p:sp>
        <p:nvSpPr>
          <p:cNvPr id="9" name="Footer Placeholder 4"/>
          <p:cNvSpPr>
            <a:spLocks noGrp="1"/>
          </p:cNvSpPr>
          <p:nvPr>
            <p:ph type="ftr" sz="quarter" idx="4294967295"/>
          </p:nvPr>
        </p:nvSpPr>
        <p:spPr>
          <a:xfrm>
            <a:off x="695326" y="6519171"/>
            <a:ext cx="3360109" cy="240219"/>
          </a:xfrm>
          <a:prstGeom prst="rect">
            <a:avLst/>
          </a:prstGeom>
        </p:spPr>
        <p:txBody>
          <a:bodyPr/>
          <a:lstStyle/>
          <a:p>
            <a:r>
              <a:rPr lang="en-AU" sz="800" dirty="0" smtClean="0"/>
              <a:t>Student Employability: Strategic Development</a:t>
            </a:r>
            <a:endParaRPr lang="en-AU" sz="800" dirty="0"/>
          </a:p>
        </p:txBody>
      </p:sp>
    </p:spTree>
    <p:extLst>
      <p:ext uri="{BB962C8B-B14F-4D97-AF65-F5344CB8AC3E}">
        <p14:creationId xmlns:p14="http://schemas.microsoft.com/office/powerpoint/2010/main" val="372039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5324" y="1700211"/>
            <a:ext cx="11017299" cy="2499209"/>
          </a:xfrm>
        </p:spPr>
        <p:txBody>
          <a:bodyPr>
            <a:normAutofit lnSpcReduction="10000"/>
          </a:bodyPr>
          <a:lstStyle/>
          <a:p>
            <a:pPr marL="285750" indent="-285750">
              <a:buFont typeface="Wingdings" panose="05000000000000000000" pitchFamily="2" charset="2"/>
              <a:buChar char="§"/>
            </a:pPr>
            <a:r>
              <a:rPr lang="en-AU" sz="2400" dirty="0"/>
              <a:t>Employability strategy and </a:t>
            </a:r>
            <a:r>
              <a:rPr lang="en-AU" sz="2400" dirty="0" smtClean="0"/>
              <a:t>framework </a:t>
            </a:r>
            <a:r>
              <a:rPr lang="en-AU" sz="2400" dirty="0"/>
              <a:t>endorsed </a:t>
            </a:r>
            <a:r>
              <a:rPr lang="en-AU" sz="2400" dirty="0" smtClean="0"/>
              <a:t>by DVCA</a:t>
            </a:r>
            <a:endParaRPr lang="en-AU" sz="2400" dirty="0"/>
          </a:p>
          <a:p>
            <a:pPr marL="285750" indent="-285750">
              <a:buFont typeface="Wingdings" panose="05000000000000000000" pitchFamily="2" charset="2"/>
              <a:buChar char="§"/>
            </a:pPr>
            <a:r>
              <a:rPr lang="en-AU" sz="2400" dirty="0"/>
              <a:t>Pilot of post-experience reflective workshops with students </a:t>
            </a:r>
          </a:p>
          <a:p>
            <a:pPr marL="285750" indent="-285750">
              <a:buFont typeface="Wingdings" panose="05000000000000000000" pitchFamily="2" charset="2"/>
              <a:buChar char="§"/>
            </a:pPr>
            <a:r>
              <a:rPr lang="en-AU" sz="2400" dirty="0"/>
              <a:t>Development </a:t>
            </a:r>
            <a:r>
              <a:rPr lang="en-AU" sz="2400" dirty="0" smtClean="0"/>
              <a:t>of MOOC: </a:t>
            </a:r>
            <a:r>
              <a:rPr lang="en-AU" sz="2400" i="1" dirty="0" smtClean="0"/>
              <a:t>EMPLOY101x</a:t>
            </a:r>
            <a:endParaRPr lang="en-AU" sz="2400" dirty="0"/>
          </a:p>
          <a:p>
            <a:pPr marL="285750" indent="-285750">
              <a:buFont typeface="Wingdings" panose="05000000000000000000" pitchFamily="2" charset="2"/>
              <a:buChar char="§"/>
            </a:pPr>
            <a:r>
              <a:rPr lang="en-US" sz="2400" dirty="0"/>
              <a:t>Definition: </a:t>
            </a:r>
            <a:r>
              <a:rPr lang="en-US" sz="2400" i="1" dirty="0"/>
              <a:t>employability is a set of capabilities and personal attributes that empower graduates to perform effectively in the workplace, generate opportunities, and create positive social and economic </a:t>
            </a:r>
            <a:r>
              <a:rPr lang="en-US" sz="2400" i="1" dirty="0" smtClean="0"/>
              <a:t>impact</a:t>
            </a:r>
            <a:endParaRPr lang="en-AU" sz="2400" dirty="0"/>
          </a:p>
          <a:p>
            <a:endParaRPr lang="en-AU" dirty="0"/>
          </a:p>
        </p:txBody>
      </p:sp>
      <p:sp>
        <p:nvSpPr>
          <p:cNvPr id="8" name="Title 7">
            <a:extLst>
              <a:ext uri="{FF2B5EF4-FFF2-40B4-BE49-F238E27FC236}">
                <a16:creationId xmlns:a16="http://schemas.microsoft.com/office/drawing/2014/main" id="{4B1AED59-1534-4921-AD20-402A6D186E67}"/>
              </a:ext>
            </a:extLst>
          </p:cNvPr>
          <p:cNvSpPr>
            <a:spLocks noGrp="1"/>
          </p:cNvSpPr>
          <p:nvPr>
            <p:ph type="title"/>
          </p:nvPr>
        </p:nvSpPr>
        <p:spPr/>
        <p:txBody>
          <a:bodyPr/>
          <a:lstStyle/>
          <a:p>
            <a:r>
              <a:rPr lang="en-AU" b="1" dirty="0" smtClean="0"/>
              <a:t>2015</a:t>
            </a:r>
            <a:r>
              <a:rPr lang="en-AU" dirty="0"/>
              <a:t> Defining and Framing Employability</a:t>
            </a:r>
          </a:p>
        </p:txBody>
      </p:sp>
      <p:sp>
        <p:nvSpPr>
          <p:cNvPr id="5" name="Text Placeholder 4"/>
          <p:cNvSpPr>
            <a:spLocks noGrp="1"/>
          </p:cNvSpPr>
          <p:nvPr>
            <p:ph type="body" sz="quarter" idx="17"/>
          </p:nvPr>
        </p:nvSpPr>
        <p:spPr/>
        <p:txBody>
          <a:bodyPr>
            <a:normAutofit/>
          </a:bodyPr>
          <a:lstStyle/>
          <a:p>
            <a:r>
              <a:rPr lang="en-AU" dirty="0"/>
              <a:t>#</a:t>
            </a:r>
            <a:r>
              <a:rPr lang="en-AU" dirty="0" smtClean="0"/>
              <a:t>UQ</a:t>
            </a:r>
            <a:endParaRPr lang="en-AU" dirty="0"/>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4294967295"/>
          </p:nvPr>
        </p:nvSpPr>
        <p:spPr>
          <a:xfrm>
            <a:off x="11425286" y="6519171"/>
            <a:ext cx="287337" cy="239712"/>
          </a:xfrm>
        </p:spPr>
        <p:txBody>
          <a:bodyPr/>
          <a:lstStyle/>
          <a:p>
            <a:fld id="{E917DE0E-AFB1-41FD-BC35-27DB61CA125F}" type="slidenum">
              <a:rPr lang="en-AU" smtClean="0"/>
              <a:pPr/>
              <a:t>7</a:t>
            </a:fld>
            <a:endParaRPr lang="en-AU" dirty="0"/>
          </a:p>
        </p:txBody>
      </p:sp>
      <p:sp>
        <p:nvSpPr>
          <p:cNvPr id="15" name="Footer Placeholder 4"/>
          <p:cNvSpPr>
            <a:spLocks noGrp="1"/>
          </p:cNvSpPr>
          <p:nvPr>
            <p:ph type="ftr" sz="quarter" idx="4294967295"/>
          </p:nvPr>
        </p:nvSpPr>
        <p:spPr>
          <a:xfrm>
            <a:off x="695326" y="6519171"/>
            <a:ext cx="3360109" cy="240219"/>
          </a:xfrm>
          <a:prstGeom prst="rect">
            <a:avLst/>
          </a:prstGeom>
        </p:spPr>
        <p:txBody>
          <a:bodyPr/>
          <a:lstStyle/>
          <a:p>
            <a:r>
              <a:rPr lang="en-AU" sz="800" dirty="0" smtClean="0"/>
              <a:t>Student Employability: Strategic Development</a:t>
            </a:r>
            <a:endParaRPr lang="en-AU" sz="800" dirty="0"/>
          </a:p>
        </p:txBody>
      </p:sp>
      <p:sp>
        <p:nvSpPr>
          <p:cNvPr id="31" name="TextBox 30">
            <a:extLst>
              <a:ext uri="{FF2B5EF4-FFF2-40B4-BE49-F238E27FC236}">
                <a16:creationId xmlns:a16="http://schemas.microsoft.com/office/drawing/2014/main" id="{D763546D-EB06-1D4C-BCAF-765C87412C18}"/>
              </a:ext>
            </a:extLst>
          </p:cNvPr>
          <p:cNvSpPr txBox="1"/>
          <p:nvPr/>
        </p:nvSpPr>
        <p:spPr>
          <a:xfrm>
            <a:off x="7270768" y="5582800"/>
            <a:ext cx="4950982" cy="830997"/>
          </a:xfrm>
          <a:prstGeom prst="rect">
            <a:avLst/>
          </a:prstGeom>
          <a:noFill/>
        </p:spPr>
        <p:txBody>
          <a:bodyPr wrap="square" rtlCol="0">
            <a:spAutoFit/>
          </a:bodyPr>
          <a:lstStyle/>
          <a:p>
            <a:r>
              <a:rPr lang="en-US" sz="1600" b="1" dirty="0">
                <a:solidFill>
                  <a:schemeClr val="accent1"/>
                </a:solidFill>
              </a:rPr>
              <a:t>Transfer</a:t>
            </a:r>
          </a:p>
          <a:p>
            <a:r>
              <a:rPr lang="en-US" sz="1600" dirty="0">
                <a:solidFill>
                  <a:schemeClr val="accent1"/>
                </a:solidFill>
              </a:rPr>
              <a:t>Communicating employability effectively </a:t>
            </a:r>
            <a:r>
              <a:rPr lang="en-US" sz="1600" dirty="0" smtClean="0">
                <a:solidFill>
                  <a:schemeClr val="accent1"/>
                </a:solidFill>
              </a:rPr>
              <a:t>and </a:t>
            </a:r>
            <a:r>
              <a:rPr lang="en-US" sz="1600" dirty="0">
                <a:solidFill>
                  <a:schemeClr val="accent1"/>
                </a:solidFill>
              </a:rPr>
              <a:t>transferring learning into workplace performance</a:t>
            </a:r>
          </a:p>
        </p:txBody>
      </p:sp>
      <p:sp>
        <p:nvSpPr>
          <p:cNvPr id="32" name="TextBox 31">
            <a:extLst>
              <a:ext uri="{FF2B5EF4-FFF2-40B4-BE49-F238E27FC236}">
                <a16:creationId xmlns:a16="http://schemas.microsoft.com/office/drawing/2014/main" id="{E931718E-FC46-FB45-A1C9-2A0A8C743E4A}"/>
              </a:ext>
            </a:extLst>
          </p:cNvPr>
          <p:cNvSpPr txBox="1"/>
          <p:nvPr/>
        </p:nvSpPr>
        <p:spPr>
          <a:xfrm>
            <a:off x="7222705" y="4563357"/>
            <a:ext cx="4799855" cy="830997"/>
          </a:xfrm>
          <a:prstGeom prst="rect">
            <a:avLst/>
          </a:prstGeom>
          <a:noFill/>
        </p:spPr>
        <p:txBody>
          <a:bodyPr wrap="square" rtlCol="0">
            <a:spAutoFit/>
          </a:bodyPr>
          <a:lstStyle/>
          <a:p>
            <a:r>
              <a:rPr lang="en-US" sz="1600" b="1" dirty="0">
                <a:solidFill>
                  <a:schemeClr val="accent1"/>
                </a:solidFill>
              </a:rPr>
              <a:t>Experiences</a:t>
            </a:r>
          </a:p>
          <a:p>
            <a:r>
              <a:rPr lang="en-US" sz="1600" dirty="0">
                <a:solidFill>
                  <a:schemeClr val="accent1"/>
                </a:solidFill>
              </a:rPr>
              <a:t>Engaging with a range of experiences to develop </a:t>
            </a:r>
            <a:r>
              <a:rPr lang="en-US" sz="1600" dirty="0" smtClean="0">
                <a:solidFill>
                  <a:schemeClr val="accent1"/>
                </a:solidFill>
              </a:rPr>
              <a:t>capabilities </a:t>
            </a:r>
            <a:r>
              <a:rPr lang="en-US" sz="1600" dirty="0">
                <a:solidFill>
                  <a:schemeClr val="accent1"/>
                </a:solidFill>
              </a:rPr>
              <a:t>and attributes for employability</a:t>
            </a:r>
          </a:p>
        </p:txBody>
      </p:sp>
      <p:sp>
        <p:nvSpPr>
          <p:cNvPr id="33" name="TextBox 32">
            <a:extLst>
              <a:ext uri="{FF2B5EF4-FFF2-40B4-BE49-F238E27FC236}">
                <a16:creationId xmlns:a16="http://schemas.microsoft.com/office/drawing/2014/main" id="{58BF83EA-B804-FE4F-9722-528EEC02A4A5}"/>
              </a:ext>
            </a:extLst>
          </p:cNvPr>
          <p:cNvSpPr txBox="1"/>
          <p:nvPr/>
        </p:nvSpPr>
        <p:spPr>
          <a:xfrm>
            <a:off x="1561276" y="5586779"/>
            <a:ext cx="4541125" cy="830997"/>
          </a:xfrm>
          <a:prstGeom prst="rect">
            <a:avLst/>
          </a:prstGeom>
          <a:noFill/>
        </p:spPr>
        <p:txBody>
          <a:bodyPr wrap="square" rtlCol="0">
            <a:spAutoFit/>
          </a:bodyPr>
          <a:lstStyle/>
          <a:p>
            <a:r>
              <a:rPr lang="en-US" sz="1600" b="1" dirty="0">
                <a:solidFill>
                  <a:schemeClr val="accent1"/>
                </a:solidFill>
              </a:rPr>
              <a:t>Learning</a:t>
            </a:r>
          </a:p>
          <a:p>
            <a:r>
              <a:rPr lang="en-US" sz="1600" dirty="0">
                <a:solidFill>
                  <a:schemeClr val="accent1"/>
                </a:solidFill>
              </a:rPr>
              <a:t>Using self-reflection to translate experiences into employability development</a:t>
            </a:r>
          </a:p>
        </p:txBody>
      </p:sp>
      <p:sp>
        <p:nvSpPr>
          <p:cNvPr id="35" name="TextBox 34">
            <a:extLst>
              <a:ext uri="{FF2B5EF4-FFF2-40B4-BE49-F238E27FC236}">
                <a16:creationId xmlns:a16="http://schemas.microsoft.com/office/drawing/2014/main" id="{0A0595EF-BE8F-BD4E-80F6-538735A4D2E4}"/>
              </a:ext>
            </a:extLst>
          </p:cNvPr>
          <p:cNvSpPr txBox="1"/>
          <p:nvPr/>
        </p:nvSpPr>
        <p:spPr>
          <a:xfrm>
            <a:off x="1561276" y="4564711"/>
            <a:ext cx="4510826" cy="830997"/>
          </a:xfrm>
          <a:prstGeom prst="rect">
            <a:avLst/>
          </a:prstGeom>
          <a:noFill/>
        </p:spPr>
        <p:txBody>
          <a:bodyPr wrap="square" rtlCol="0">
            <a:spAutoFit/>
          </a:bodyPr>
          <a:lstStyle/>
          <a:p>
            <a:r>
              <a:rPr lang="en-US" sz="1600" b="1" dirty="0">
                <a:solidFill>
                  <a:schemeClr val="accent1"/>
                </a:solidFill>
              </a:rPr>
              <a:t>Awareness</a:t>
            </a:r>
          </a:p>
          <a:p>
            <a:r>
              <a:rPr lang="en-US" sz="1600" dirty="0" smtClean="0">
                <a:solidFill>
                  <a:schemeClr val="accent1"/>
                </a:solidFill>
              </a:rPr>
              <a:t>employability </a:t>
            </a:r>
            <a:r>
              <a:rPr lang="en-US" sz="1600" dirty="0">
                <a:solidFill>
                  <a:schemeClr val="accent1"/>
                </a:solidFill>
              </a:rPr>
              <a:t>as both degree knowledge and </a:t>
            </a:r>
            <a:r>
              <a:rPr lang="en-US" sz="1600" dirty="0" smtClean="0">
                <a:solidFill>
                  <a:schemeClr val="accent1"/>
                </a:solidFill>
              </a:rPr>
              <a:t>attributes </a:t>
            </a:r>
            <a:r>
              <a:rPr lang="en-US" sz="1600" dirty="0">
                <a:solidFill>
                  <a:schemeClr val="accent1"/>
                </a:solidFill>
              </a:rPr>
              <a:t>that guide workplace performance</a:t>
            </a:r>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361" y="4242582"/>
            <a:ext cx="927280" cy="1140157"/>
          </a:xfrm>
          <a:prstGeom prst="rect">
            <a:avLst/>
          </a:prstGeom>
        </p:spPr>
      </p:pic>
      <p:pic>
        <p:nvPicPr>
          <p:cNvPr id="37" name="Picture 3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160156" y="4374911"/>
            <a:ext cx="1062604" cy="1062604"/>
          </a:xfrm>
          <a:prstGeom prst="rect">
            <a:avLst/>
          </a:prstGeom>
        </p:spPr>
      </p:pic>
      <p:pic>
        <p:nvPicPr>
          <p:cNvPr id="38" name="Picture 37">
            <a:extLst>
              <a:ext uri="{FF2B5EF4-FFF2-40B4-BE49-F238E27FC236}">
                <a16:creationId xmlns:a16="http://schemas.microsoft.com/office/drawing/2014/main" id="{111BF042-67F6-C449-AF34-9A8ADEBA4A1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58726" y="5521309"/>
            <a:ext cx="1002550" cy="1002550"/>
          </a:xfrm>
          <a:prstGeom prst="rect">
            <a:avLst/>
          </a:prstGeom>
        </p:spPr>
      </p:pic>
      <p:pic>
        <p:nvPicPr>
          <p:cNvPr id="39" name="Pictur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5365" y="5521309"/>
            <a:ext cx="1295403" cy="963170"/>
          </a:xfrm>
          <a:prstGeom prst="rect">
            <a:avLst/>
          </a:prstGeom>
        </p:spPr>
      </p:pic>
    </p:spTree>
    <p:extLst>
      <p:ext uri="{BB962C8B-B14F-4D97-AF65-F5344CB8AC3E}">
        <p14:creationId xmlns:p14="http://schemas.microsoft.com/office/powerpoint/2010/main" val="33470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smtClean="0"/>
              <a:t>Spotlight:</a:t>
            </a:r>
            <a:r>
              <a:rPr lang="en-GB" dirty="0" smtClean="0"/>
              <a:t> </a:t>
            </a:r>
            <a:r>
              <a:rPr lang="en-GB" dirty="0"/>
              <a:t>SEAL</a:t>
            </a:r>
            <a:endParaRPr lang="en-AU" dirty="0"/>
          </a:p>
        </p:txBody>
      </p:sp>
      <p:sp>
        <p:nvSpPr>
          <p:cNvPr id="23" name="Text Placeholder 22"/>
          <p:cNvSpPr>
            <a:spLocks noGrp="1"/>
          </p:cNvSpPr>
          <p:nvPr>
            <p:ph type="body" sz="quarter" idx="15"/>
          </p:nvPr>
        </p:nvSpPr>
        <p:spPr/>
        <p:txBody>
          <a:bodyPr/>
          <a:lstStyle/>
          <a:p>
            <a:r>
              <a:rPr lang="en-AU" dirty="0"/>
              <a:t>#</a:t>
            </a:r>
            <a:r>
              <a:rPr lang="en-AU" dirty="0" smtClean="0"/>
              <a:t>UQ</a:t>
            </a:r>
            <a:endParaRPr lang="en-GB" dirty="0"/>
          </a:p>
        </p:txBody>
      </p:sp>
      <p:sp>
        <p:nvSpPr>
          <p:cNvPr id="7" name="Footer Placeholder 6"/>
          <p:cNvSpPr>
            <a:spLocks noGrp="1"/>
          </p:cNvSpPr>
          <p:nvPr>
            <p:ph type="ftr" sz="quarter" idx="17"/>
          </p:nvPr>
        </p:nvSpPr>
        <p:spPr/>
        <p:txBody>
          <a:bodyPr/>
          <a:lstStyle/>
          <a:p>
            <a:r>
              <a:rPr lang="en-AU"/>
              <a:t>Student Employability: Strategic Development</a:t>
            </a:r>
            <a:endParaRPr lang="en-AU" dirty="0"/>
          </a:p>
        </p:txBody>
      </p:sp>
      <p:sp>
        <p:nvSpPr>
          <p:cNvPr id="8" name="Slide Number Placeholder 7"/>
          <p:cNvSpPr>
            <a:spLocks noGrp="1"/>
          </p:cNvSpPr>
          <p:nvPr>
            <p:ph type="sldNum" sz="quarter" idx="18"/>
          </p:nvPr>
        </p:nvSpPr>
        <p:spPr/>
        <p:txBody>
          <a:bodyPr/>
          <a:lstStyle/>
          <a:p>
            <a:fld id="{E917DE0E-AFB1-41FD-BC35-27DB61CA125F}" type="slidenum">
              <a:rPr lang="en-AU" smtClean="0"/>
              <a:pPr/>
              <a:t>8</a:t>
            </a:fld>
            <a:endParaRPr lang="en-AU" dirty="0"/>
          </a:p>
        </p:txBody>
      </p:sp>
      <p:sp>
        <p:nvSpPr>
          <p:cNvPr id="17" name="TextBox 16">
            <a:extLst>
              <a:ext uri="{FF2B5EF4-FFF2-40B4-BE49-F238E27FC236}">
                <a16:creationId xmlns:a16="http://schemas.microsoft.com/office/drawing/2014/main" id="{0B30344A-3D12-EC40-8011-70AFCC78B89D}"/>
              </a:ext>
            </a:extLst>
          </p:cNvPr>
          <p:cNvSpPr txBox="1"/>
          <p:nvPr/>
        </p:nvSpPr>
        <p:spPr>
          <a:xfrm>
            <a:off x="719184" y="2943263"/>
            <a:ext cx="3528392" cy="1077218"/>
          </a:xfrm>
          <a:prstGeom prst="rect">
            <a:avLst/>
          </a:prstGeom>
          <a:noFill/>
        </p:spPr>
        <p:txBody>
          <a:bodyPr wrap="square" rtlCol="0">
            <a:spAutoFit/>
          </a:bodyPr>
          <a:lstStyle/>
          <a:p>
            <a:pPr algn="ctr"/>
            <a:r>
              <a:rPr lang="en-US" sz="1600" b="1" dirty="0"/>
              <a:t>SITUATION</a:t>
            </a:r>
          </a:p>
          <a:p>
            <a:pPr algn="ctr"/>
            <a:r>
              <a:rPr lang="en-US" sz="1600" dirty="0"/>
              <a:t>What was the new experience or challenge you faced and what happened to you? </a:t>
            </a:r>
          </a:p>
        </p:txBody>
      </p:sp>
      <p:sp>
        <p:nvSpPr>
          <p:cNvPr id="21" name="TextBox 20">
            <a:extLst>
              <a:ext uri="{FF2B5EF4-FFF2-40B4-BE49-F238E27FC236}">
                <a16:creationId xmlns:a16="http://schemas.microsoft.com/office/drawing/2014/main" id="{04562411-F725-1445-81C6-6832463A3039}"/>
              </a:ext>
            </a:extLst>
          </p:cNvPr>
          <p:cNvSpPr txBox="1"/>
          <p:nvPr/>
        </p:nvSpPr>
        <p:spPr>
          <a:xfrm>
            <a:off x="7859294" y="2940384"/>
            <a:ext cx="3558392" cy="1077218"/>
          </a:xfrm>
          <a:prstGeom prst="rect">
            <a:avLst/>
          </a:prstGeom>
          <a:noFill/>
        </p:spPr>
        <p:txBody>
          <a:bodyPr wrap="square" rtlCol="0">
            <a:spAutoFit/>
          </a:bodyPr>
          <a:lstStyle/>
          <a:p>
            <a:pPr algn="ctr"/>
            <a:r>
              <a:rPr lang="en-US" sz="1600" b="1" dirty="0"/>
              <a:t>EFFECT</a:t>
            </a:r>
          </a:p>
          <a:p>
            <a:pPr algn="ctr"/>
            <a:r>
              <a:rPr lang="en-US" sz="1600" dirty="0"/>
              <a:t>What impact did it have on you and what were the consequences of this impact? </a:t>
            </a:r>
          </a:p>
        </p:txBody>
      </p:sp>
      <p:sp>
        <p:nvSpPr>
          <p:cNvPr id="18" name="TextBox 17">
            <a:extLst>
              <a:ext uri="{FF2B5EF4-FFF2-40B4-BE49-F238E27FC236}">
                <a16:creationId xmlns:a16="http://schemas.microsoft.com/office/drawing/2014/main" id="{5DA185D0-3EC4-494E-AB26-B11D19E2AD20}"/>
              </a:ext>
            </a:extLst>
          </p:cNvPr>
          <p:cNvSpPr txBox="1"/>
          <p:nvPr/>
        </p:nvSpPr>
        <p:spPr>
          <a:xfrm>
            <a:off x="455592" y="5329951"/>
            <a:ext cx="4055576" cy="1077218"/>
          </a:xfrm>
          <a:prstGeom prst="rect">
            <a:avLst/>
          </a:prstGeom>
          <a:noFill/>
        </p:spPr>
        <p:txBody>
          <a:bodyPr wrap="square" rtlCol="0">
            <a:spAutoFit/>
          </a:bodyPr>
          <a:lstStyle/>
          <a:p>
            <a:pPr algn="ctr"/>
            <a:r>
              <a:rPr lang="en-US" sz="1600" b="1" dirty="0"/>
              <a:t>ACTION</a:t>
            </a:r>
          </a:p>
          <a:p>
            <a:pPr algn="ctr"/>
            <a:r>
              <a:rPr lang="en-US" sz="1600" dirty="0"/>
              <a:t>What action did you take to deal with the new situation and any challenges, and why did you do this?</a:t>
            </a:r>
          </a:p>
        </p:txBody>
      </p:sp>
      <p:sp>
        <p:nvSpPr>
          <p:cNvPr id="26" name="TextBox 25">
            <a:extLst>
              <a:ext uri="{FF2B5EF4-FFF2-40B4-BE49-F238E27FC236}">
                <a16:creationId xmlns:a16="http://schemas.microsoft.com/office/drawing/2014/main" id="{746DD490-E13C-C141-A490-02DC268FDBFE}"/>
              </a:ext>
            </a:extLst>
          </p:cNvPr>
          <p:cNvSpPr txBox="1"/>
          <p:nvPr/>
        </p:nvSpPr>
        <p:spPr>
          <a:xfrm>
            <a:off x="7824192" y="5345507"/>
            <a:ext cx="3628597" cy="1077218"/>
          </a:xfrm>
          <a:prstGeom prst="rect">
            <a:avLst/>
          </a:prstGeom>
          <a:noFill/>
        </p:spPr>
        <p:txBody>
          <a:bodyPr wrap="square" rtlCol="0">
            <a:spAutoFit/>
          </a:bodyPr>
          <a:lstStyle/>
          <a:p>
            <a:pPr algn="ctr"/>
            <a:r>
              <a:rPr lang="en-US" sz="1600" b="1" dirty="0"/>
              <a:t>LEARNING</a:t>
            </a:r>
          </a:p>
          <a:p>
            <a:pPr algn="ctr"/>
            <a:r>
              <a:rPr lang="en-US" sz="1600" dirty="0"/>
              <a:t>What did you learn from this experience and how will you apply this in the future?</a:t>
            </a: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2892" y="2191229"/>
            <a:ext cx="3162325" cy="3154278"/>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1146" y="1695691"/>
            <a:ext cx="664465" cy="1185674"/>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6145" y="1706359"/>
            <a:ext cx="911354" cy="1164338"/>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76825" y="4132483"/>
            <a:ext cx="1213106" cy="1173482"/>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63941" y="4121815"/>
            <a:ext cx="1149098" cy="1194818"/>
          </a:xfrm>
          <a:prstGeom prst="rect">
            <a:avLst/>
          </a:prstGeom>
        </p:spPr>
      </p:pic>
    </p:spTree>
    <p:extLst>
      <p:ext uri="{BB962C8B-B14F-4D97-AF65-F5344CB8AC3E}">
        <p14:creationId xmlns:p14="http://schemas.microsoft.com/office/powerpoint/2010/main" val="158881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95325" y="1700213"/>
            <a:ext cx="8280995" cy="4608515"/>
          </a:xfrm>
        </p:spPr>
        <p:txBody>
          <a:bodyPr>
            <a:normAutofit/>
          </a:bodyPr>
          <a:lstStyle/>
          <a:p>
            <a:pPr marL="285750" indent="-285750">
              <a:buFont typeface="Wingdings" panose="05000000000000000000" pitchFamily="2" charset="2"/>
              <a:buChar char="§"/>
            </a:pPr>
            <a:r>
              <a:rPr lang="en-AU" sz="2400" dirty="0"/>
              <a:t>1</a:t>
            </a:r>
            <a:r>
              <a:rPr lang="en-AU" sz="2400" baseline="30000" dirty="0"/>
              <a:t>st</a:t>
            </a:r>
            <a:r>
              <a:rPr lang="en-AU" sz="2400" dirty="0"/>
              <a:t> run of </a:t>
            </a:r>
            <a:r>
              <a:rPr lang="en-AU" sz="2400" i="1" dirty="0"/>
              <a:t>EMPLOY101x </a:t>
            </a:r>
            <a:r>
              <a:rPr lang="en-AU" sz="2400" dirty="0"/>
              <a:t>(24,200 learners)</a:t>
            </a:r>
          </a:p>
          <a:p>
            <a:pPr marL="285750" indent="-285750">
              <a:buFont typeface="Wingdings" panose="05000000000000000000" pitchFamily="2" charset="2"/>
              <a:buChar char="§"/>
            </a:pPr>
            <a:r>
              <a:rPr lang="en-AU" sz="2400" dirty="0"/>
              <a:t>Definition and typology of Work Integrated Learning (WIL) </a:t>
            </a:r>
          </a:p>
          <a:p>
            <a:pPr marL="285750" indent="-285750">
              <a:buFont typeface="Wingdings" panose="05000000000000000000" pitchFamily="2" charset="2"/>
              <a:buChar char="§"/>
            </a:pPr>
            <a:r>
              <a:rPr lang="en-AU" sz="2400" dirty="0"/>
              <a:t>WIL embedded in </a:t>
            </a:r>
            <a:r>
              <a:rPr lang="en-AU" sz="2400" dirty="0" smtClean="0"/>
              <a:t>LMS and </a:t>
            </a:r>
            <a:r>
              <a:rPr lang="en-AU" sz="2400" dirty="0"/>
              <a:t>student record systems</a:t>
            </a:r>
          </a:p>
          <a:p>
            <a:pPr marL="285750" indent="-285750">
              <a:buFont typeface="Wingdings" panose="05000000000000000000" pitchFamily="2" charset="2"/>
              <a:buChar char="§"/>
            </a:pPr>
            <a:r>
              <a:rPr lang="en-AU" sz="2400" dirty="0"/>
              <a:t>Expansion of post-experience workshops </a:t>
            </a:r>
          </a:p>
          <a:p>
            <a:pPr marL="285750" indent="-285750">
              <a:buFont typeface="Wingdings" panose="05000000000000000000" pitchFamily="2" charset="2"/>
              <a:buChar char="§"/>
            </a:pPr>
            <a:r>
              <a:rPr lang="en-AU" sz="2400" dirty="0"/>
              <a:t>Creation of Student Employability Centre</a:t>
            </a:r>
          </a:p>
          <a:p>
            <a:pPr marL="285750" indent="-285750">
              <a:buFont typeface="Wingdings" panose="05000000000000000000" pitchFamily="2" charset="2"/>
              <a:buChar char="§"/>
            </a:pPr>
            <a:r>
              <a:rPr lang="en-AU" sz="2400" dirty="0"/>
              <a:t>Student Strategy: </a:t>
            </a:r>
            <a:r>
              <a:rPr lang="en-AU" sz="2400" b="1" i="1" dirty="0" smtClean="0"/>
              <a:t>Goal </a:t>
            </a:r>
            <a:r>
              <a:rPr lang="en-AU" sz="2400" b="1" i="1" dirty="0"/>
              <a:t>1: Game Changing </a:t>
            </a:r>
            <a:r>
              <a:rPr lang="en-AU" sz="2400" b="1" i="1" dirty="0" smtClean="0"/>
              <a:t>Graduates</a:t>
            </a:r>
            <a:endParaRPr lang="en-AU" sz="2400" b="1" i="1" dirty="0"/>
          </a:p>
        </p:txBody>
      </p:sp>
      <p:sp>
        <p:nvSpPr>
          <p:cNvPr id="8" name="Title 7">
            <a:extLst>
              <a:ext uri="{FF2B5EF4-FFF2-40B4-BE49-F238E27FC236}">
                <a16:creationId xmlns:a16="http://schemas.microsoft.com/office/drawing/2014/main" id="{4B1AED59-1534-4921-AD20-402A6D186E67}"/>
              </a:ext>
            </a:extLst>
          </p:cNvPr>
          <p:cNvSpPr>
            <a:spLocks noGrp="1"/>
          </p:cNvSpPr>
          <p:nvPr>
            <p:ph type="title"/>
          </p:nvPr>
        </p:nvSpPr>
        <p:spPr/>
        <p:txBody>
          <a:bodyPr/>
          <a:lstStyle/>
          <a:p>
            <a:r>
              <a:rPr lang="en-AU" b="1" dirty="0" smtClean="0"/>
              <a:t>2016</a:t>
            </a:r>
            <a:r>
              <a:rPr lang="en-AU" dirty="0"/>
              <a:t> Establishing Employability</a:t>
            </a:r>
          </a:p>
        </p:txBody>
      </p:sp>
      <p:sp>
        <p:nvSpPr>
          <p:cNvPr id="15" name="Text Placeholder 14"/>
          <p:cNvSpPr>
            <a:spLocks noGrp="1"/>
          </p:cNvSpPr>
          <p:nvPr>
            <p:ph type="body" sz="quarter" idx="15"/>
          </p:nvPr>
        </p:nvSpPr>
        <p:spPr/>
        <p:txBody>
          <a:bodyPr/>
          <a:lstStyle/>
          <a:p>
            <a:r>
              <a:rPr lang="en-AU" dirty="0" smtClean="0"/>
              <a:t>#UQ</a:t>
            </a:r>
            <a:endParaRPr lang="en-GB" dirty="0"/>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18"/>
          </p:nvPr>
        </p:nvSpPr>
        <p:spPr/>
        <p:txBody>
          <a:bodyPr/>
          <a:lstStyle/>
          <a:p>
            <a:fld id="{E917DE0E-AFB1-41FD-BC35-27DB61CA125F}" type="slidenum">
              <a:rPr lang="en-AU" smtClean="0"/>
              <a:pPr/>
              <a:t>9</a:t>
            </a:fld>
            <a:endParaRPr lang="en-AU"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0453" y="866722"/>
            <a:ext cx="1944764" cy="3757810"/>
          </a:xfrm>
          <a:prstGeom prst="rect">
            <a:avLst/>
          </a:prstGeom>
        </p:spPr>
      </p:pic>
      <p:pic>
        <p:nvPicPr>
          <p:cNvPr id="24" name="Picture 23">
            <a:extLst>
              <a:ext uri="{FF2B5EF4-FFF2-40B4-BE49-F238E27FC236}">
                <a16:creationId xmlns:a16="http://schemas.microsoft.com/office/drawing/2014/main" id="{12CA9224-2422-0F43-A563-CA06B6977AFD}"/>
              </a:ext>
            </a:extLst>
          </p:cNvPr>
          <p:cNvPicPr>
            <a:picLocks noChangeAspect="1"/>
          </p:cNvPicPr>
          <p:nvPr/>
        </p:nvPicPr>
        <p:blipFill>
          <a:blip r:embed="rId4"/>
          <a:stretch>
            <a:fillRect/>
          </a:stretch>
        </p:blipFill>
        <p:spPr>
          <a:xfrm>
            <a:off x="3975217" y="4748078"/>
            <a:ext cx="7620000" cy="1524000"/>
          </a:xfrm>
          <a:prstGeom prst="rect">
            <a:avLst/>
          </a:prstGeom>
        </p:spPr>
      </p:pic>
      <p:sp>
        <p:nvSpPr>
          <p:cNvPr id="10" name="Footer Placeholder 4"/>
          <p:cNvSpPr>
            <a:spLocks noGrp="1"/>
          </p:cNvSpPr>
          <p:nvPr>
            <p:ph type="ftr" sz="quarter" idx="4294967295"/>
          </p:nvPr>
        </p:nvSpPr>
        <p:spPr>
          <a:xfrm>
            <a:off x="695326" y="6519171"/>
            <a:ext cx="3360109" cy="240219"/>
          </a:xfrm>
          <a:prstGeom prst="rect">
            <a:avLst/>
          </a:prstGeom>
        </p:spPr>
        <p:txBody>
          <a:bodyPr/>
          <a:lstStyle/>
          <a:p>
            <a:r>
              <a:rPr lang="en-AU" sz="800" dirty="0" smtClean="0"/>
              <a:t>Student Employability: Strategic Development</a:t>
            </a:r>
            <a:endParaRPr lang="en-AU" sz="800" dirty="0"/>
          </a:p>
        </p:txBody>
      </p:sp>
    </p:spTree>
    <p:extLst>
      <p:ext uri="{BB962C8B-B14F-4D97-AF65-F5344CB8AC3E}">
        <p14:creationId xmlns:p14="http://schemas.microsoft.com/office/powerpoint/2010/main" val="28814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University of Queensland">
  <a:themeElements>
    <a:clrScheme name="UQ">
      <a:dk1>
        <a:sysClr val="windowText" lastClr="000000"/>
      </a:dk1>
      <a:lt1>
        <a:sysClr val="window" lastClr="FFFFFF"/>
      </a:lt1>
      <a:dk2>
        <a:srgbClr val="44546A"/>
      </a:dk2>
      <a:lt2>
        <a:srgbClr val="E7E6E6"/>
      </a:lt2>
      <a:accent1>
        <a:srgbClr val="51247A"/>
      </a:accent1>
      <a:accent2>
        <a:srgbClr val="E62645"/>
      </a:accent2>
      <a:accent3>
        <a:srgbClr val="00A2C7"/>
      </a:accent3>
      <a:accent4>
        <a:srgbClr val="EB602B"/>
      </a:accent4>
      <a:accent5>
        <a:srgbClr val="4085C6"/>
      </a:accent5>
      <a:accent6>
        <a:srgbClr val="2EA836"/>
      </a:accent6>
      <a:hlink>
        <a:srgbClr val="51247A"/>
      </a:hlink>
      <a:folHlink>
        <a:srgbClr val="51247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Q PowerPoint Template v4.potx" id="{EB40B91F-2F7C-4628-893D-3539496D6C6A}" vid="{691CE4A2-4C6F-4895-A94C-37E246F52C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UQ PowerPoint Template v4</Template>
  <TotalTime>924</TotalTime>
  <Words>3002</Words>
  <Application>Microsoft Office PowerPoint</Application>
  <PresentationFormat>Widescreen</PresentationFormat>
  <Paragraphs>519</Paragraphs>
  <Slides>25</Slides>
  <Notes>25</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University of Queensland</vt:lpstr>
      <vt:lpstr>Student Employability: Strategic Development</vt:lpstr>
      <vt:lpstr>Acknowledgment of Country</vt:lpstr>
      <vt:lpstr>Overview</vt:lpstr>
      <vt:lpstr>Who we are</vt:lpstr>
      <vt:lpstr>Where we are</vt:lpstr>
      <vt:lpstr>2014 Scoping Employability</vt:lpstr>
      <vt:lpstr>2015 Defining and Framing Employability</vt:lpstr>
      <vt:lpstr>Spotlight: SEAL</vt:lpstr>
      <vt:lpstr>2016 Establishing Employability</vt:lpstr>
      <vt:lpstr>Spotlight: Student Strategy </vt:lpstr>
      <vt:lpstr>2017 Embedding Employability</vt:lpstr>
      <vt:lpstr>Spotlight: Employability Award</vt:lpstr>
      <vt:lpstr>2018-2019 Investing in Employability</vt:lpstr>
      <vt:lpstr>Spotlight: Student-Staff Partnerships</vt:lpstr>
      <vt:lpstr>Spotlight: Entrepreneurial Education</vt:lpstr>
      <vt:lpstr>PowerPoint Presentation</vt:lpstr>
      <vt:lpstr>Impact: Research Programs</vt:lpstr>
      <vt:lpstr>Impact: Work Integrated Learning (WIL)</vt:lpstr>
      <vt:lpstr>Impact: WIL Course Enrolments</vt:lpstr>
      <vt:lpstr>Impact: Metrics</vt:lpstr>
      <vt:lpstr>Impact: Qualitative feedback</vt:lpstr>
      <vt:lpstr>Impact: Qualitative feedback</vt:lpstr>
      <vt:lpstr>Future Focus</vt:lpstr>
      <vt:lpstr>Reflections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Rebekah</dc:creator>
  <cp:lastModifiedBy>Rebecca Stuart-Coombe</cp:lastModifiedBy>
  <cp:revision>116</cp:revision>
  <dcterms:created xsi:type="dcterms:W3CDTF">2018-09-28T01:38:30Z</dcterms:created>
  <dcterms:modified xsi:type="dcterms:W3CDTF">2019-11-05T03:01:15Z</dcterms:modified>
</cp:coreProperties>
</file>