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.png"/><Relationship Id="rId3" Type="http://schemas.openxmlformats.org/officeDocument/2006/relationships/tags" Target="../tags/tag3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en-US"/>
              <a:t>Сайт </a:t>
            </a:r>
            <a:r>
              <a:rPr lang="en-US" altLang="en-US"/>
              <a:t>“FamilyTree”</a:t>
            </a:r>
            <a:endParaRPr lang="en-US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Сайт для создания и визуализации генеологического древа</a:t>
            </a:r>
            <a:endParaRPr lang="ru-RU"/>
          </a:p>
        </p:txBody>
      </p:sp>
      <p:sp>
        <p:nvSpPr>
          <p:cNvPr id="3" name="Subtitle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069070" y="5798820"/>
            <a:ext cx="3122930" cy="10591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780"/>
              <a:t>Игошев Максим Леонидович</a:t>
            </a:r>
            <a:endParaRPr lang="ru-RU" sz="1780"/>
          </a:p>
          <a:p>
            <a:r>
              <a:rPr lang="ru-RU" sz="1780"/>
              <a:t>ЭФБО-02-22</a:t>
            </a:r>
            <a:endParaRPr lang="ru-RU" sz="1780"/>
          </a:p>
          <a:p>
            <a:r>
              <a:rPr lang="ru-RU" sz="1780"/>
              <a:t>10.06.2024</a:t>
            </a:r>
            <a:endParaRPr lang="ru-RU" sz="17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Цель работы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Главной целью работы было создание сайта, способного создавать и визуализировать генеалогические данные.</a:t>
            </a:r>
            <a:endParaRPr lang="ru-RU" altLang="en-US"/>
          </a:p>
          <a:p>
            <a:r>
              <a:rPr lang="ru-RU" altLang="en-US"/>
              <a:t>Созданное приложение должно быть простым в использовании, иметь понятный интерфейс, чтобы пользователи могли легко ориентироваться и взаимодействовать с функциями.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Основные функции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Регистрация новых пользователей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Создание генеалогических древ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Визуализация генеалогического древа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Отображение данных о генеалогическом древе в виде таблицы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Возможность добавлять, изменять и удалять данные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 b="1"/>
              <a:t>Макеты приложения</a:t>
            </a:r>
            <a:endParaRPr lang="ru-RU" altLang="en-US" b="1"/>
          </a:p>
        </p:txBody>
      </p:sp>
      <p:sp>
        <p:nvSpPr>
          <p:cNvPr id="5" name="Замещающий текст 4"/>
          <p:cNvSpPr>
            <a:spLocks noGrp="1"/>
          </p:cNvSpPr>
          <p:nvPr>
            <p:ph type="body" idx="1"/>
          </p:nvPr>
        </p:nvSpPr>
        <p:spPr>
          <a:xfrm>
            <a:off x="840105" y="5366385"/>
            <a:ext cx="5157470" cy="384175"/>
          </a:xfrm>
        </p:spPr>
        <p:txBody>
          <a:bodyPr>
            <a:normAutofit fontScale="80000"/>
          </a:bodyPr>
          <a:p>
            <a:pPr algn="ctr"/>
            <a:r>
              <a:rPr lang="ru-RU" altLang="en-US"/>
              <a:t>Макет страницы регистрации</a:t>
            </a:r>
            <a:endParaRPr lang="ru-RU" altLang="en-US"/>
          </a:p>
        </p:txBody>
      </p:sp>
      <p:pic>
        <p:nvPicPr>
          <p:cNvPr id="9" name="Замещающее содержимое 8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2970" y="1741805"/>
            <a:ext cx="5030470" cy="3574415"/>
          </a:xfrm>
          <a:prstGeom prst="rect">
            <a:avLst/>
          </a:prstGeom>
        </p:spPr>
      </p:pic>
      <p:sp>
        <p:nvSpPr>
          <p:cNvPr id="7" name="Замещающий текст 6"/>
          <p:cNvSpPr>
            <a:spLocks noGrp="1"/>
          </p:cNvSpPr>
          <p:nvPr>
            <p:ph type="body" sz="quarter" idx="3"/>
          </p:nvPr>
        </p:nvSpPr>
        <p:spPr>
          <a:xfrm>
            <a:off x="6172200" y="5366385"/>
            <a:ext cx="5183505" cy="402590"/>
          </a:xfrm>
        </p:spPr>
        <p:txBody>
          <a:bodyPr>
            <a:noAutofit/>
          </a:bodyPr>
          <a:p>
            <a:pPr algn="ctr"/>
            <a:r>
              <a:rPr lang="ru-RU" altLang="en-US" sz="1800"/>
              <a:t>Макет основной страницы</a:t>
            </a:r>
            <a:endParaRPr lang="ru-RU" altLang="en-US" sz="1800"/>
          </a:p>
        </p:txBody>
      </p:sp>
      <p:pic>
        <p:nvPicPr>
          <p:cNvPr id="10" name="Замещающее содержимое 9"/>
          <p:cNvPicPr>
            <a:picLocks noChangeAspect="1"/>
          </p:cNvPicPr>
          <p:nvPr>
            <p:ph sz="quarter" idx="4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49670" y="1741805"/>
            <a:ext cx="5027930" cy="35744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Используемые технологии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Фронтенд: </a:t>
            </a:r>
            <a:r>
              <a:rPr lang="en-US" altLang="ru-RU"/>
              <a:t>ReactJS, Reactstrap</a:t>
            </a:r>
            <a:endParaRPr lang="ru-RU" altLang="en-US"/>
          </a:p>
          <a:p>
            <a:r>
              <a:rPr lang="ru-RU" altLang="en-US"/>
              <a:t>Бэкенд: Python (Flask)</a:t>
            </a:r>
            <a:r>
              <a:rPr lang="en-US" altLang="ru-RU"/>
              <a:t>, SQLAlchemy</a:t>
            </a:r>
            <a:endParaRPr lang="ru-RU" altLang="en-US"/>
          </a:p>
          <a:p>
            <a:r>
              <a:rPr lang="ru-RU" altLang="en-US"/>
              <a:t>База данных: </a:t>
            </a:r>
            <a:r>
              <a:rPr lang="en-US" altLang="ru-RU"/>
              <a:t>SQLite3</a:t>
            </a:r>
            <a:endParaRPr lang="en-US" altLang="ru-RU"/>
          </a:p>
          <a:p>
            <a:r>
              <a:rPr lang="ru-RU" altLang="en-US"/>
              <a:t>Связь фронтенд и бэкенд частей: </a:t>
            </a:r>
            <a:r>
              <a:rPr lang="en-US" altLang="en-US"/>
              <a:t>Axios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en-US"/>
              <a:t>Спасибо за внимание</a:t>
            </a:r>
            <a:endParaRPr lang="ru-RU" altLang="en-US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838</Words>
  <Application>WPS Presentation</Application>
  <PresentationFormat>宽屏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Arma</cp:lastModifiedBy>
  <cp:revision>2</cp:revision>
  <dcterms:created xsi:type="dcterms:W3CDTF">2024-06-13T20:38:52Z</dcterms:created>
  <dcterms:modified xsi:type="dcterms:W3CDTF">2024-06-13T23:06:32Z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1049-12.2.0.17119</vt:lpwstr>
  </property>
  <property fmtid="{D5CDD505-2E9C-101B-9397-08002B2CF9AE}" pid="3" name="ICV">
    <vt:lpwstr>05343CF69FF14B94A5B04E56D274BFBA_11</vt:lpwstr>
  </property>
</Properties>
</file>