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783C2-8588-4DAB-85E2-02B82B5B8F02}" v="11" dt="2020-10-13T08:37:24.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5" d="100"/>
          <a:sy n="115" d="100"/>
        </p:scale>
        <p:origin x="147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iqbal" userId="37630c315053e802" providerId="LiveId" clId="{0C4783C2-8588-4DAB-85E2-02B82B5B8F02}"/>
    <pc:docChg chg="custSel modSld">
      <pc:chgData name="abdullah iqbal" userId="37630c315053e802" providerId="LiveId" clId="{0C4783C2-8588-4DAB-85E2-02B82B5B8F02}" dt="2020-10-13T08:37:32.847" v="1986" actId="313"/>
      <pc:docMkLst>
        <pc:docMk/>
      </pc:docMkLst>
      <pc:sldChg chg="modSp">
        <pc:chgData name="abdullah iqbal" userId="37630c315053e802" providerId="LiveId" clId="{0C4783C2-8588-4DAB-85E2-02B82B5B8F02}" dt="2020-10-13T08:37:15.934" v="1983"/>
        <pc:sldMkLst>
          <pc:docMk/>
          <pc:sldMk cId="0" sldId="257"/>
        </pc:sldMkLst>
        <pc:spChg chg="mod">
          <ac:chgData name="abdullah iqbal" userId="37630c315053e802" providerId="LiveId" clId="{0C4783C2-8588-4DAB-85E2-02B82B5B8F02}" dt="2020-10-13T08:37:15.934" v="1983"/>
          <ac:spMkLst>
            <pc:docMk/>
            <pc:sldMk cId="0" sldId="257"/>
            <ac:spMk id="3" creationId="{00000000-0000-0000-0000-000000000000}"/>
          </ac:spMkLst>
        </pc:spChg>
      </pc:sldChg>
      <pc:sldChg chg="modSp">
        <pc:chgData name="abdullah iqbal" userId="37630c315053e802" providerId="LiveId" clId="{0C4783C2-8588-4DAB-85E2-02B82B5B8F02}" dt="2020-10-13T08:37:32.847" v="1986" actId="313"/>
        <pc:sldMkLst>
          <pc:docMk/>
          <pc:sldMk cId="0" sldId="258"/>
        </pc:sldMkLst>
        <pc:spChg chg="mod">
          <ac:chgData name="abdullah iqbal" userId="37630c315053e802" providerId="LiveId" clId="{0C4783C2-8588-4DAB-85E2-02B82B5B8F02}" dt="2020-10-13T08:37:32.847" v="1986" actId="313"/>
          <ac:spMkLst>
            <pc:docMk/>
            <pc:sldMk cId="0" sldId="258"/>
            <ac:spMk id="3" creationId="{00000000-0000-0000-0000-000000000000}"/>
          </ac:spMkLst>
        </pc:spChg>
      </pc:sldChg>
      <pc:sldChg chg="modSp">
        <pc:chgData name="abdullah iqbal" userId="37630c315053e802" providerId="LiveId" clId="{0C4783C2-8588-4DAB-85E2-02B82B5B8F02}" dt="2020-10-13T07:37:03.665" v="1981" actId="6549"/>
        <pc:sldMkLst>
          <pc:docMk/>
          <pc:sldMk cId="0" sldId="259"/>
        </pc:sldMkLst>
        <pc:spChg chg="mod">
          <ac:chgData name="abdullah iqbal" userId="37630c315053e802" providerId="LiveId" clId="{0C4783C2-8588-4DAB-85E2-02B82B5B8F02}" dt="2020-10-13T07:37:03.665" v="1981" actId="6549"/>
          <ac:spMkLst>
            <pc:docMk/>
            <pc:sldMk cId="0" sldId="259"/>
            <ac:spMk id="3" creationId="{00000000-0000-0000-0000-000000000000}"/>
          </ac:spMkLst>
        </pc:spChg>
      </pc:sldChg>
      <pc:sldChg chg="modSp">
        <pc:chgData name="abdullah iqbal" userId="37630c315053e802" providerId="LiveId" clId="{0C4783C2-8588-4DAB-85E2-02B82B5B8F02}" dt="2020-10-11T16:26:51.781" v="1527" actId="313"/>
        <pc:sldMkLst>
          <pc:docMk/>
          <pc:sldMk cId="0" sldId="261"/>
        </pc:sldMkLst>
        <pc:spChg chg="mod">
          <ac:chgData name="abdullah iqbal" userId="37630c315053e802" providerId="LiveId" clId="{0C4783C2-8588-4DAB-85E2-02B82B5B8F02}" dt="2020-10-11T16:26:51.781" v="1527" actId="313"/>
          <ac:spMkLst>
            <pc:docMk/>
            <pc:sldMk cId="0" sldId="261"/>
            <ac:spMk id="3" creationId="{00000000-0000-0000-0000-000000000000}"/>
          </ac:spMkLst>
        </pc:spChg>
      </pc:sldChg>
      <pc:sldChg chg="modSp">
        <pc:chgData name="abdullah iqbal" userId="37630c315053e802" providerId="LiveId" clId="{0C4783C2-8588-4DAB-85E2-02B82B5B8F02}" dt="2020-10-12T13:33:20.152" v="1604" actId="20577"/>
        <pc:sldMkLst>
          <pc:docMk/>
          <pc:sldMk cId="0" sldId="263"/>
        </pc:sldMkLst>
        <pc:spChg chg="mod">
          <ac:chgData name="abdullah iqbal" userId="37630c315053e802" providerId="LiveId" clId="{0C4783C2-8588-4DAB-85E2-02B82B5B8F02}" dt="2020-10-12T13:33:20.152" v="1604" actId="20577"/>
          <ac:spMkLst>
            <pc:docMk/>
            <pc:sldMk cId="0" sldId="263"/>
            <ac:spMk id="3" creationId="{00000000-0000-0000-0000-000000000000}"/>
          </ac:spMkLst>
        </pc:spChg>
      </pc:sldChg>
      <pc:sldChg chg="modSp">
        <pc:chgData name="abdullah iqbal" userId="37630c315053e802" providerId="LiveId" clId="{0C4783C2-8588-4DAB-85E2-02B82B5B8F02}" dt="2020-10-11T16:03:11.257" v="944" actId="20577"/>
        <pc:sldMkLst>
          <pc:docMk/>
          <pc:sldMk cId="0" sldId="264"/>
        </pc:sldMkLst>
        <pc:spChg chg="mod">
          <ac:chgData name="abdullah iqbal" userId="37630c315053e802" providerId="LiveId" clId="{0C4783C2-8588-4DAB-85E2-02B82B5B8F02}" dt="2020-10-11T16:03:11.257" v="944" actId="20577"/>
          <ac:spMkLst>
            <pc:docMk/>
            <pc:sldMk cId="0" sldId="264"/>
            <ac:spMk id="3" creationId="{00000000-0000-0000-0000-000000000000}"/>
          </ac:spMkLst>
        </pc:spChg>
      </pc:sldChg>
      <pc:sldChg chg="modSp">
        <pc:chgData name="abdullah iqbal" userId="37630c315053e802" providerId="LiveId" clId="{0C4783C2-8588-4DAB-85E2-02B82B5B8F02}" dt="2020-10-11T16:03:05.299" v="943" actId="20577"/>
        <pc:sldMkLst>
          <pc:docMk/>
          <pc:sldMk cId="0" sldId="265"/>
        </pc:sldMkLst>
        <pc:spChg chg="mod">
          <ac:chgData name="abdullah iqbal" userId="37630c315053e802" providerId="LiveId" clId="{0C4783C2-8588-4DAB-85E2-02B82B5B8F02}" dt="2020-10-11T16:03:05.299" v="943" actId="20577"/>
          <ac:spMkLst>
            <pc:docMk/>
            <pc:sldMk cId="0" sldId="265"/>
            <ac:spMk id="3" creationId="{00000000-0000-0000-0000-000000000000}"/>
          </ac:spMkLst>
        </pc:spChg>
      </pc:sldChg>
      <pc:sldChg chg="modSp">
        <pc:chgData name="abdullah iqbal" userId="37630c315053e802" providerId="LiveId" clId="{0C4783C2-8588-4DAB-85E2-02B82B5B8F02}" dt="2020-10-11T16:12:02.714" v="1340" actId="123"/>
        <pc:sldMkLst>
          <pc:docMk/>
          <pc:sldMk cId="0" sldId="266"/>
        </pc:sldMkLst>
        <pc:spChg chg="mod">
          <ac:chgData name="abdullah iqbal" userId="37630c315053e802" providerId="LiveId" clId="{0C4783C2-8588-4DAB-85E2-02B82B5B8F02}" dt="2020-10-11T16:12:02.714" v="1340" actId="123"/>
          <ac:spMkLst>
            <pc:docMk/>
            <pc:sldMk cId="0" sldId="266"/>
            <ac:spMk id="3" creationId="{00000000-0000-0000-0000-000000000000}"/>
          </ac:spMkLst>
        </pc:spChg>
      </pc:sldChg>
      <pc:sldChg chg="modSp">
        <pc:chgData name="abdullah iqbal" userId="37630c315053e802" providerId="LiveId" clId="{0C4783C2-8588-4DAB-85E2-02B82B5B8F02}" dt="2020-10-11T16:12:17.124" v="1353" actId="20577"/>
        <pc:sldMkLst>
          <pc:docMk/>
          <pc:sldMk cId="0" sldId="267"/>
        </pc:sldMkLst>
        <pc:spChg chg="mod">
          <ac:chgData name="abdullah iqbal" userId="37630c315053e802" providerId="LiveId" clId="{0C4783C2-8588-4DAB-85E2-02B82B5B8F02}" dt="2020-10-11T16:12:17.124" v="1353" actId="20577"/>
          <ac:spMkLst>
            <pc:docMk/>
            <pc:sldMk cId="0" sldId="267"/>
            <ac:spMk id="3" creationId="{00000000-0000-0000-0000-000000000000}"/>
          </ac:spMkLst>
        </pc:spChg>
      </pc:sldChg>
      <pc:sldChg chg="addSp delSp modSp">
        <pc:chgData name="abdullah iqbal" userId="37630c315053e802" providerId="LiveId" clId="{0C4783C2-8588-4DAB-85E2-02B82B5B8F02}" dt="2020-10-12T18:16:52.485" v="1613" actId="14100"/>
        <pc:sldMkLst>
          <pc:docMk/>
          <pc:sldMk cId="0" sldId="268"/>
        </pc:sldMkLst>
        <pc:spChg chg="del mod">
          <ac:chgData name="abdullah iqbal" userId="37630c315053e802" providerId="LiveId" clId="{0C4783C2-8588-4DAB-85E2-02B82B5B8F02}" dt="2020-10-12T18:16:34.488" v="1609" actId="931"/>
          <ac:spMkLst>
            <pc:docMk/>
            <pc:sldMk cId="0" sldId="268"/>
            <ac:spMk id="3" creationId="{00000000-0000-0000-0000-000000000000}"/>
          </ac:spMkLst>
        </pc:spChg>
        <pc:picChg chg="add mod">
          <ac:chgData name="abdullah iqbal" userId="37630c315053e802" providerId="LiveId" clId="{0C4783C2-8588-4DAB-85E2-02B82B5B8F02}" dt="2020-10-12T18:16:52.485" v="1613" actId="14100"/>
          <ac:picMkLst>
            <pc:docMk/>
            <pc:sldMk cId="0" sldId="268"/>
            <ac:picMk id="6" creationId="{5ADA17D8-D404-42DF-BFDF-0DEB429FED44}"/>
          </ac:picMkLst>
        </pc:picChg>
      </pc:sldChg>
      <pc:sldChg chg="modSp">
        <pc:chgData name="abdullah iqbal" userId="37630c315053e802" providerId="LiveId" clId="{0C4783C2-8588-4DAB-85E2-02B82B5B8F02}" dt="2020-10-11T16:28:49.018" v="1559" actId="5793"/>
        <pc:sldMkLst>
          <pc:docMk/>
          <pc:sldMk cId="580816563" sldId="270"/>
        </pc:sldMkLst>
        <pc:spChg chg="mod">
          <ac:chgData name="abdullah iqbal" userId="37630c315053e802" providerId="LiveId" clId="{0C4783C2-8588-4DAB-85E2-02B82B5B8F02}" dt="2020-10-11T16:28:49.018" v="1559" actId="5793"/>
          <ac:spMkLst>
            <pc:docMk/>
            <pc:sldMk cId="580816563" sldId="27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10/12/2020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7D89F-69BA-45D8-85C1-789124DFB921}" type="datetime1">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41830-9FBF-4C58-837A-230882702FD4}" type="datetime1">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B8442-52C5-4632-BA82-04F7AD4C9B34}" type="datetime1">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83749-7540-4838-B5FB-EDC40CB84DB0}" type="datetime1">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A8085-18D1-4091-8AD3-81F140965EFC}" type="datetime1">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D35F7-97F8-4D2E-B83D-158766068E0A}" type="datetime1">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3EFADE-B1F7-484F-89D9-3E148D53B52B}" type="datetime1">
              <a:rPr lang="en-US" smtClean="0"/>
              <a:pPr/>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9F378E-9541-4F7D-BD6F-302448FBBB81}" type="datetime1">
              <a:rPr lang="en-US" smtClean="0"/>
              <a:pPr/>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6370F-658E-452B-A4D5-DB4240E0AF51}" type="datetime1">
              <a:rPr lang="en-US" smtClean="0"/>
              <a:pPr/>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C22A7-5E39-4CEE-A6B3-52DA5303DD53}" type="datetime1">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188C4-8F03-4988-A683-AFCBDCFC6ED7}" type="datetime1">
              <a:rPr lang="en-US" smtClean="0"/>
              <a:pPr/>
              <a:t>10/12/2020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A8C5E-5ACC-4DAB-B41C-5718F8C58B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u="sng" dirty="0">
                <a:latin typeface="Times New Roman" panose="02020603050405020304" pitchFamily="18" charset="0"/>
                <a:cs typeface="Times New Roman" panose="02020603050405020304" pitchFamily="18" charset="0"/>
              </a:rPr>
              <a:t>Project Title</a:t>
            </a:r>
            <a:br>
              <a:rPr lang="en-US" dirty="0">
                <a:latin typeface="Times New Roman" panose="02020603050405020304" pitchFamily="18" charset="0"/>
                <a:cs typeface="Times New Roman" panose="02020603050405020304" pitchFamily="18" charset="0"/>
              </a:rPr>
            </a:br>
            <a:r>
              <a:rPr lang="en-GB" b="1" dirty="0"/>
              <a:t>Medical Store-Distributor-Consumer Network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886200"/>
            <a:ext cx="6400800" cy="1143000"/>
          </a:xfrm>
        </p:spPr>
        <p:txBody>
          <a:bodyPr>
            <a:normAutofit fontScale="40000" lnSpcReduction="20000"/>
          </a:bodyPr>
          <a:lstStyle/>
          <a:p>
            <a:r>
              <a:rPr lang="en-US" dirty="0">
                <a:latin typeface="Times New Roman" panose="02020603050405020304" pitchFamily="18" charset="0"/>
                <a:cs typeface="Times New Roman" panose="02020603050405020304" pitchFamily="18" charset="0"/>
              </a:rPr>
              <a:t>Abdulla Iqbal FA17-BSE-030</a:t>
            </a:r>
          </a:p>
          <a:p>
            <a:r>
              <a:rPr lang="en-US" dirty="0" err="1">
                <a:latin typeface="Times New Roman" panose="02020603050405020304" pitchFamily="18" charset="0"/>
                <a:cs typeface="Times New Roman" panose="02020603050405020304" pitchFamily="18" charset="0"/>
              </a:rPr>
              <a:t>Armaghan</a:t>
            </a:r>
            <a:r>
              <a:rPr lang="en-US" dirty="0">
                <a:latin typeface="Times New Roman" panose="02020603050405020304" pitchFamily="18" charset="0"/>
                <a:cs typeface="Times New Roman" panose="02020603050405020304" pitchFamily="18" charset="0"/>
              </a:rPr>
              <a:t> Hassan FA17-BSE-045</a:t>
            </a:r>
          </a:p>
          <a:p>
            <a:r>
              <a:rPr lang="en-US" dirty="0">
                <a:latin typeface="Times New Roman" panose="02020603050405020304" pitchFamily="18" charset="0"/>
                <a:cs typeface="Times New Roman" panose="02020603050405020304" pitchFamily="18" charset="0"/>
              </a:rPr>
              <a:t>Majid </a:t>
            </a:r>
            <a:r>
              <a:rPr lang="en-US" dirty="0" err="1">
                <a:latin typeface="Times New Roman" panose="02020603050405020304" pitchFamily="18" charset="0"/>
                <a:cs typeface="Times New Roman" panose="02020603050405020304" pitchFamily="18" charset="0"/>
              </a:rPr>
              <a:t>Durani</a:t>
            </a:r>
            <a:r>
              <a:rPr lang="en-US" dirty="0">
                <a:latin typeface="Times New Roman" panose="02020603050405020304" pitchFamily="18" charset="0"/>
                <a:cs typeface="Times New Roman" panose="02020603050405020304" pitchFamily="18" charset="0"/>
              </a:rPr>
              <a:t> FA17-BSE-021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Supervisor: Sir Kashif Nasir</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 University Islamabad</a:t>
            </a:r>
            <a:r>
              <a:rPr lang="en-US" sz="2200" dirty="0">
                <a:solidFill>
                  <a:schemeClr val="tx1">
                    <a:tint val="75000"/>
                  </a:schemeClr>
                </a:solidFill>
                <a:latin typeface="Times New Roman" panose="02020603050405020304" pitchFamily="18" charset="0"/>
                <a:cs typeface="Times New Roman" panose="02020603050405020304" pitchFamily="18" charset="0"/>
              </a:rPr>
              <a:t>,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7034" y="461557"/>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Proposal and Feasibility Presentation Template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Feasibility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Resource feasibility</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Human resources Such as Team members and useable equipment (Laptops and Mobile phones) are available for the project.</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Feasibility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Operational feasibility</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Website and App developed will be officially released and no ethical problems will occur during development, human recourses will be available after the system has been installed.</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Schedule </a:t>
            </a:r>
          </a:p>
        </p:txBody>
      </p:sp>
      <p:pic>
        <p:nvPicPr>
          <p:cNvPr id="6" name="Content Placeholder 5" descr="Chart&#10;&#10;Description automatically generated">
            <a:extLst>
              <a:ext uri="{FF2B5EF4-FFF2-40B4-BE49-F238E27FC236}">
                <a16:creationId xmlns:a16="http://schemas.microsoft.com/office/drawing/2014/main" id="{5ADA17D8-D404-42DF-BFDF-0DEB429FE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8229600" cy="48768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Times New Roman" panose="02020603050405020304" pitchFamily="18" charset="0"/>
                <a:cs typeface="Times New Roman" panose="02020603050405020304" pitchFamily="18" charset="0"/>
              </a:rPr>
              <a:t>Tasks for 1st Iteration (or 30%)</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SRS</a:t>
            </a:r>
          </a:p>
          <a:p>
            <a:r>
              <a:rPr lang="en-US" dirty="0">
                <a:latin typeface="Times New Roman" panose="02020603050405020304" pitchFamily="18" charset="0"/>
                <a:cs typeface="Times New Roman" panose="02020603050405020304" pitchFamily="18" charset="0"/>
              </a:rPr>
              <a:t>SDS</a:t>
            </a:r>
          </a:p>
          <a:p>
            <a:r>
              <a:rPr lang="en-US" dirty="0">
                <a:latin typeface="Times New Roman" panose="02020603050405020304" pitchFamily="18" charset="0"/>
                <a:cs typeface="Times New Roman" panose="02020603050405020304" pitchFamily="18" charset="0"/>
              </a:rPr>
              <a:t>Back end logic of  at lest Two modules.</a:t>
            </a:r>
          </a:p>
          <a:p>
            <a:r>
              <a:rPr lang="en-US">
                <a:latin typeface="Times New Roman" panose="02020603050405020304" pitchFamily="18" charset="0"/>
                <a:cs typeface="Times New Roman" panose="02020603050405020304" pitchFamily="18" charset="0"/>
              </a:rPr>
              <a:t>Database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1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Agenda of the Presentation</a:t>
            </a: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To develop an </a:t>
            </a:r>
            <a:r>
              <a:rPr lang="en-US">
                <a:latin typeface="Times New Roman" panose="02020603050405020304" pitchFamily="18" charset="0"/>
                <a:cs typeface="Times New Roman" panose="02020603050405020304" pitchFamily="18" charset="0"/>
              </a:rPr>
              <a:t>interactive Website, which </a:t>
            </a:r>
            <a:r>
              <a:rPr lang="en-US" dirty="0">
                <a:latin typeface="Times New Roman" panose="02020603050405020304" pitchFamily="18" charset="0"/>
                <a:cs typeface="Times New Roman" panose="02020603050405020304" pitchFamily="18" charset="0"/>
              </a:rPr>
              <a:t>will enable both companies and retailers to manage their stock and to get rid of medicine shortage problem. It will make it easier for them to perform to keep track of their inventory and will maintain the data of their buying and selling. This method is all on paper we are digitalizing this all.</a:t>
            </a:r>
          </a:p>
          <a:p>
            <a:endParaRPr lang="en-US" i="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Brief Introduction</a:t>
            </a:r>
          </a:p>
        </p:txBody>
      </p:sp>
      <p:sp>
        <p:nvSpPr>
          <p:cNvPr id="3" name="Content Placeholder 2"/>
          <p:cNvSpPr>
            <a:spLocks noGrp="1"/>
          </p:cNvSpPr>
          <p:nvPr>
            <p:ph idx="1"/>
          </p:nvPr>
        </p:nvSpPr>
        <p:spPr/>
        <p:txBody>
          <a:bodyPr>
            <a:normAutofit fontScale="92500" lnSpcReduction="20000"/>
          </a:bodyPr>
          <a:lstStyle/>
          <a:p>
            <a:pPr algn="just"/>
            <a:r>
              <a:rPr lang="en-GB" dirty="0"/>
              <a:t>The (MSDCN) is a medicine stock inventory system which will be used in medical store and Pharmaceutical companies. This website will stores detail of medicine purchase and selling stock. The system will maintain </a:t>
            </a:r>
            <a:r>
              <a:rPr lang="en-GB" dirty="0" err="1"/>
              <a:t>parchare</a:t>
            </a:r>
            <a:r>
              <a:rPr lang="en-GB" dirty="0"/>
              <a:t> and selling detail w.r.t customer and company. The system will consist of automatic billing and reporting module. Furthermore the website will also help the shopkeeper to automatically place the order if the stock is short from the shop and will be able to track his shipment.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rmAutofit/>
          </a:bodyPr>
          <a:lstStyle/>
          <a:p>
            <a:r>
              <a:rPr lang="en-US" i="1" dirty="0">
                <a:solidFill>
                  <a:schemeClr val="bg1">
                    <a:lumMod val="75000"/>
                  </a:schemeClr>
                </a:solidFill>
                <a:latin typeface="Times New Roman" panose="02020603050405020304" pitchFamily="18" charset="0"/>
                <a:cs typeface="Times New Roman" panose="02020603050405020304" pitchFamily="18" charset="0"/>
              </a:rPr>
              <a:t>“What to do” and explicitly mention “what not to do”</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Functionalities</a:t>
            </a: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Company and Retailer should get register.</a:t>
            </a:r>
          </a:p>
          <a:p>
            <a:pPr algn="just"/>
            <a:r>
              <a:rPr lang="en-US" dirty="0">
                <a:latin typeface="Times New Roman" panose="02020603050405020304" pitchFamily="18" charset="0"/>
                <a:cs typeface="Times New Roman" panose="02020603050405020304" pitchFamily="18" charset="0"/>
              </a:rPr>
              <a:t>Retailer should be able to see his inventory.</a:t>
            </a:r>
          </a:p>
          <a:p>
            <a:pPr algn="just"/>
            <a:r>
              <a:rPr lang="en-US" dirty="0">
                <a:latin typeface="Times New Roman" panose="02020603050405020304" pitchFamily="18" charset="0"/>
                <a:cs typeface="Times New Roman" panose="02020603050405020304" pitchFamily="18" charset="0"/>
              </a:rPr>
              <a:t>Retailer should be able to generate bills for every sale.</a:t>
            </a:r>
          </a:p>
          <a:p>
            <a:pPr algn="just"/>
            <a:r>
              <a:rPr lang="en-US" dirty="0">
                <a:latin typeface="Times New Roman" panose="02020603050405020304" pitchFamily="18" charset="0"/>
                <a:cs typeface="Times New Roman" panose="02020603050405020304" pitchFamily="18" charset="0"/>
              </a:rPr>
              <a:t>Retailer should be able to see reports for his daily, weakly and monthly sale.</a:t>
            </a:r>
          </a:p>
          <a:p>
            <a:pPr algn="just"/>
            <a:r>
              <a:rPr lang="en-US" dirty="0">
                <a:latin typeface="Times New Roman" panose="02020603050405020304" pitchFamily="18" charset="0"/>
                <a:cs typeface="Times New Roman" panose="02020603050405020304" pitchFamily="18" charset="0"/>
              </a:rPr>
              <a:t>Retailer should be able to place order manually to the companies.</a:t>
            </a:r>
          </a:p>
          <a:p>
            <a:pPr algn="just"/>
            <a:r>
              <a:rPr lang="en-US" dirty="0">
                <a:latin typeface="Times New Roman" panose="02020603050405020304" pitchFamily="18" charset="0"/>
                <a:cs typeface="Times New Roman" panose="02020603050405020304" pitchFamily="18" charset="0"/>
              </a:rPr>
              <a:t>If there are few medicine left in the inventory system should automatically place order the previous delivered order company of that medicine.</a:t>
            </a:r>
          </a:p>
          <a:p>
            <a:pPr algn="just"/>
            <a:r>
              <a:rPr lang="en-US" dirty="0">
                <a:latin typeface="Times New Roman" panose="02020603050405020304" pitchFamily="18" charset="0"/>
                <a:cs typeface="Times New Roman" panose="02020603050405020304" pitchFamily="18" charset="0"/>
              </a:rPr>
              <a:t>Retailer should be able to see previous records of buying and selling</a:t>
            </a:r>
          </a:p>
          <a:p>
            <a:pPr algn="just"/>
            <a:r>
              <a:rPr lang="en-US" dirty="0">
                <a:latin typeface="Times New Roman" panose="02020603050405020304" pitchFamily="18" charset="0"/>
                <a:cs typeface="Times New Roman" panose="02020603050405020304" pitchFamily="18" charset="0"/>
              </a:rPr>
              <a:t>Companies should be able to receive order from the shops.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Proposed Tools/Platform</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Visual Studio Code</a:t>
            </a:r>
          </a:p>
          <a:p>
            <a:pPr algn="just"/>
            <a:r>
              <a:rPr lang="en-US" dirty="0">
                <a:latin typeface="Times New Roman" panose="02020603050405020304" pitchFamily="18" charset="0"/>
                <a:cs typeface="Times New Roman" panose="02020603050405020304" pitchFamily="18" charset="0"/>
              </a:rPr>
              <a:t>Android Studio</a:t>
            </a:r>
          </a:p>
          <a:p>
            <a:pPr algn="just"/>
            <a:r>
              <a:rPr lang="en-US" dirty="0">
                <a:latin typeface="Times New Roman" panose="02020603050405020304" pitchFamily="18" charset="0"/>
                <a:cs typeface="Times New Roman" panose="02020603050405020304" pitchFamily="18" charset="0"/>
              </a:rPr>
              <a:t>Star UML</a:t>
            </a:r>
          </a:p>
          <a:p>
            <a:pPr algn="just"/>
            <a:r>
              <a:rPr lang="en-US" dirty="0">
                <a:latin typeface="Times New Roman" panose="02020603050405020304" pitchFamily="18" charset="0"/>
                <a:cs typeface="Times New Roman" panose="02020603050405020304" pitchFamily="18" charset="0"/>
              </a:rPr>
              <a:t>MS Visio 2013</a:t>
            </a:r>
          </a:p>
          <a:p>
            <a:pPr algn="just"/>
            <a:r>
              <a:rPr lang="en-US">
                <a:latin typeface="Times New Roman" panose="02020603050405020304" pitchFamily="18" charset="0"/>
                <a:cs typeface="Times New Roman" panose="02020603050405020304" pitchFamily="18" charset="0"/>
              </a:rPr>
              <a:t>LARAVEL Framework</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Feasibility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Technical feasibility</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Feasibility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Financial feasibility</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tools which we will be using are free and of no cost hence no financial feasibility is present.</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TotalTime>
  <Words>448</Words>
  <Application>Microsoft Office PowerPoint</Application>
  <PresentationFormat>On-screen Show (4:3)</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Project Title Medical Store-Distributor-Consumer Network </vt:lpstr>
      <vt:lpstr>Agenda of the Presentation</vt:lpstr>
      <vt:lpstr>Motivation</vt:lpstr>
      <vt:lpstr>Brief Introduction</vt:lpstr>
      <vt:lpstr>Scope</vt:lpstr>
      <vt:lpstr>Functionalities</vt:lpstr>
      <vt:lpstr>Proposed Tools/Platform</vt:lpstr>
      <vt:lpstr>Feasibility </vt:lpstr>
      <vt:lpstr>Feasibility </vt:lpstr>
      <vt:lpstr>Feasibility </vt:lpstr>
      <vt:lpstr>Feasibility </vt:lpstr>
      <vt:lpstr>Schedule </vt:lpstr>
      <vt:lpstr>Tasks for 1st Iteration (or 30%)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abdullah iqbal</cp:lastModifiedBy>
  <cp:revision>17</cp:revision>
  <dcterms:created xsi:type="dcterms:W3CDTF">2013-09-23T09:08:15Z</dcterms:created>
  <dcterms:modified xsi:type="dcterms:W3CDTF">2020-10-13T08:37:33Z</dcterms:modified>
</cp:coreProperties>
</file>