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8"/>
    <p:restoredTop sz="94666"/>
  </p:normalViewPr>
  <p:slideViewPr>
    <p:cSldViewPr snapToGrid="0" snapToObjects="1">
      <p:cViewPr>
        <p:scale>
          <a:sx n="55" d="100"/>
          <a:sy n="55" d="100"/>
        </p:scale>
        <p:origin x="179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CB88F-A2B7-744F-98E0-81830E38F024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EB98B-C152-0F44-A1FE-6F930CD4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Leveraging student demographic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Armaly</a:t>
            </a:r>
            <a:r>
              <a:rPr lang="en-US" dirty="0" smtClean="0"/>
              <a:t> albert &amp; Brett Gammon</a:t>
            </a:r>
          </a:p>
        </p:txBody>
      </p:sp>
    </p:spTree>
    <p:extLst>
      <p:ext uri="{BB962C8B-B14F-4D97-AF65-F5344CB8AC3E}">
        <p14:creationId xmlns:p14="http://schemas.microsoft.com/office/powerpoint/2010/main" val="4152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230183"/>
            <a:ext cx="9846085" cy="6357429"/>
          </a:xfrm>
        </p:spPr>
      </p:pic>
    </p:spTree>
    <p:extLst>
      <p:ext uri="{BB962C8B-B14F-4D97-AF65-F5344CB8AC3E}">
        <p14:creationId xmlns:p14="http://schemas.microsoft.com/office/powerpoint/2010/main" val="5761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3" t="9211"/>
          <a:stretch/>
        </p:blipFill>
        <p:spPr>
          <a:xfrm>
            <a:off x="1405562" y="206478"/>
            <a:ext cx="9271462" cy="6351638"/>
          </a:xfrm>
        </p:spPr>
      </p:pic>
    </p:spTree>
    <p:extLst>
      <p:ext uri="{BB962C8B-B14F-4D97-AF65-F5344CB8AC3E}">
        <p14:creationId xmlns:p14="http://schemas.microsoft.com/office/powerpoint/2010/main" val="14215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924367" cy="3649133"/>
          </a:xfrm>
        </p:spPr>
        <p:txBody>
          <a:bodyPr/>
          <a:lstStyle/>
          <a:p>
            <a:r>
              <a:rPr lang="en-US" sz="3200" dirty="0" smtClean="0"/>
              <a:t>The goal of using </a:t>
            </a:r>
            <a:r>
              <a:rPr lang="en-US" sz="3200" dirty="0" err="1" smtClean="0"/>
              <a:t>rStudio</a:t>
            </a:r>
            <a:r>
              <a:rPr lang="en-US" sz="3200" dirty="0" smtClean="0"/>
              <a:t> was to identify most important factors in a students success by clustering like students together</a:t>
            </a:r>
          </a:p>
          <a:p>
            <a:r>
              <a:rPr lang="en-US" sz="3200" dirty="0" smtClean="0"/>
              <a:t>Ethical questions that came about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" t="12985"/>
          <a:stretch/>
        </p:blipFill>
        <p:spPr>
          <a:xfrm>
            <a:off x="215824" y="0"/>
            <a:ext cx="11740294" cy="6587613"/>
          </a:xfrm>
        </p:spPr>
      </p:pic>
    </p:spTree>
    <p:extLst>
      <p:ext uri="{BB962C8B-B14F-4D97-AF65-F5344CB8AC3E}">
        <p14:creationId xmlns:p14="http://schemas.microsoft.com/office/powerpoint/2010/main" val="9657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0622"/>
            <a:ext cx="10131425" cy="3649133"/>
          </a:xfrm>
        </p:spPr>
        <p:txBody>
          <a:bodyPr/>
          <a:lstStyle/>
          <a:p>
            <a:r>
              <a:rPr lang="en-US" sz="3200" dirty="0" smtClean="0"/>
              <a:t>Identification of relevant demographic and personal factors that best relate to a student’s performance in two disciplines, language and math</a:t>
            </a:r>
          </a:p>
          <a:p>
            <a:r>
              <a:rPr lang="en-US" sz="3200" dirty="0" smtClean="0"/>
              <a:t>Understand if these factors differ across disciplines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425873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25873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Paulo Cortez, University of Minho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569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/>
              <a:t>Factors considered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224354"/>
              </p:ext>
            </p:extLst>
          </p:nvPr>
        </p:nvGraphicFramePr>
        <p:xfrm>
          <a:off x="685800" y="942658"/>
          <a:ext cx="10131426" cy="556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0600"/>
                <a:gridCol w="7870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famSize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Family</a:t>
                      </a:r>
                      <a:r>
                        <a:rPr lang="en-US" b="0" baseline="0" dirty="0" smtClean="0"/>
                        <a:t> Size </a:t>
                      </a:r>
                      <a:r>
                        <a:rPr lang="mr-IN" b="0" baseline="0" dirty="0" smtClean="0"/>
                        <a:t>–</a:t>
                      </a:r>
                      <a:r>
                        <a:rPr lang="en-US" b="0" baseline="0" dirty="0" smtClean="0"/>
                        <a:t> Binary, Less or Equal to 3, Greater than 3 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Parent’s cohabitation</a:t>
                      </a:r>
                      <a:r>
                        <a:rPr lang="en-US" baseline="0" dirty="0" smtClean="0"/>
                        <a:t> status -- Binary, Together or Apart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Mother’s Education,</a:t>
                      </a:r>
                      <a:r>
                        <a:rPr lang="en-US" baseline="0" dirty="0" smtClean="0"/>
                        <a:t> 5 categories ranging from none to higher </a:t>
                      </a:r>
                      <a:r>
                        <a:rPr lang="en-US" baseline="0" dirty="0" err="1" smtClean="0"/>
                        <a:t>ed</a:t>
                      </a:r>
                      <a:r>
                        <a:rPr lang="en-US" baseline="0" dirty="0" smtClean="0"/>
                        <a:t> degree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Father’s Education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5 categories ranging from none to higher </a:t>
                      </a:r>
                      <a:r>
                        <a:rPr lang="en-US" baseline="0" dirty="0" err="1" smtClean="0"/>
                        <a:t>ed</a:t>
                      </a:r>
                      <a:r>
                        <a:rPr lang="en-US" baseline="0" dirty="0" smtClean="0"/>
                        <a:t> degree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Mother’s Job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Categorical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Father’s Job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Categorical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travelTime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  <a:r>
                        <a:rPr lang="en-US" baseline="0" dirty="0" smtClean="0"/>
                        <a:t> Home to School Travel Time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Categorical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studyTime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 Study Time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Categorical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failures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past class failures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schoolSup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Educational Support provided by School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Binary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famSup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 Educational Support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Binary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r>
                        <a:rPr lang="en-US" baseline="0" dirty="0" smtClean="0"/>
                        <a:t> Time after school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Categorical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spent</a:t>
                      </a:r>
                      <a:r>
                        <a:rPr lang="en-US" baseline="0" dirty="0" smtClean="0"/>
                        <a:t> g</a:t>
                      </a:r>
                      <a:r>
                        <a:rPr lang="en-US" dirty="0" smtClean="0"/>
                        <a:t>oing out with</a:t>
                      </a:r>
                      <a:r>
                        <a:rPr lang="en-US" baseline="0" dirty="0" smtClean="0"/>
                        <a:t> friends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Categorical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Absences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school absences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numeric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G1,</a:t>
                      </a:r>
                      <a:r>
                        <a:rPr lang="en-US" baseline="0" dirty="0" smtClean="0"/>
                        <a:t> G2, G3, </a:t>
                      </a:r>
                      <a:r>
                        <a:rPr lang="en-US" dirty="0" err="1" smtClean="0"/>
                        <a:t>gTOT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3 course</a:t>
                      </a:r>
                      <a:r>
                        <a:rPr lang="en-US" baseline="0" dirty="0" smtClean="0"/>
                        <a:t> grades, and </a:t>
                      </a:r>
                      <a:r>
                        <a:rPr lang="en-US" dirty="0" smtClean="0"/>
                        <a:t>Total of all 3 course</a:t>
                      </a:r>
                      <a:r>
                        <a:rPr lang="en-US" baseline="0" dirty="0" smtClean="0"/>
                        <a:t> grades, combined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6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82240"/>
            <a:ext cx="10131425" cy="1456267"/>
          </a:xfrm>
        </p:spPr>
        <p:txBody>
          <a:bodyPr/>
          <a:lstStyle/>
          <a:p>
            <a:r>
              <a:rPr lang="en-US" smtClean="0"/>
              <a:t>Tableau comparisons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1" y="388620"/>
            <a:ext cx="11681942" cy="5946987"/>
          </a:xfrm>
        </p:spPr>
      </p:pic>
    </p:spTree>
    <p:extLst>
      <p:ext uri="{BB962C8B-B14F-4D97-AF65-F5344CB8AC3E}">
        <p14:creationId xmlns:p14="http://schemas.microsoft.com/office/powerpoint/2010/main" val="18215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1" y="640080"/>
            <a:ext cx="11265829" cy="5783580"/>
          </a:xfrm>
        </p:spPr>
      </p:pic>
    </p:spTree>
    <p:extLst>
      <p:ext uri="{BB962C8B-B14F-4D97-AF65-F5344CB8AC3E}">
        <p14:creationId xmlns:p14="http://schemas.microsoft.com/office/powerpoint/2010/main" val="18714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8" y="434340"/>
            <a:ext cx="11473504" cy="5791200"/>
          </a:xfrm>
        </p:spPr>
      </p:pic>
    </p:spTree>
    <p:extLst>
      <p:ext uri="{BB962C8B-B14F-4D97-AF65-F5344CB8AC3E}">
        <p14:creationId xmlns:p14="http://schemas.microsoft.com/office/powerpoint/2010/main" val="9018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8" y="609601"/>
            <a:ext cx="11784992" cy="5948422"/>
          </a:xfrm>
        </p:spPr>
      </p:pic>
    </p:spTree>
    <p:extLst>
      <p:ext uri="{BB962C8B-B14F-4D97-AF65-F5344CB8AC3E}">
        <p14:creationId xmlns:p14="http://schemas.microsoft.com/office/powerpoint/2010/main" val="1147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7" y="609600"/>
            <a:ext cx="11642283" cy="5796116"/>
          </a:xfrm>
        </p:spPr>
      </p:pic>
    </p:spTree>
    <p:extLst>
      <p:ext uri="{BB962C8B-B14F-4D97-AF65-F5344CB8AC3E}">
        <p14:creationId xmlns:p14="http://schemas.microsoft.com/office/powerpoint/2010/main" val="9859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367</TotalTime>
  <Words>217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Celestial</vt:lpstr>
      <vt:lpstr>Leveraging student demographic data</vt:lpstr>
      <vt:lpstr>Goals</vt:lpstr>
      <vt:lpstr>Factors considered </vt:lpstr>
      <vt:lpstr>Tableau comparisons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rstudio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student demographic data</dc:title>
  <dc:creator>Gammon, Brett D.</dc:creator>
  <cp:lastModifiedBy>Gammon, Brett D.</cp:lastModifiedBy>
  <cp:revision>8</cp:revision>
  <dcterms:created xsi:type="dcterms:W3CDTF">2016-12-05T14:49:14Z</dcterms:created>
  <dcterms:modified xsi:type="dcterms:W3CDTF">2016-12-05T20:56:25Z</dcterms:modified>
</cp:coreProperties>
</file>