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E037C1-A959-4A0D-93F4-EDBFB8EC00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A7FC099-BB48-49A5-8D35-FFB93D1D4D3C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37C1-A959-4A0D-93F4-EDBFB8EC00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099-BB48-49A5-8D35-FFB93D1D4D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37C1-A959-4A0D-93F4-EDBFB8EC00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099-BB48-49A5-8D35-FFB93D1D4D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37C1-A959-4A0D-93F4-EDBFB8EC00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099-BB48-49A5-8D35-FFB93D1D4D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37C1-A959-4A0D-93F4-EDBFB8EC00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099-BB48-49A5-8D35-FFB93D1D4D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37C1-A959-4A0D-93F4-EDBFB8EC00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099-BB48-49A5-8D35-FFB93D1D4D3C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37C1-A959-4A0D-93F4-EDBFB8EC00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099-BB48-49A5-8D35-FFB93D1D4D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37C1-A959-4A0D-93F4-EDBFB8EC006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099-BB48-49A5-8D35-FFB93D1D4D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37C1-A959-4A0D-93F4-EDBFB8EC006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099-BB48-49A5-8D35-FFB93D1D4D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37C1-A959-4A0D-93F4-EDBFB8EC006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099-BB48-49A5-8D35-FFB93D1D4D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37C1-A959-4A0D-93F4-EDBFB8EC00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099-BB48-49A5-8D35-FFB93D1D4D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37C1-A959-4A0D-93F4-EDBFB8EC00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099-BB48-49A5-8D35-FFB93D1D4D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EE037C1-A959-4A0D-93F4-EDBFB8EC00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A7FC099-BB48-49A5-8D35-FFB93D1D4D3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anose="020B0604020202090204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745" y="758825"/>
            <a:ext cx="9418320" cy="2731770"/>
          </a:xfrm>
        </p:spPr>
        <p:txBody>
          <a:bodyPr/>
          <a:lstStyle/>
          <a:p>
            <a:r>
              <a:rPr lang="en-US"/>
              <a:t>ProbStat Prodigy: Data Meets Decision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745" y="3759835"/>
            <a:ext cx="9418320" cy="2732405"/>
          </a:xfrm>
        </p:spPr>
        <p:txBody>
          <a:bodyPr>
            <a:normAutofit lnSpcReduction="20000"/>
          </a:bodyPr>
          <a:lstStyle/>
          <a:p>
            <a:r>
              <a:rPr lang="en-US">
                <a:solidFill>
                  <a:schemeClr val="tx1"/>
                </a:solidFill>
              </a:rPr>
              <a:t>Md Abdullah Arman 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Roll: 1532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Supervised by: Mridha Md. Nafis Fuad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Institute of Information Technology, University of Dhaka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Date: March 25, 2025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Conclusion</a:t>
            </a:r>
            <a:endParaRPr lang="en-US" sz="2800">
              <a:solidFill>
                <a:srgbClr val="FFFFFF"/>
              </a:solidFill>
            </a:endParaRPr>
          </a:p>
        </p:txBody>
      </p:sp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0430" y="1176020"/>
            <a:ext cx="6251575" cy="3695065"/>
          </a:xfrm>
        </p:spPr>
        <p:txBody>
          <a:bodyPr vert="horz" lIns="91440" tIns="45720" rIns="91440" bIns="45720" rtlCol="0">
            <a:normAutofit/>
          </a:bodyPr>
          <a:lstStyle/>
          <a:p>
            <a:pPr marL="1371600" lvl="3" indent="457200">
              <a:buNone/>
            </a:pPr>
            <a:r>
              <a:rPr lang="en-US" altLang="en-US" sz="3200" dirty="0"/>
              <a:t>GitHub Link</a:t>
            </a:r>
            <a:endParaRPr lang="en-US" altLang="en-US" sz="3200" dirty="0"/>
          </a:p>
          <a:p>
            <a:pPr marL="1371600" lvl="3" indent="45720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URL - https://github.com/Arman-1532/SPL-1</a:t>
            </a:r>
            <a:endParaRPr lang="en-US" altLang="en-US" sz="2400" dirty="0"/>
          </a:p>
          <a:p>
            <a:pPr marL="0" indent="0">
              <a:buNone/>
            </a:pPr>
            <a:endParaRPr lang="en-US" altLang="en-US" sz="3200" dirty="0"/>
          </a:p>
          <a:p>
            <a:pPr marL="1371600" lvl="3" indent="457200">
              <a:buNone/>
            </a:pPr>
            <a:r>
              <a:rPr lang="en-US" altLang="en-US" sz="3200" dirty="0"/>
              <a:t>Thank you!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Project Overview</a:t>
            </a:r>
            <a:endParaRPr lang="en-US" sz="2800">
              <a:solidFill>
                <a:srgbClr val="FFFFFF"/>
              </a:solidFill>
            </a:endParaRPr>
          </a:p>
        </p:txBody>
      </p:sp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1898" y="643466"/>
            <a:ext cx="5827472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A robust C++ statistical tool inspired by Pandas.</a:t>
            </a:r>
            <a:endParaRPr lang="en-US" sz="2400" dirty="0"/>
          </a:p>
          <a:p>
            <a:r>
              <a:rPr lang="en-US" altLang="en-US" sz="2400" dirty="0"/>
              <a:t>Modules: Descriptive and Inferential Statistics</a:t>
            </a:r>
            <a:endParaRPr lang="en-US" altLang="en-US" sz="2400" dirty="0"/>
          </a:p>
          <a:p>
            <a:r>
              <a:rPr lang="en-US" altLang="en-US" sz="2400" dirty="0"/>
              <a:t> Features: Dataset exploration, Test of hypothesis, Linear regression, Analysis of Variance.</a:t>
            </a:r>
            <a:endParaRPr lang="en-US" altLang="en-US" sz="2400" dirty="0"/>
          </a:p>
          <a:p>
            <a:r>
              <a:rPr lang="en-US" altLang="en-US" sz="2400" dirty="0"/>
              <a:t>Tools: C, C++, Visual Studio Code, GitHub.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Key Features</a:t>
            </a:r>
            <a:endParaRPr lang="en-US" sz="2800">
              <a:solidFill>
                <a:srgbClr val="FFFFFF"/>
              </a:solidFill>
            </a:endParaRPr>
          </a:p>
        </p:txBody>
      </p:sp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846889" y="-2159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6830" y="643255"/>
            <a:ext cx="6802755" cy="55708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Descriptive statistics: Data Analysis,   				       Cleaning, Exploration, 		                  Manipulation.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Inferential statistics: Test of hypothesis (Z-	   		    Test, T-Test, Chi-square 		               Test, F-Test)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               Simple Linear Regression </a:t>
            </a:r>
            <a:endParaRPr lang="en-US" sz="2400" dirty="0"/>
          </a:p>
          <a:p>
            <a:pPr marL="457200" lvl="1" indent="457200">
              <a:buNone/>
            </a:pPr>
            <a:r>
              <a:rPr lang="en-US" sz="2400" dirty="0"/>
              <a:t>               Analysis of Variance(ANOVA)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How It Works: General Mechanism</a:t>
            </a:r>
            <a:endParaRPr lang="en-US" sz="2800">
              <a:solidFill>
                <a:srgbClr val="FFFFFF"/>
              </a:solidFill>
            </a:endParaRPr>
          </a:p>
        </p:txBody>
      </p:sp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1898" y="643466"/>
            <a:ext cx="5827472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Loads CSV or text files into memory.</a:t>
            </a:r>
            <a:endParaRPr lang="en-US" sz="2400" dirty="0"/>
          </a:p>
          <a:p>
            <a:r>
              <a:rPr lang="en-US" sz="2400" dirty="0"/>
              <a:t>Processes data with vectors and custom functions.</a:t>
            </a:r>
            <a:endParaRPr lang="en-US" sz="2400" dirty="0"/>
          </a:p>
          <a:p>
            <a:r>
              <a:rPr lang="en-US" sz="2400" dirty="0"/>
              <a:t>Applies statistical algorithms dynamically.</a:t>
            </a:r>
            <a:endParaRPr lang="en-US" sz="2400" dirty="0"/>
          </a:p>
          <a:p>
            <a:r>
              <a:rPr lang="en-US" sz="2400" dirty="0"/>
              <a:t>Outputs results via console interface.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Data Analysis and Cleaning</a:t>
            </a:r>
            <a:endParaRPr lang="en-US" sz="2800">
              <a:solidFill>
                <a:srgbClr val="FFFFFF"/>
              </a:solidFill>
            </a:endParaRPr>
          </a:p>
        </p:txBody>
      </p:sp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1898" y="643466"/>
            <a:ext cx="5827472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Summarizes data through many statistical metrices.</a:t>
            </a:r>
            <a:endParaRPr lang="en-US" sz="2400" dirty="0"/>
          </a:p>
          <a:p>
            <a:r>
              <a:rPr lang="en-US" sz="2400" dirty="0"/>
              <a:t>Handles missing values.</a:t>
            </a:r>
            <a:endParaRPr lang="en-US" sz="2400" dirty="0"/>
          </a:p>
          <a:p>
            <a:r>
              <a:rPr lang="en-US" sz="2400" dirty="0"/>
              <a:t>Imputes NULLs with mean/median based on outliers.</a:t>
            </a:r>
            <a:endParaRPr lang="en-US" sz="2400" dirty="0"/>
          </a:p>
          <a:p>
            <a:r>
              <a:rPr lang="en-US" sz="2400" dirty="0"/>
              <a:t>Drops duplicates from columns.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Data Exploration and Manipulation</a:t>
            </a:r>
            <a:endParaRPr lang="en-US" sz="2800">
              <a:solidFill>
                <a:srgbClr val="FFFFFF"/>
              </a:solidFill>
            </a:endParaRPr>
          </a:p>
        </p:txBody>
      </p:sp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1898" y="643466"/>
            <a:ext cx="5827472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Explores data structure columns.</a:t>
            </a:r>
            <a:endParaRPr lang="en-US" sz="2400" dirty="0"/>
          </a:p>
          <a:p>
            <a:r>
              <a:rPr lang="en-US" sz="2400" dirty="0"/>
              <a:t>Retrieves head/tail, min/max, and shape.</a:t>
            </a:r>
            <a:endParaRPr lang="en-US" sz="2400" dirty="0"/>
          </a:p>
          <a:p>
            <a:r>
              <a:rPr lang="en-US" sz="2400" dirty="0"/>
              <a:t>Filters columns based on conditions (e.g., &gt;, &lt;).</a:t>
            </a:r>
            <a:endParaRPr lang="en-US" sz="2400" dirty="0"/>
          </a:p>
          <a:p>
            <a:r>
              <a:rPr lang="en-US" sz="2400" dirty="0"/>
              <a:t>Resizes tables for display.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Hypothesis Testing</a:t>
            </a:r>
            <a:endParaRPr lang="en-US" sz="2800">
              <a:solidFill>
                <a:srgbClr val="FFFFFF"/>
              </a:solidFill>
            </a:endParaRPr>
          </a:p>
        </p:txBody>
      </p:sp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1898" y="643466"/>
            <a:ext cx="5827472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Tests hypothesis with Z, T, Chi-Square, F tests based on mean or variance of dataset.</a:t>
            </a:r>
            <a:endParaRPr lang="en-US" sz="2400" dirty="0"/>
          </a:p>
          <a:p>
            <a:r>
              <a:rPr lang="en-US" sz="2400" dirty="0"/>
              <a:t>Computes test statistics from sample data.</a:t>
            </a:r>
            <a:endParaRPr lang="en-US" sz="2400" dirty="0"/>
          </a:p>
          <a:p>
            <a:r>
              <a:rPr lang="en-US" sz="2400" dirty="0"/>
              <a:t>Compares with critical values from lookup tables.</a:t>
            </a:r>
            <a:endParaRPr lang="en-US" sz="2400" dirty="0"/>
          </a:p>
          <a:p>
            <a:r>
              <a:rPr lang="en-US" sz="2400" dirty="0"/>
              <a:t>Determines rejection of null hypothesis.</a:t>
            </a:r>
            <a:endParaRPr lang="en-US" sz="2400" dirty="0"/>
          </a:p>
          <a:p>
            <a:r>
              <a:rPr lang="en-US" sz="2400" dirty="0"/>
              <a:t>Applicable for both one sided and two sided tests.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Simple Linear Regression</a:t>
            </a:r>
            <a:endParaRPr lang="en-US" sz="2800">
              <a:solidFill>
                <a:srgbClr val="FFFFFF"/>
              </a:solidFill>
            </a:endParaRPr>
          </a:p>
        </p:txBody>
      </p:sp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379654" y="2413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1898" y="643466"/>
            <a:ext cx="5827472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Models relationships between two variables.</a:t>
            </a:r>
            <a:endParaRPr lang="en-US" sz="2400" dirty="0"/>
          </a:p>
          <a:p>
            <a:r>
              <a:rPr lang="en-US" sz="2400" dirty="0"/>
              <a:t>Draws a scatter Plot for the variables.</a:t>
            </a:r>
            <a:endParaRPr lang="en-US" sz="2400" dirty="0"/>
          </a:p>
          <a:p>
            <a:r>
              <a:rPr lang="en-US" sz="2400" dirty="0"/>
              <a:t>Calculates slope (ß1) and intercept (ß0).</a:t>
            </a:r>
            <a:endParaRPr lang="en-US" sz="2400" dirty="0"/>
          </a:p>
          <a:p>
            <a:r>
              <a:rPr lang="en-US" sz="2400" dirty="0"/>
              <a:t>Uses least squares method (</a:t>
            </a:r>
            <a:r>
              <a:rPr lang="en-US" sz="2400" dirty="0" err="1"/>
              <a:t>Sxy</a:t>
            </a:r>
            <a:r>
              <a:rPr lang="en-US" sz="2400" dirty="0"/>
              <a:t>/</a:t>
            </a:r>
            <a:r>
              <a:rPr lang="en-US" sz="2400" dirty="0" err="1"/>
              <a:t>Sxx</a:t>
            </a:r>
            <a:r>
              <a:rPr lang="en-US" sz="2400" dirty="0"/>
              <a:t>).</a:t>
            </a:r>
            <a:endParaRPr lang="en-US" sz="2400" dirty="0"/>
          </a:p>
          <a:p>
            <a:r>
              <a:rPr lang="en-US" sz="2400" dirty="0"/>
              <a:t>Provides c</a:t>
            </a:r>
            <a:r>
              <a:rPr lang="en-US" altLang="en-US" sz="2400" dirty="0"/>
              <a:t>oefficient of determination</a:t>
            </a:r>
            <a:r>
              <a:rPr lang="en-US" sz="2400" dirty="0"/>
              <a:t> for model fit interpretation.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ANOVA</a:t>
            </a:r>
            <a:endParaRPr lang="en-US" sz="2800">
              <a:solidFill>
                <a:srgbClr val="FFFFFF"/>
              </a:solidFill>
            </a:endParaRPr>
          </a:p>
        </p:txBody>
      </p:sp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1898" y="643466"/>
            <a:ext cx="5827472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Compares means across multiple groups.</a:t>
            </a:r>
            <a:endParaRPr lang="en-US" sz="2400" dirty="0"/>
          </a:p>
          <a:p>
            <a:r>
              <a:rPr lang="en-US" sz="2400" dirty="0"/>
              <a:t>Computes between-group (</a:t>
            </a:r>
            <a:r>
              <a:rPr lang="en-US" sz="2400" dirty="0" err="1"/>
              <a:t>SSb</a:t>
            </a:r>
            <a:r>
              <a:rPr lang="en-US" sz="2400" dirty="0"/>
              <a:t>) and within-group (</a:t>
            </a:r>
            <a:r>
              <a:rPr lang="en-US" sz="2400" dirty="0" err="1"/>
              <a:t>SSw</a:t>
            </a:r>
            <a:r>
              <a:rPr lang="en-US" sz="2400" dirty="0"/>
              <a:t>) sums.</a:t>
            </a:r>
            <a:endParaRPr lang="en-US" sz="2400" dirty="0"/>
          </a:p>
          <a:p>
            <a:r>
              <a:rPr lang="en-US" sz="2400" dirty="0"/>
              <a:t>Calculates F-statistic (</a:t>
            </a:r>
            <a:r>
              <a:rPr lang="en-US" sz="2400" dirty="0" err="1"/>
              <a:t>MSb</a:t>
            </a:r>
            <a:r>
              <a:rPr lang="en-US" sz="2400" dirty="0"/>
              <a:t>/</a:t>
            </a:r>
            <a:r>
              <a:rPr lang="en-US" sz="2400" dirty="0" err="1"/>
              <a:t>MSw</a:t>
            </a:r>
            <a:r>
              <a:rPr lang="en-US" sz="2400" dirty="0"/>
              <a:t>).</a:t>
            </a:r>
            <a:endParaRPr lang="en-US" sz="2400" dirty="0"/>
          </a:p>
          <a:p>
            <a:r>
              <a:rPr lang="en-US" sz="2400" dirty="0"/>
              <a:t>Tests against critical F-value.</a:t>
            </a:r>
            <a:endParaRPr lang="en-US" sz="2400" dirty="0"/>
          </a:p>
          <a:p>
            <a:r>
              <a:rPr lang="en-US" sz="2400" dirty="0"/>
              <a:t>Provides ANOVA table.</a:t>
            </a:r>
            <a:endParaRPr lang="en-US" sz="2400" dirty="0"/>
          </a:p>
          <a:p>
            <a:r>
              <a:rPr lang="en-US" sz="2400" dirty="0">
                <a:sym typeface="+mn-ea"/>
              </a:rPr>
              <a:t>Determines rejection of null hypothesis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2123</Words>
  <Application>WPS Presentation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Wingdings 2</vt:lpstr>
      <vt:lpstr>Century Schoolbook</vt:lpstr>
      <vt:lpstr>苹方-简</vt:lpstr>
      <vt:lpstr>Microsoft YaHei</vt:lpstr>
      <vt:lpstr>汉仪旗黑</vt:lpstr>
      <vt:lpstr>Arial Unicode MS</vt:lpstr>
      <vt:lpstr>Calibri</vt:lpstr>
      <vt:lpstr>Helvetica Neue</vt:lpstr>
      <vt:lpstr>宋体-简</vt:lpstr>
      <vt:lpstr>View</vt:lpstr>
      <vt:lpstr>ProbStat Prodigy: Data Meets Decision</vt:lpstr>
      <vt:lpstr>Project Overview</vt:lpstr>
      <vt:lpstr>Key Features</vt:lpstr>
      <vt:lpstr>How It Works: General Mechanism</vt:lpstr>
      <vt:lpstr>Data Analysis and Cleaning</vt:lpstr>
      <vt:lpstr>Data Exploration and Manipulation</vt:lpstr>
      <vt:lpstr>Hypothesis Testing</vt:lpstr>
      <vt:lpstr>Simple Linear Regression</vt:lpstr>
      <vt:lpstr>ANOVA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Fahim</dc:creator>
  <cp:lastModifiedBy>Md. Abdullah Arman</cp:lastModifiedBy>
  <cp:revision>7</cp:revision>
  <dcterms:created xsi:type="dcterms:W3CDTF">2025-03-25T04:26:57Z</dcterms:created>
  <dcterms:modified xsi:type="dcterms:W3CDTF">2025-03-25T04:26:57Z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745E0A6B2C907D008586E167F7F2D882_42</vt:lpwstr>
  </property>
  <property fmtid="{D5CDD505-2E9C-101B-9397-08002B2CF9AE}" pid="3" name="KSOProductBuildVer">
    <vt:lpwstr>1033-6.12.2.8699</vt:lpwstr>
  </property>
</Properties>
</file>