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11/24/2017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Online </a:t>
            </a:r>
            <a:r>
              <a:rPr smtClean="0"/>
              <a:t>Book  Shop</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Reports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 This module allows one to generate reports based on different criteria such as order reports, search reports and so 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SOFTWARE REQUIREMENTS</a:t>
            </a:r>
            <a:br>
              <a:rPr lang="en-US" b="1" dirty="0" smtClean="0"/>
            </a:br>
            <a:endParaRPr lang="en-US" b="1" dirty="0"/>
          </a:p>
        </p:txBody>
      </p:sp>
      <p:sp>
        <p:nvSpPr>
          <p:cNvPr id="3" name="Content Placeholder 2"/>
          <p:cNvSpPr>
            <a:spLocks noGrp="1"/>
          </p:cNvSpPr>
          <p:nvPr>
            <p:ph sz="quarter" idx="1"/>
          </p:nvPr>
        </p:nvSpPr>
        <p:spPr/>
        <p:txBody>
          <a:bodyPr>
            <a:normAutofit fontScale="92500" lnSpcReduction="10000"/>
          </a:bodyPr>
          <a:lstStyle/>
          <a:p>
            <a:r>
              <a:rPr lang="en-US" dirty="0" smtClean="0"/>
              <a:t>Operating System		:		Windows XP/2003 or Linux </a:t>
            </a:r>
          </a:p>
          <a:p>
            <a:r>
              <a:rPr lang="en-US" dirty="0" smtClean="0"/>
              <a:t>User Interface		:		HTML, CSS</a:t>
            </a:r>
          </a:p>
          <a:p>
            <a:r>
              <a:rPr lang="en-US" dirty="0" smtClean="0"/>
              <a:t>Client-side Scripting		:		JavaScript</a:t>
            </a:r>
          </a:p>
          <a:p>
            <a:r>
              <a:rPr lang="en-US" dirty="0" smtClean="0"/>
              <a:t>Programming Language	:		Java </a:t>
            </a:r>
          </a:p>
          <a:p>
            <a:r>
              <a:rPr lang="en-US" dirty="0" smtClean="0"/>
              <a:t>Web Applications		:		JDBC, </a:t>
            </a:r>
            <a:r>
              <a:rPr lang="en-US" dirty="0" err="1" smtClean="0"/>
              <a:t>Servlets</a:t>
            </a:r>
            <a:r>
              <a:rPr lang="en-US" dirty="0" smtClean="0"/>
              <a:t>, JSP </a:t>
            </a:r>
          </a:p>
          <a:p>
            <a:r>
              <a:rPr lang="en-US" dirty="0" smtClean="0"/>
              <a:t>IDE/Workbench		:		My Eclipse 8.6</a:t>
            </a:r>
          </a:p>
          <a:p>
            <a:r>
              <a:rPr lang="en-US" dirty="0" smtClean="0"/>
              <a:t>Database			:		Oracle 10g</a:t>
            </a:r>
          </a:p>
          <a:p>
            <a:r>
              <a:rPr lang="en-US" dirty="0" smtClean="0"/>
              <a:t>Server Deployment		:		Tomcat 6.x</a:t>
            </a:r>
          </a:p>
          <a:p>
            <a:pPr>
              <a:buNone/>
            </a:pP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Processor			:		Core 2 Duo</a:t>
            </a:r>
          </a:p>
          <a:p>
            <a:r>
              <a:rPr lang="en-US" dirty="0" smtClean="0"/>
              <a:t>Hard Disk			:		160GB</a:t>
            </a:r>
          </a:p>
          <a:p>
            <a:r>
              <a:rPr lang="en-US" dirty="0" smtClean="0"/>
              <a:t>RAM			:		1GB or more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The Online Book Shop</a:t>
            </a:r>
            <a:r>
              <a:rPr lang="en-US" dirty="0" smtClean="0"/>
              <a:t>, </a:t>
            </a:r>
            <a:r>
              <a:rPr lang="en-US" dirty="0" smtClean="0"/>
              <a:t>is an application, is built on exclusively on JSPs. This is a Books Cart where it maintains repository of Books of different categories. We can get the member ship just by registration. After that we can order the books which we are interested by viewing the books which are available at book store.</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existing system is manual one. I.e. a user has to go the bookstore (shop) and he has to ask the owner of that bookstore about the book he wants. It is sometimes not so easy to find out our required books. Owner has to control all the customers simultaneously but in some cases he fails to manage and answer all the customers. It has all the draw-backs of that a traditional system poses such has high investment, recruiting employees, large volume  stock, high level risk, time consuming process, tuff to get customer satisfaction and soon.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smtClean="0"/>
              <a:t>The first step of analysis process involves the identification of need. The success of a system depends largely on how accurately a problem is defined, thoroughly investigated and properly carried out through the choice of solution.</a:t>
            </a:r>
          </a:p>
          <a:p>
            <a:pPr algn="just"/>
            <a:r>
              <a:rPr lang="en-US" dirty="0" smtClean="0"/>
              <a:t>This application has been developed in order to overcome the difficulties encountered while using the existing system. This is web-based distributed application that we can access through web browser. A user can place an order at any time and later point of time he will get that deliver of the order he placed quickly. Thus we can manage and handle all the orders concurrently. </a:t>
            </a:r>
          </a:p>
          <a:p>
            <a:pPr algn="just"/>
            <a:r>
              <a:rPr lang="en-US" dirty="0" smtClean="0"/>
              <a:t>To develop this web application we put minimum efforts when compared with real investment to start a physical bookstore. The technologies we used here are: JSPs, HTML, Web/application server and relational database.</a:t>
            </a:r>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STUDY OF THE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In the flexibility of uses the interface has been developed a graphics concepts in mind, associated through a browser interface. The GUI’s at the top level has been categorized as follows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The system is proposed to have the following modules:</a:t>
            </a:r>
          </a:p>
          <a:p>
            <a:r>
              <a:rPr lang="en-US" i="1" dirty="0" smtClean="0"/>
              <a:t> </a:t>
            </a:r>
            <a:r>
              <a:rPr lang="en-US" dirty="0" smtClean="0"/>
              <a:t>1. Administrator module</a:t>
            </a:r>
          </a:p>
          <a:p>
            <a:r>
              <a:rPr lang="en-US" dirty="0" smtClean="0"/>
              <a:t>2. User module</a:t>
            </a:r>
          </a:p>
          <a:p>
            <a:r>
              <a:rPr lang="en-US" dirty="0" smtClean="0"/>
              <a:t>3. Search module </a:t>
            </a:r>
          </a:p>
          <a:p>
            <a:r>
              <a:rPr lang="en-US" dirty="0" smtClean="0"/>
              <a:t>4. Reports module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Administrator module:</a:t>
            </a:r>
            <a:br>
              <a:rPr lang="en-US" b="1" dirty="0" smtClean="0"/>
            </a:br>
            <a:endParaRPr lang="en-US" b="1" dirty="0"/>
          </a:p>
        </p:txBody>
      </p:sp>
      <p:sp>
        <p:nvSpPr>
          <p:cNvPr id="3" name="Content Placeholder 2"/>
          <p:cNvSpPr>
            <a:spLocks noGrp="1"/>
          </p:cNvSpPr>
          <p:nvPr>
            <p:ph sz="quarter" idx="1"/>
          </p:nvPr>
        </p:nvSpPr>
        <p:spPr/>
        <p:txBody>
          <a:bodyPr/>
          <a:lstStyle/>
          <a:p>
            <a:pPr algn="just">
              <a:buNone/>
            </a:pPr>
            <a:r>
              <a:rPr lang="en-US" dirty="0" smtClean="0"/>
              <a:t>Administrator has full rights to do any kind of operation for</a:t>
            </a:r>
          </a:p>
          <a:p>
            <a:pPr algn="just">
              <a:buNone/>
            </a:pPr>
            <a:r>
              <a:rPr lang="en-US" dirty="0" smtClean="0"/>
              <a:t>control total application to maintain efficiency of the</a:t>
            </a:r>
          </a:p>
          <a:p>
            <a:pPr algn="just">
              <a:buNone/>
            </a:pPr>
            <a:r>
              <a:rPr lang="en-US" dirty="0" smtClean="0"/>
              <a:t>application.</a:t>
            </a:r>
          </a:p>
          <a:p>
            <a:pPr algn="just">
              <a:buNone/>
            </a:pPr>
            <a:r>
              <a:rPr lang="en-US" dirty="0" smtClean="0"/>
              <a:t>For Administrator: </a:t>
            </a:r>
          </a:p>
          <a:p>
            <a:pPr lvl="0" algn="just"/>
            <a:r>
              <a:rPr lang="en-US" dirty="0" smtClean="0"/>
              <a:t>Adding Members</a:t>
            </a:r>
          </a:p>
          <a:p>
            <a:pPr lvl="0" algn="just"/>
            <a:r>
              <a:rPr lang="en-US" dirty="0" smtClean="0"/>
              <a:t>Orders</a:t>
            </a:r>
          </a:p>
          <a:p>
            <a:pPr lvl="0" algn="just"/>
            <a:r>
              <a:rPr lang="en-US" dirty="0" smtClean="0"/>
              <a:t>Books</a:t>
            </a:r>
          </a:p>
          <a:p>
            <a:pPr lvl="0" algn="just"/>
            <a:r>
              <a:rPr lang="en-US" dirty="0" smtClean="0"/>
              <a:t>Categories</a:t>
            </a:r>
          </a:p>
          <a:p>
            <a:pPr lvl="0" algn="just"/>
            <a:r>
              <a:rPr lang="en-US" dirty="0" smtClean="0"/>
              <a:t>Editorials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User module: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A user can register with the site and can order any number of</a:t>
            </a:r>
          </a:p>
          <a:p>
            <a:pPr>
              <a:buNone/>
            </a:pPr>
            <a:r>
              <a:rPr lang="en-US" dirty="0" smtClean="0"/>
              <a:t>books he wish simply by selecting and make order option.</a:t>
            </a:r>
          </a:p>
          <a:p>
            <a:pPr>
              <a:buNone/>
            </a:pPr>
            <a:r>
              <a:rPr lang="en-US" dirty="0" smtClean="0"/>
              <a:t>For a user:</a:t>
            </a:r>
          </a:p>
          <a:p>
            <a:pPr lvl="0"/>
            <a:r>
              <a:rPr lang="en-US" dirty="0" smtClean="0"/>
              <a:t>Registration</a:t>
            </a:r>
          </a:p>
          <a:p>
            <a:pPr lvl="0"/>
            <a:r>
              <a:rPr lang="en-US" dirty="0" smtClean="0"/>
              <a:t>Shopping Cart</a:t>
            </a:r>
          </a:p>
          <a:p>
            <a:pPr lvl="0"/>
            <a:r>
              <a:rPr lang="en-US" dirty="0" smtClean="0"/>
              <a:t>Search operation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Search Module:</a:t>
            </a:r>
            <a:br>
              <a:rPr lang="en-US" b="1" dirty="0" smtClean="0"/>
            </a:br>
            <a:endParaRPr lang="en-US" b="1" dirty="0"/>
          </a:p>
        </p:txBody>
      </p:sp>
      <p:sp>
        <p:nvSpPr>
          <p:cNvPr id="3" name="Content Placeholder 2"/>
          <p:cNvSpPr>
            <a:spLocks noGrp="1"/>
          </p:cNvSpPr>
          <p:nvPr>
            <p:ph sz="quarter" idx="1"/>
          </p:nvPr>
        </p:nvSpPr>
        <p:spPr/>
        <p:txBody>
          <a:bodyPr/>
          <a:lstStyle/>
          <a:p>
            <a:pPr algn="just">
              <a:buNone/>
            </a:pPr>
            <a:r>
              <a:rPr lang="en-US" dirty="0" smtClean="0"/>
              <a:t>It provides different kinds of facilities that make a user very</a:t>
            </a:r>
          </a:p>
          <a:p>
            <a:pPr algn="just">
              <a:buNone/>
            </a:pPr>
            <a:r>
              <a:rPr lang="en-US" dirty="0" smtClean="0"/>
              <a:t>comfortable to search their interested books:</a:t>
            </a:r>
          </a:p>
          <a:p>
            <a:pPr lvl="0" algn="just"/>
            <a:r>
              <a:rPr lang="en-US" dirty="0" smtClean="0"/>
              <a:t>Author wise search</a:t>
            </a:r>
          </a:p>
          <a:p>
            <a:pPr lvl="0" algn="just"/>
            <a:r>
              <a:rPr lang="en-US" dirty="0" smtClean="0"/>
              <a:t>Title wise search</a:t>
            </a:r>
          </a:p>
          <a:p>
            <a:pPr lvl="0" algn="just"/>
            <a:r>
              <a:rPr lang="en-US" dirty="0" smtClean="0"/>
              <a:t>Category wise search</a:t>
            </a:r>
          </a:p>
          <a:p>
            <a:pPr lvl="0" algn="just"/>
            <a:r>
              <a:rPr lang="en-US" dirty="0" smtClean="0"/>
              <a:t>Price more than</a:t>
            </a:r>
          </a:p>
          <a:p>
            <a:pPr lvl="0" algn="just"/>
            <a:r>
              <a:rPr lang="en-US" dirty="0" smtClean="0"/>
              <a:t>Price less than search</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TotalTime>
  <Words>532</Words>
  <Application>Microsoft Office PowerPoint</Application>
  <PresentationFormat>On-screen Show (4:3)</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Online Book  Shop</vt:lpstr>
      <vt:lpstr>Objective: </vt:lpstr>
      <vt:lpstr>Existing System: </vt:lpstr>
      <vt:lpstr>Proposed System: </vt:lpstr>
      <vt:lpstr>STUDY OF THE SYSTEM </vt:lpstr>
      <vt:lpstr>Modules: </vt:lpstr>
      <vt:lpstr>Administrator module: </vt:lpstr>
      <vt:lpstr>User module: </vt:lpstr>
      <vt:lpstr>Search Module: </vt:lpstr>
      <vt:lpstr>Reports module: </vt:lpstr>
      <vt:lpstr>SOFTWARE REQUIREMENTS </vt:lpstr>
      <vt:lpstr>HARDWARE REQUIREMENTS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Repository </dc:title>
  <dc:creator/>
  <cp:lastModifiedBy>rakesh</cp:lastModifiedBy>
  <cp:revision>10</cp:revision>
  <dcterms:created xsi:type="dcterms:W3CDTF">2006-08-16T00:00:00Z</dcterms:created>
  <dcterms:modified xsi:type="dcterms:W3CDTF">2017-11-24T05:03:43Z</dcterms:modified>
</cp:coreProperties>
</file>