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57" r:id="rId4"/>
    <p:sldId id="260" r:id="rId5"/>
    <p:sldId id="259" r:id="rId6"/>
    <p:sldId id="258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A0A65-A892-48DB-A7DA-A03809BC458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555542"/>
            <a:ext cx="10389241" cy="3231107"/>
          </a:xfrm>
        </p:spPr>
        <p:txBody>
          <a:bodyPr>
            <a:noAutofit/>
          </a:bodyPr>
          <a:lstStyle/>
          <a:p>
            <a:r>
              <a:rPr lang="en-US" sz="11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CODING WIZARD CLUB</a:t>
            </a:r>
            <a:endParaRPr lang="en-US" sz="11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3" y="423081"/>
            <a:ext cx="1951629" cy="1856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2" y="325414"/>
            <a:ext cx="1978925" cy="20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652" y="1421011"/>
            <a:ext cx="7439348" cy="261619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060"/>
                </a:solidFill>
              </a:rPr>
              <a:t>Hi ,I’m Arman Ali Khan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2041011022</a:t>
            </a: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CSE,</a:t>
            </a:r>
            <a:r>
              <a:rPr lang="en-US" sz="4000" b="1" dirty="0">
                <a:solidFill>
                  <a:srgbClr val="002060"/>
                </a:solidFill>
              </a:rPr>
              <a:t> 1</a:t>
            </a:r>
            <a:r>
              <a:rPr lang="en-US" sz="4000" b="1" baseline="30000" dirty="0">
                <a:solidFill>
                  <a:srgbClr val="002060"/>
                </a:solidFill>
              </a:rPr>
              <a:t>st</a:t>
            </a:r>
            <a:r>
              <a:rPr lang="en-US" sz="4000" b="1" dirty="0">
                <a:solidFill>
                  <a:srgbClr val="002060"/>
                </a:solidFill>
              </a:rPr>
              <a:t>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8944" y="497681"/>
            <a:ext cx="329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Made by :</a:t>
            </a:r>
            <a:endParaRPr lang="en-US" sz="5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Project Name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448" y="2438399"/>
            <a:ext cx="10018713" cy="3124201"/>
          </a:xfrm>
        </p:spPr>
        <p:txBody>
          <a:bodyPr>
            <a:normAutofit/>
            <a:scene3d>
              <a:camera prst="perspectiveRigh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sz="8000" dirty="0" smtClean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Know CORONA</a:t>
            </a:r>
            <a:endParaRPr lang="en-US" sz="8000" dirty="0">
              <a:ln w="0"/>
              <a:solidFill>
                <a:schemeClr val="tx2">
                  <a:lumMod val="90000"/>
                  <a:lumOff val="1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Motivation for the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221"/>
            <a:ext cx="10707689" cy="405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As we all know that the whole world going suffering from one of the deadly virus ever known to human history- Covid-19(also known as Corona) but the worst part is that many people don’t know much about it, it’s symptoms , how to prevent or take precautions etc…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So I decided to make a website to make people aware and also help them…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68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Tech Stacks Used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271214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CSS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Google Sheets &amp; forms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About the Project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686" y="24383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A website that shares Information about Covid-19(Corona) and it related stuffs.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It has different which I called sections in its Landing/Home page and each sections has different functionalities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446" y="177420"/>
            <a:ext cx="9278439" cy="11418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</a:rPr>
              <a:t>Lets see different sections of this Projects :-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446" y="941697"/>
            <a:ext cx="10337554" cy="591402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About Covid-19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: thi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s section give all the basic information about covid-19 virus like it’s origin, how it spread.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Symptoms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section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give information about the symptoms that one faces if he/she is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covid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positive or likely to be..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Preventions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section give all the tips and information about what things one must  do/take precaution against corona virus.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Help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is very important section , if anyone needs help of any kind in this pandemic , they are to fill the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elp Form and will get help or guidance from me and my friends like financially or refer to any good doctor 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6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596788" y="245660"/>
            <a:ext cx="10595212" cy="6496334"/>
          </a:xfrm>
        </p:spPr>
        <p:txBody>
          <a:bodyPr>
            <a:normAutofit/>
          </a:bodyPr>
          <a:lstStyle/>
          <a:p>
            <a:r>
              <a:rPr lang="en-US" sz="3600" b="1" dirty="0"/>
              <a:t>U</a:t>
            </a:r>
            <a:r>
              <a:rPr lang="en-US" sz="3600" b="1" dirty="0" smtClean="0"/>
              <a:t>pdates : </a:t>
            </a:r>
            <a:r>
              <a:rPr lang="en-US" sz="3600" dirty="0" smtClean="0"/>
              <a:t>in these section you will get latest updates in form of pdfs ,links ,videos etc…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smtClean="0"/>
              <a:t>Frequently Asked Questions : </a:t>
            </a:r>
            <a:r>
              <a:rPr lang="en-US" sz="3600" dirty="0" smtClean="0"/>
              <a:t>this section solves all the important queries or covers all </a:t>
            </a:r>
            <a:r>
              <a:rPr lang="en-US" sz="3600" smtClean="0"/>
              <a:t>the relevant </a:t>
            </a:r>
            <a:r>
              <a:rPr lang="en-US" sz="3600" dirty="0" smtClean="0"/>
              <a:t>questions regarding Covid-19 and related to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94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323531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THANK YOU</a:t>
            </a:r>
            <a:endParaRPr lang="en-US" sz="8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4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294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Algerian</vt:lpstr>
      <vt:lpstr>Arial</vt:lpstr>
      <vt:lpstr>Arial Narrow</vt:lpstr>
      <vt:lpstr>Bahnschrift SemiBold</vt:lpstr>
      <vt:lpstr>Corbel</vt:lpstr>
      <vt:lpstr>Parallax</vt:lpstr>
      <vt:lpstr>CODING WIZARD CLUB</vt:lpstr>
      <vt:lpstr>Hi ,I’m Arman Ali Khan 2041011022 CSE, 1st year</vt:lpstr>
      <vt:lpstr>Project Name</vt:lpstr>
      <vt:lpstr>Motivation for the Project</vt:lpstr>
      <vt:lpstr>Tech Stacks Used</vt:lpstr>
      <vt:lpstr>About the Project</vt:lpstr>
      <vt:lpstr>Lets see different sections of this Projects :-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,I’m Arman Ali Khan 2041011022 CSE, 1st year</dc:title>
  <dc:creator>Windows User</dc:creator>
  <cp:lastModifiedBy>Windows User</cp:lastModifiedBy>
  <cp:revision>11</cp:revision>
  <dcterms:created xsi:type="dcterms:W3CDTF">2021-08-14T09:08:57Z</dcterms:created>
  <dcterms:modified xsi:type="dcterms:W3CDTF">2021-08-19T16:06:29Z</dcterms:modified>
</cp:coreProperties>
</file>