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6" r:id="rId3"/>
    <p:sldId id="257" r:id="rId4"/>
    <p:sldId id="260" r:id="rId5"/>
    <p:sldId id="259" r:id="rId6"/>
    <p:sldId id="258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3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8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3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3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A0A65-A892-48DB-A7DA-A03809BC458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D183BE-98B4-48FD-A2D1-6FF2180C0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20" y="2555542"/>
            <a:ext cx="10389241" cy="3231107"/>
          </a:xfrm>
        </p:spPr>
        <p:txBody>
          <a:bodyPr>
            <a:noAutofit/>
          </a:bodyPr>
          <a:lstStyle/>
          <a:p>
            <a:r>
              <a:rPr lang="en-US" sz="110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CODING WIZARD CLUB</a:t>
            </a:r>
            <a:endParaRPr lang="en-US" sz="110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43" y="423081"/>
            <a:ext cx="1951629" cy="1856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2" y="325414"/>
            <a:ext cx="1978925" cy="20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1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20" y="2323531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</a:rPr>
              <a:t>THANK YOU</a:t>
            </a:r>
            <a:endParaRPr lang="en-US" sz="8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4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2652" y="1421011"/>
            <a:ext cx="7439348" cy="261619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2060"/>
                </a:solidFill>
              </a:rPr>
              <a:t>Hi ,I’m Arman Ali Khan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2041011022</a:t>
            </a:r>
            <a:r>
              <a:rPr lang="en-US" sz="4000" b="1" dirty="0" smtClean="0">
                <a:solidFill>
                  <a:srgbClr val="002060"/>
                </a:solidFill>
              </a:rPr>
              <a:t/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2060"/>
                </a:solidFill>
              </a:rPr>
              <a:t>CSE,</a:t>
            </a:r>
            <a:r>
              <a:rPr lang="en-US" sz="4000" b="1" dirty="0">
                <a:solidFill>
                  <a:srgbClr val="002060"/>
                </a:solidFill>
              </a:rPr>
              <a:t> 1</a:t>
            </a:r>
            <a:r>
              <a:rPr lang="en-US" sz="4000" b="1" baseline="30000" dirty="0">
                <a:solidFill>
                  <a:srgbClr val="002060"/>
                </a:solidFill>
              </a:rPr>
              <a:t>st</a:t>
            </a:r>
            <a:r>
              <a:rPr lang="en-US" sz="4000" b="1" dirty="0">
                <a:solidFill>
                  <a:srgbClr val="002060"/>
                </a:solidFill>
              </a:rPr>
              <a:t> year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8944" y="497681"/>
            <a:ext cx="329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Made by :</a:t>
            </a:r>
            <a:endParaRPr lang="en-US" sz="5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2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Project Name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448" y="2266683"/>
            <a:ext cx="10098025" cy="3295918"/>
          </a:xfrm>
        </p:spPr>
        <p:txBody>
          <a:bodyPr>
            <a:normAutofit/>
            <a:scene3d>
              <a:camera prst="perspectiveRight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en-US" sz="8000" dirty="0" smtClean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ahnschrift SemiBold" panose="020B0502040204020203" pitchFamily="34" charset="0"/>
              </a:rPr>
              <a:t>Know CORONA</a:t>
            </a:r>
            <a:endParaRPr lang="en-US" sz="8000" dirty="0">
              <a:ln w="0"/>
              <a:solidFill>
                <a:schemeClr val="tx2">
                  <a:lumMod val="90000"/>
                  <a:lumOff val="1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3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Motivation for the Project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6221"/>
            <a:ext cx="10707689" cy="405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As we all know that the whole world is suffering from one of the deadly virus ever known to human history- Covid-19(also known as Corona) but the worst part is that many people don’t know much about it, it’s symptoms , how to prevent or take precautions etc…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So I decided to make a website to make people aware and also help them…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68" y="0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Tech Stacks Used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271214"/>
            <a:ext cx="10018713" cy="312420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</a:p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CSS</a:t>
            </a:r>
          </a:p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VSCODE</a:t>
            </a:r>
          </a:p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</a:rPr>
              <a:t>Google Sheets &amp; forms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About the Project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686" y="24383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A website that shares Information about Covid-19(Corona) and it related stuffs.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It has different which I called sections in its Landing/Home page and each sections has different functionalities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446" y="177420"/>
            <a:ext cx="9278439" cy="11418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2060"/>
                </a:solidFill>
              </a:rPr>
              <a:t>Lets see different sections of this Projects :- 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446" y="941697"/>
            <a:ext cx="10337554" cy="591402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About Covid-19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: this section give all the basic information about covid-19 virus like it’s origin, how it spread.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Symptoms :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this section give information about the symptoms that one faces if he/she is covid positive or likely to be..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Preventions :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this section give all the tips and information about what things one must  do/take precaution against corona virus.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Help :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this is very important section , if anyone needs help of any kind in this pandemic , they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are required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to fill the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elp Form and will get help or guidance from me and my friends like financially or refer to any good doctor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etc..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6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1596788" y="245660"/>
            <a:ext cx="10595212" cy="6496334"/>
          </a:xfrm>
        </p:spPr>
        <p:txBody>
          <a:bodyPr>
            <a:normAutofit/>
          </a:bodyPr>
          <a:lstStyle/>
          <a:p>
            <a:r>
              <a:rPr lang="en-US" sz="3600" b="1" dirty="0"/>
              <a:t>U</a:t>
            </a:r>
            <a:r>
              <a:rPr lang="en-US" sz="3600" b="1" dirty="0" smtClean="0"/>
              <a:t>pdates : 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in these section you will get latest updates in form of pdfs ,links ,graphs etc…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b="1" dirty="0" smtClean="0"/>
              <a:t>Frequently Asked Questions : 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</a:rPr>
              <a:t>this section solves all the important queries or covers all the relevant questions regarding Covid-19 and related to it.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7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Project Links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10707690" cy="4301543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Github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Repository : </a:t>
            </a:r>
            <a:endParaRPr lang="en-US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sz="2800" b="1" dirty="0" smtClean="0">
                <a:solidFill>
                  <a:srgbClr val="00B0F0"/>
                </a:solidFill>
              </a:rPr>
              <a:t>https</a:t>
            </a:r>
            <a:r>
              <a:rPr lang="en-US" sz="2800" b="1" dirty="0">
                <a:solidFill>
                  <a:srgbClr val="00B0F0"/>
                </a:solidFill>
              </a:rPr>
              <a:t>://github.com/Arman-ali-khan-786/CWC_1styear_project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project link 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sz="2800" b="1" dirty="0">
                <a:solidFill>
                  <a:srgbClr val="00B0F0"/>
                </a:solidFill>
              </a:rPr>
              <a:t>https://arman-ali-khan-786.github.io/CWC_1styear_project/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7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283</TotalTime>
  <Words>313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Algerian</vt:lpstr>
      <vt:lpstr>Arial</vt:lpstr>
      <vt:lpstr>Arial Narrow</vt:lpstr>
      <vt:lpstr>Bahnschrift SemiBold</vt:lpstr>
      <vt:lpstr>Corbel</vt:lpstr>
      <vt:lpstr>Parallax</vt:lpstr>
      <vt:lpstr>CODING WIZARD CLUB</vt:lpstr>
      <vt:lpstr>Hi ,I’m Arman Ali Khan 2041011022 CSE, 1st year</vt:lpstr>
      <vt:lpstr>Project Name</vt:lpstr>
      <vt:lpstr>Motivation for the Project</vt:lpstr>
      <vt:lpstr>Tech Stacks Used</vt:lpstr>
      <vt:lpstr>About the Project</vt:lpstr>
      <vt:lpstr>Lets see different sections of this Projects :- </vt:lpstr>
      <vt:lpstr>PowerPoint Presentation</vt:lpstr>
      <vt:lpstr>Project Links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,I’m Arman Ali Khan 2041011022 CSE, 1st year</dc:title>
  <dc:creator>Windows User</dc:creator>
  <cp:lastModifiedBy>Windows User</cp:lastModifiedBy>
  <cp:revision>20</cp:revision>
  <dcterms:created xsi:type="dcterms:W3CDTF">2021-08-14T09:08:57Z</dcterms:created>
  <dcterms:modified xsi:type="dcterms:W3CDTF">2021-08-21T03:45:02Z</dcterms:modified>
</cp:coreProperties>
</file>