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55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3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4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6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9E2E-26E1-4777-9749-176A553F8A1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CD5C6D-AE6A-4D60-B78B-B8FA68C9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544" y="232012"/>
            <a:ext cx="7009137" cy="898204"/>
          </a:xfrm>
        </p:spPr>
        <p:txBody>
          <a:bodyPr/>
          <a:lstStyle/>
          <a:p>
            <a:pPr algn="l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SPARKS FOUNDATION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483" y="2003669"/>
            <a:ext cx="9861519" cy="447901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Rounded MT Bold" panose="020F0704030504030204" pitchFamily="34" charset="0"/>
              </a:rPr>
              <a:t>#GRIPSEPT2021 -  WEBDEVELOPMENT TASK</a:t>
            </a:r>
          </a:p>
          <a:p>
            <a:pPr algn="l"/>
            <a:endParaRPr lang="en-US" sz="3200" u="sng" dirty="0" smtClean="0">
              <a:latin typeface="Arial Rounded MT Bold" panose="020F0704030504030204" pitchFamily="34" charset="0"/>
            </a:endParaRPr>
          </a:p>
          <a:p>
            <a:pPr algn="l"/>
            <a:endParaRPr lang="en-US" sz="3200" u="sng" dirty="0">
              <a:latin typeface="Arial Rounded MT Bold" panose="020F0704030504030204" pitchFamily="34" charset="0"/>
            </a:endParaRPr>
          </a:p>
          <a:p>
            <a:pPr algn="l"/>
            <a:r>
              <a:rPr lang="en-US" sz="3600" u="sng" dirty="0" smtClean="0">
                <a:latin typeface="Arial Rounded MT Bold" panose="020F0704030504030204" pitchFamily="34" charset="0"/>
              </a:rPr>
              <a:t>TASK 3</a:t>
            </a:r>
            <a:r>
              <a:rPr lang="en-US" sz="3600" dirty="0" smtClean="0">
                <a:latin typeface="Arial Rounded MT Bold" panose="020F0704030504030204" pitchFamily="34" charset="0"/>
              </a:rPr>
              <a:t>  </a:t>
            </a:r>
            <a:r>
              <a:rPr lang="en-US" sz="3200" dirty="0" smtClean="0">
                <a:latin typeface="Arial Rounded MT Bold" panose="020F0704030504030204" pitchFamily="34" charset="0"/>
              </a:rPr>
              <a:t>-&gt;  PAYMENT GATEWAY INTEGRATION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21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73" y="759725"/>
            <a:ext cx="8753269" cy="5040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HELLO,</a:t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I’M ARMAN ALI KHAN</a:t>
            </a:r>
            <a:b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   WEBDEVELOPMENT  INTERN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en-US" sz="4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   GRIPSEPTEMBER_BATCH</a:t>
            </a:r>
            <a:b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    SPARKS FOUNDATION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52" y="17287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latin typeface="Arial Rounded MT Bold" panose="020F0704030504030204" pitchFamily="34" charset="0"/>
              </a:rPr>
              <a:t>TASK -3</a:t>
            </a:r>
            <a:endParaRPr lang="en-US" sz="5400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0" y="1207085"/>
            <a:ext cx="9292532" cy="5234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7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69309">
            <a:off x="786516" y="2820537"/>
            <a:ext cx="8657735" cy="2024418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Rounded MT Bold</vt:lpstr>
      <vt:lpstr>Trebuchet MS</vt:lpstr>
      <vt:lpstr>Wingdings 3</vt:lpstr>
      <vt:lpstr>Facet</vt:lpstr>
      <vt:lpstr>SPARKS FOUNDATION</vt:lpstr>
      <vt:lpstr>HELLO,     I’M ARMAN ALI KHAN     WEBDEVELOPMENT  INTERN     GRIPSEPTEMBER_BATCH     SPARKS FOUNDATION</vt:lpstr>
      <vt:lpstr>TASK -3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SPARKS FOUNDATION</dc:title>
  <dc:creator>Windows User</dc:creator>
  <cp:lastModifiedBy>Windows User</cp:lastModifiedBy>
  <cp:revision>4</cp:revision>
  <dcterms:created xsi:type="dcterms:W3CDTF">2021-09-09T04:55:33Z</dcterms:created>
  <dcterms:modified xsi:type="dcterms:W3CDTF">2021-09-09T05:44:18Z</dcterms:modified>
</cp:coreProperties>
</file>