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62" r:id="rId5"/>
    <p:sldId id="257" r:id="rId6"/>
    <p:sldId id="258" r:id="rId7"/>
    <p:sldId id="314" r:id="rId8"/>
    <p:sldId id="355" r:id="rId9"/>
    <p:sldId id="360" r:id="rId10"/>
    <p:sldId id="361" r:id="rId11"/>
    <p:sldId id="319" r:id="rId12"/>
    <p:sldId id="363" r:id="rId13"/>
    <p:sldId id="268" r:id="rId14"/>
    <p:sldId id="269" r:id="rId15"/>
    <p:sldId id="270" r:id="rId16"/>
    <p:sldId id="272" r:id="rId17"/>
    <p:sldId id="390" r:id="rId18"/>
    <p:sldId id="391" r:id="rId19"/>
    <p:sldId id="392" r:id="rId20"/>
    <p:sldId id="359" r:id="rId21"/>
    <p:sldId id="389" r:id="rId22"/>
    <p:sldId id="340" r:id="rId23"/>
    <p:sldId id="341" r:id="rId24"/>
    <p:sldId id="273" r:id="rId25"/>
    <p:sldId id="274" r:id="rId26"/>
    <p:sldId id="275" r:id="rId27"/>
    <p:sldId id="356" r:id="rId28"/>
    <p:sldId id="358" r:id="rId29"/>
    <p:sldId id="276" r:id="rId30"/>
    <p:sldId id="277" r:id="rId31"/>
    <p:sldId id="343" r:id="rId3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75" userDrawn="1">
          <p15:clr>
            <a:srgbClr val="747775"/>
          </p15:clr>
        </p15:guide>
        <p15:guide id="2" pos="298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75"/>
        <p:guide pos="29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d431007ba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431007ba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1dd46dd1d67_2_5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dd46dd1d67_2_5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g133f6155f6d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33f6155f6d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1dd46dd1d67_2_5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dd46dd1d67_2_5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g2a53f3764c0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a53f3764c0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54dda1946d_4_26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4_26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54dda1946d_4_26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4_26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54dda1946d_4_26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4_26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2161ca7da69_2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2" name="Shape 482"/>
        <p:cNvGrpSpPr/>
        <p:nvPr/>
      </p:nvGrpSpPr>
      <p:grpSpPr>
        <a:xfrm>
          <a:off x="0" y="0"/>
          <a:ext cx="0" cy="0"/>
          <a:chOff x="0" y="0"/>
          <a:chExt cx="0" cy="0"/>
        </a:xfrm>
      </p:grpSpPr>
      <p:sp>
        <p:nvSpPr>
          <p:cNvPr id="483" name="Google Shape;483;ged9256fe6f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ed9256fe6f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2161ca7da69_2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133f6155f6d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3f6155f6d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133f6155f6d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3f6155f6d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2" name="Shape 482"/>
        <p:cNvGrpSpPr/>
        <p:nvPr/>
      </p:nvGrpSpPr>
      <p:grpSpPr>
        <a:xfrm>
          <a:off x="0" y="0"/>
          <a:ext cx="0" cy="0"/>
          <a:chOff x="0" y="0"/>
          <a:chExt cx="0" cy="0"/>
        </a:xfrm>
      </p:grpSpPr>
      <p:sp>
        <p:nvSpPr>
          <p:cNvPr id="483" name="Google Shape;483;ged9256fe6f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ed9256fe6f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54dda1946d_4_26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4_26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0" name="Shape 510"/>
        <p:cNvGrpSpPr/>
        <p:nvPr/>
      </p:nvGrpSpPr>
      <p:grpSpPr>
        <a:xfrm>
          <a:off x="0" y="0"/>
          <a:ext cx="0" cy="0"/>
          <a:chOff x="0" y="0"/>
          <a:chExt cx="0" cy="0"/>
        </a:xfrm>
      </p:grpSpPr>
      <p:sp>
        <p:nvSpPr>
          <p:cNvPr id="511" name="Google Shape;511;g1340135a080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340135a080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2161ca7da69_2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g1dd46dd1d67_2_8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dd46dd1d67_2_8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113dfeee943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13dfeee943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 name="Shape 538"/>
        <p:cNvGrpSpPr/>
        <p:nvPr/>
      </p:nvGrpSpPr>
      <p:grpSpPr>
        <a:xfrm>
          <a:off x="0" y="0"/>
          <a:ext cx="0" cy="0"/>
          <a:chOff x="0" y="0"/>
          <a:chExt cx="0" cy="0"/>
        </a:xfrm>
      </p:grpSpPr>
      <p:sp>
        <p:nvSpPr>
          <p:cNvPr id="539" name="Google Shape;539;g54dda1946d_4_26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4_26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2161ca7da69_2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133f6155f6d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3f6155f6d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133f6155f6d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3f6155f6d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1" name="Shape 641"/>
        <p:cNvGrpSpPr/>
        <p:nvPr/>
      </p:nvGrpSpPr>
      <p:grpSpPr>
        <a:xfrm>
          <a:off x="0" y="0"/>
          <a:ext cx="0" cy="0"/>
          <a:chOff x="0" y="0"/>
          <a:chExt cx="0" cy="0"/>
        </a:xfrm>
      </p:grpSpPr>
      <p:sp>
        <p:nvSpPr>
          <p:cNvPr id="642" name="Google Shape;642;g117d1415e74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7d1415e74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133f6155f6d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3f6155f6d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529038"/>
            <a:ext cx="6919800" cy="2009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713225" y="3721100"/>
            <a:ext cx="2308200" cy="734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sz="16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grpSp>
        <p:nvGrpSpPr>
          <p:cNvPr id="11" name="Google Shape;11;p2"/>
          <p:cNvGrpSpPr/>
          <p:nvPr/>
        </p:nvGrpSpPr>
        <p:grpSpPr>
          <a:xfrm>
            <a:off x="-386316" y="-769880"/>
            <a:ext cx="9276274" cy="9176905"/>
            <a:chOff x="-386316" y="-769880"/>
            <a:chExt cx="9276274" cy="9176905"/>
          </a:xfrm>
        </p:grpSpPr>
        <p:sp>
          <p:nvSpPr>
            <p:cNvPr id="12" name="Google Shape;12;p2"/>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 name="Google Shape;13;p2"/>
            <p:cNvSpPr/>
            <p:nvPr/>
          </p:nvSpPr>
          <p:spPr>
            <a:xfrm>
              <a:off x="6736200" y="3879112"/>
              <a:ext cx="1260000" cy="37074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 name="Google Shape;14;p2"/>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5" name="Google Shape;15;p2"/>
            <p:cNvSpPr/>
            <p:nvPr/>
          </p:nvSpPr>
          <p:spPr>
            <a:xfrm rot="10800000">
              <a:off x="-38477" y="-27518"/>
              <a:ext cx="698700" cy="698700"/>
            </a:xfrm>
            <a:prstGeom prst="chord">
              <a:avLst>
                <a:gd name="adj1" fmla="val 5399387"/>
                <a:gd name="adj2" fmla="val 1620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6" name="Google Shape;16;p2"/>
            <p:cNvSpPr/>
            <p:nvPr/>
          </p:nvSpPr>
          <p:spPr>
            <a:xfrm rot="10800000">
              <a:off x="-386316" y="-27518"/>
              <a:ext cx="698700" cy="698700"/>
            </a:xfrm>
            <a:prstGeom prst="chord">
              <a:avLst>
                <a:gd name="adj1" fmla="val 5399387"/>
                <a:gd name="adj2" fmla="val 16200000"/>
              </a:avLst>
            </a:prstGeom>
            <a:solidFill>
              <a:srgbClr val="F2557A">
                <a:alpha val="524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4" name="Shape 64"/>
        <p:cNvGrpSpPr/>
        <p:nvPr/>
      </p:nvGrpSpPr>
      <p:grpSpPr>
        <a:xfrm>
          <a:off x="0" y="0"/>
          <a:ext cx="0" cy="0"/>
          <a:chOff x="0" y="0"/>
          <a:chExt cx="0" cy="0"/>
        </a:xfrm>
      </p:grpSpPr>
      <p:sp>
        <p:nvSpPr>
          <p:cNvPr id="65" name="Google Shape;65;p11"/>
          <p:cNvSpPr txBox="1"/>
          <p:nvPr>
            <p:ph type="title" hasCustomPrompt="1"/>
          </p:nvPr>
        </p:nvSpPr>
        <p:spPr>
          <a:xfrm>
            <a:off x="1906200" y="1777975"/>
            <a:ext cx="5331600" cy="10398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66" name="Google Shape;66;p11"/>
          <p:cNvSpPr txBox="1"/>
          <p:nvPr>
            <p:ph type="subTitle" idx="1"/>
          </p:nvPr>
        </p:nvSpPr>
        <p:spPr>
          <a:xfrm>
            <a:off x="1906200" y="3168125"/>
            <a:ext cx="5331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p:txBody>
      </p:sp>
      <p:grpSp>
        <p:nvGrpSpPr>
          <p:cNvPr id="67" name="Google Shape;67;p11"/>
          <p:cNvGrpSpPr/>
          <p:nvPr/>
        </p:nvGrpSpPr>
        <p:grpSpPr>
          <a:xfrm>
            <a:off x="579550" y="-5059050"/>
            <a:ext cx="8158450" cy="15215050"/>
            <a:chOff x="579550" y="-5059050"/>
            <a:chExt cx="8158450" cy="15215050"/>
          </a:xfrm>
        </p:grpSpPr>
        <p:sp>
          <p:nvSpPr>
            <p:cNvPr id="68" name="Google Shape;68;p11"/>
            <p:cNvSpPr/>
            <p:nvPr/>
          </p:nvSpPr>
          <p:spPr>
            <a:xfrm flipH="1">
              <a:off x="579550" y="-5059050"/>
              <a:ext cx="1026600" cy="62973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69" name="Google Shape;69;p11"/>
            <p:cNvSpPr/>
            <p:nvPr/>
          </p:nvSpPr>
          <p:spPr>
            <a:xfrm flipH="1">
              <a:off x="7711400" y="3858700"/>
              <a:ext cx="1026600" cy="62973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71" name="Shape 71"/>
        <p:cNvGrpSpPr/>
        <p:nvPr/>
      </p:nvGrpSpPr>
      <p:grpSpPr>
        <a:xfrm>
          <a:off x="0" y="0"/>
          <a:ext cx="0" cy="0"/>
          <a:chOff x="0" y="0"/>
          <a:chExt cx="0" cy="0"/>
        </a:xfrm>
      </p:grpSpPr>
      <p:sp>
        <p:nvSpPr>
          <p:cNvPr id="72" name="Google Shape;72;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3"/>
          <p:cNvSpPr txBox="1"/>
          <p:nvPr>
            <p:ph type="subTitle" idx="1"/>
          </p:nvPr>
        </p:nvSpPr>
        <p:spPr>
          <a:xfrm>
            <a:off x="1777663" y="176167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4" name="Google Shape;74;p13"/>
          <p:cNvSpPr txBox="1"/>
          <p:nvPr>
            <p:ph type="subTitle" idx="2"/>
          </p:nvPr>
        </p:nvSpPr>
        <p:spPr>
          <a:xfrm>
            <a:off x="5757738" y="176167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5" name="Google Shape;75;p13"/>
          <p:cNvSpPr txBox="1"/>
          <p:nvPr>
            <p:ph type="subTitle" idx="3"/>
          </p:nvPr>
        </p:nvSpPr>
        <p:spPr>
          <a:xfrm>
            <a:off x="5757737" y="2793753"/>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6" name="Google Shape;76;p13"/>
          <p:cNvSpPr txBox="1"/>
          <p:nvPr>
            <p:ph type="subTitle" idx="4"/>
          </p:nvPr>
        </p:nvSpPr>
        <p:spPr>
          <a:xfrm>
            <a:off x="1777663" y="2793759"/>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77" name="Google Shape;77;p13"/>
          <p:cNvSpPr txBox="1"/>
          <p:nvPr>
            <p:ph type="title" idx="5" hasCustomPrompt="1"/>
          </p:nvPr>
        </p:nvSpPr>
        <p:spPr>
          <a:xfrm>
            <a:off x="876463" y="148027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type="title" idx="6" hasCustomPrompt="1"/>
          </p:nvPr>
        </p:nvSpPr>
        <p:spPr>
          <a:xfrm>
            <a:off x="4856538" y="2512350"/>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type="title" idx="7" hasCustomPrompt="1"/>
          </p:nvPr>
        </p:nvSpPr>
        <p:spPr>
          <a:xfrm>
            <a:off x="4856538" y="148027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type="title" idx="8" hasCustomPrompt="1"/>
          </p:nvPr>
        </p:nvSpPr>
        <p:spPr>
          <a:xfrm>
            <a:off x="876463" y="2512350"/>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type="subTitle" idx="9"/>
          </p:nvPr>
        </p:nvSpPr>
        <p:spPr>
          <a:xfrm>
            <a:off x="5757737" y="3825828"/>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2" name="Google Shape;82;p13"/>
          <p:cNvSpPr txBox="1"/>
          <p:nvPr>
            <p:ph type="subTitle" idx="13"/>
          </p:nvPr>
        </p:nvSpPr>
        <p:spPr>
          <a:xfrm>
            <a:off x="1777663" y="382582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3" name="Google Shape;83;p13"/>
          <p:cNvSpPr txBox="1"/>
          <p:nvPr>
            <p:ph type="title" idx="14" hasCustomPrompt="1"/>
          </p:nvPr>
        </p:nvSpPr>
        <p:spPr>
          <a:xfrm>
            <a:off x="4856538" y="354442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type="title" idx="15" hasCustomPrompt="1"/>
          </p:nvPr>
        </p:nvSpPr>
        <p:spPr>
          <a:xfrm>
            <a:off x="876463" y="354442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type="subTitle" idx="16"/>
          </p:nvPr>
        </p:nvSpPr>
        <p:spPr>
          <a:xfrm>
            <a:off x="1777662" y="148027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6" name="Google Shape;86;p13"/>
          <p:cNvSpPr txBox="1"/>
          <p:nvPr>
            <p:ph type="subTitle" idx="17"/>
          </p:nvPr>
        </p:nvSpPr>
        <p:spPr>
          <a:xfrm>
            <a:off x="5757738" y="148027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7" name="Google Shape;87;p13"/>
          <p:cNvSpPr txBox="1"/>
          <p:nvPr>
            <p:ph type="subTitle" idx="18"/>
          </p:nvPr>
        </p:nvSpPr>
        <p:spPr>
          <a:xfrm>
            <a:off x="5757737" y="2512350"/>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8" name="Google Shape;88;p13"/>
          <p:cNvSpPr txBox="1"/>
          <p:nvPr>
            <p:ph type="subTitle" idx="19"/>
          </p:nvPr>
        </p:nvSpPr>
        <p:spPr>
          <a:xfrm>
            <a:off x="1777662" y="2512338"/>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9" name="Google Shape;89;p13"/>
          <p:cNvSpPr txBox="1"/>
          <p:nvPr>
            <p:ph type="subTitle" idx="20"/>
          </p:nvPr>
        </p:nvSpPr>
        <p:spPr>
          <a:xfrm>
            <a:off x="5757737" y="354442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90" name="Google Shape;90;p13"/>
          <p:cNvSpPr txBox="1"/>
          <p:nvPr>
            <p:ph type="subTitle" idx="21"/>
          </p:nvPr>
        </p:nvSpPr>
        <p:spPr>
          <a:xfrm>
            <a:off x="1777662" y="354442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91" name="Google Shape;91;p13"/>
          <p:cNvGrpSpPr/>
          <p:nvPr/>
        </p:nvGrpSpPr>
        <p:grpSpPr>
          <a:xfrm>
            <a:off x="-363114" y="-686855"/>
            <a:ext cx="9835298" cy="6115780"/>
            <a:chOff x="-363114" y="-686855"/>
            <a:chExt cx="9835298" cy="6115780"/>
          </a:xfrm>
        </p:grpSpPr>
        <p:sp>
          <p:nvSpPr>
            <p:cNvPr id="92" name="Google Shape;92;p13"/>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3" name="Google Shape;93;p13"/>
            <p:cNvSpPr/>
            <p:nvPr/>
          </p:nvSpPr>
          <p:spPr>
            <a:xfrm rot="10800000" flipH="1">
              <a:off x="-173878" y="-686855"/>
              <a:ext cx="677400" cy="18285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4" name="Google Shape;94;p13"/>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5" name="Google Shape;95;p13"/>
            <p:cNvSpPr/>
            <p:nvPr/>
          </p:nvSpPr>
          <p:spPr>
            <a:xfrm flipH="1">
              <a:off x="8812484" y="4769225"/>
              <a:ext cx="659700" cy="6597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96" name="Shape 96"/>
        <p:cNvGrpSpPr/>
        <p:nvPr/>
      </p:nvGrpSpPr>
      <p:grpSpPr>
        <a:xfrm>
          <a:off x="0" y="0"/>
          <a:ext cx="0" cy="0"/>
          <a:chOff x="0" y="0"/>
          <a:chExt cx="0" cy="0"/>
        </a:xfrm>
      </p:grpSpPr>
      <p:sp>
        <p:nvSpPr>
          <p:cNvPr id="97" name="Google Shape;97;p14"/>
          <p:cNvSpPr txBox="1"/>
          <p:nvPr>
            <p:ph type="title"/>
          </p:nvPr>
        </p:nvSpPr>
        <p:spPr>
          <a:xfrm>
            <a:off x="2312325" y="3532875"/>
            <a:ext cx="58536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98" name="Google Shape;98;p14"/>
          <p:cNvSpPr txBox="1"/>
          <p:nvPr>
            <p:ph type="subTitle" idx="1"/>
          </p:nvPr>
        </p:nvSpPr>
        <p:spPr>
          <a:xfrm>
            <a:off x="2312275" y="1078725"/>
            <a:ext cx="5853600" cy="234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solidFill>
                  <a:schemeClr val="lt1"/>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99" name="Google Shape;99;p14"/>
          <p:cNvGrpSpPr/>
          <p:nvPr/>
        </p:nvGrpSpPr>
        <p:grpSpPr>
          <a:xfrm>
            <a:off x="-3284446" y="334071"/>
            <a:ext cx="5348400" cy="2153758"/>
            <a:chOff x="-3284446" y="334071"/>
            <a:chExt cx="5348400" cy="2153758"/>
          </a:xfrm>
        </p:grpSpPr>
        <p:sp>
          <p:nvSpPr>
            <p:cNvPr id="100" name="Google Shape;100;p14"/>
            <p:cNvSpPr/>
            <p:nvPr/>
          </p:nvSpPr>
          <p:spPr>
            <a:xfrm rot="5400000" flipH="1">
              <a:off x="1474729" y="171922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1" name="Google Shape;101;p14"/>
            <p:cNvSpPr/>
            <p:nvPr/>
          </p:nvSpPr>
          <p:spPr>
            <a:xfrm rot="5400000" flipH="1">
              <a:off x="-1240246" y="-1710129"/>
              <a:ext cx="1260000" cy="5348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2" name="Google Shape;102;p14"/>
            <p:cNvSpPr/>
            <p:nvPr/>
          </p:nvSpPr>
          <p:spPr>
            <a:xfrm rot="5400000" flipH="1">
              <a:off x="-1240233" y="4129"/>
              <a:ext cx="1260000" cy="37074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03" name="Shape 103"/>
        <p:cNvGrpSpPr/>
        <p:nvPr/>
      </p:nvGrpSpPr>
      <p:grpSpPr>
        <a:xfrm>
          <a:off x="0" y="0"/>
          <a:ext cx="0" cy="0"/>
          <a:chOff x="0" y="0"/>
          <a:chExt cx="0" cy="0"/>
        </a:xfrm>
      </p:grpSpPr>
      <p:sp>
        <p:nvSpPr>
          <p:cNvPr id="104" name="Google Shape;104;p15"/>
          <p:cNvSpPr txBox="1"/>
          <p:nvPr>
            <p:ph type="title"/>
          </p:nvPr>
        </p:nvSpPr>
        <p:spPr>
          <a:xfrm>
            <a:off x="720000" y="1276938"/>
            <a:ext cx="3708000" cy="147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5"/>
          <p:cNvSpPr txBox="1"/>
          <p:nvPr>
            <p:ph type="subTitle" idx="1"/>
          </p:nvPr>
        </p:nvSpPr>
        <p:spPr>
          <a:xfrm>
            <a:off x="720000" y="2750263"/>
            <a:ext cx="37080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6" name="Google Shape;106;p15"/>
          <p:cNvSpPr/>
          <p:nvPr>
            <p:ph type="pic" idx="2"/>
          </p:nvPr>
        </p:nvSpPr>
        <p:spPr>
          <a:xfrm>
            <a:off x="5273100" y="533863"/>
            <a:ext cx="2910000" cy="4075800"/>
          </a:xfrm>
          <a:prstGeom prst="roundRect">
            <a:avLst>
              <a:gd name="adj" fmla="val 16667"/>
            </a:avLst>
          </a:prstGeom>
          <a:noFill/>
          <a:ln>
            <a:noFill/>
          </a:ln>
        </p:spPr>
      </p:sp>
      <p:grpSp>
        <p:nvGrpSpPr>
          <p:cNvPr id="107" name="Google Shape;107;p15"/>
          <p:cNvGrpSpPr/>
          <p:nvPr/>
        </p:nvGrpSpPr>
        <p:grpSpPr>
          <a:xfrm>
            <a:off x="-1050200" y="3866575"/>
            <a:ext cx="1931825" cy="6297300"/>
            <a:chOff x="-1050200" y="3866575"/>
            <a:chExt cx="1931825" cy="6297300"/>
          </a:xfrm>
        </p:grpSpPr>
        <p:sp>
          <p:nvSpPr>
            <p:cNvPr id="108" name="Google Shape;108;p15"/>
            <p:cNvSpPr/>
            <p:nvPr/>
          </p:nvSpPr>
          <p:spPr>
            <a:xfrm rot="10800000" flipH="1">
              <a:off x="-1050200" y="3866575"/>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9" name="Google Shape;109;p15"/>
            <p:cNvSpPr/>
            <p:nvPr/>
          </p:nvSpPr>
          <p:spPr>
            <a:xfrm rot="10800000" flipH="1">
              <a:off x="211725" y="4650500"/>
              <a:ext cx="669900" cy="6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10" name="Shape 110"/>
        <p:cNvGrpSpPr/>
        <p:nvPr/>
      </p:nvGrpSpPr>
      <p:grpSpPr>
        <a:xfrm>
          <a:off x="0" y="0"/>
          <a:ext cx="0" cy="0"/>
          <a:chOff x="0" y="0"/>
          <a:chExt cx="0" cy="0"/>
        </a:xfrm>
      </p:grpSpPr>
      <p:sp>
        <p:nvSpPr>
          <p:cNvPr id="111" name="Google Shape;111;p16"/>
          <p:cNvSpPr txBox="1"/>
          <p:nvPr>
            <p:ph type="title"/>
          </p:nvPr>
        </p:nvSpPr>
        <p:spPr>
          <a:xfrm>
            <a:off x="720000" y="1686150"/>
            <a:ext cx="3053100" cy="657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16"/>
          <p:cNvSpPr txBox="1"/>
          <p:nvPr>
            <p:ph type="subTitle" idx="1"/>
          </p:nvPr>
        </p:nvSpPr>
        <p:spPr>
          <a:xfrm>
            <a:off x="720000" y="2292150"/>
            <a:ext cx="3053100" cy="116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13" name="Google Shape;113;p16"/>
          <p:cNvGrpSpPr/>
          <p:nvPr/>
        </p:nvGrpSpPr>
        <p:grpSpPr>
          <a:xfrm>
            <a:off x="-107150" y="-5035775"/>
            <a:ext cx="9299250" cy="15215050"/>
            <a:chOff x="-107150" y="-5059050"/>
            <a:chExt cx="9299250" cy="15215050"/>
          </a:xfrm>
        </p:grpSpPr>
        <p:sp>
          <p:nvSpPr>
            <p:cNvPr id="114" name="Google Shape;114;p16"/>
            <p:cNvSpPr/>
            <p:nvPr/>
          </p:nvSpPr>
          <p:spPr>
            <a:xfrm flipH="1">
              <a:off x="-107150" y="-5059050"/>
              <a:ext cx="1026600" cy="62973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5" name="Google Shape;115;p16"/>
            <p:cNvSpPr/>
            <p:nvPr/>
          </p:nvSpPr>
          <p:spPr>
            <a:xfrm flipH="1">
              <a:off x="8165500" y="3858700"/>
              <a:ext cx="1026600" cy="62973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16" name="Google Shape;116;p16"/>
          <p:cNvSpPr/>
          <p:nvPr/>
        </p:nvSpPr>
        <p:spPr>
          <a:xfrm rot="10800000" flipH="1">
            <a:off x="8430770" y="3055949"/>
            <a:ext cx="874500" cy="25731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17" name="Shape 117"/>
        <p:cNvGrpSpPr/>
        <p:nvPr/>
      </p:nvGrpSpPr>
      <p:grpSpPr>
        <a:xfrm>
          <a:off x="0" y="0"/>
          <a:ext cx="0" cy="0"/>
          <a:chOff x="0" y="0"/>
          <a:chExt cx="0" cy="0"/>
        </a:xfrm>
      </p:grpSpPr>
      <p:sp>
        <p:nvSpPr>
          <p:cNvPr id="118" name="Google Shape;118;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7"/>
          <p:cNvSpPr txBox="1"/>
          <p:nvPr>
            <p:ph type="body" idx="1"/>
          </p:nvPr>
        </p:nvSpPr>
        <p:spPr>
          <a:xfrm>
            <a:off x="720000" y="1215750"/>
            <a:ext cx="7704000" cy="1056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Albert Sans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0"/>
              </a:spcBef>
              <a:spcAft>
                <a:spcPts val="0"/>
              </a:spcAft>
              <a:buClr>
                <a:srgbClr val="FFC800"/>
              </a:buClr>
              <a:buSzPts val="1200"/>
              <a:buFont typeface="Nunito Light"/>
              <a:buChar char="●"/>
              <a:defRPr/>
            </a:lvl4pPr>
            <a:lvl5pPr marL="2286000" lvl="4" indent="-304800" rtl="0">
              <a:lnSpc>
                <a:spcPct val="115000"/>
              </a:lnSpc>
              <a:spcBef>
                <a:spcPts val="0"/>
              </a:spcBef>
              <a:spcAft>
                <a:spcPts val="0"/>
              </a:spcAft>
              <a:buClr>
                <a:srgbClr val="434343"/>
              </a:buClr>
              <a:buSzPts val="1200"/>
              <a:buFont typeface="Nunito Light"/>
              <a:buChar char="○"/>
              <a:defRPr/>
            </a:lvl5pPr>
            <a:lvl6pPr marL="2743200" lvl="5" indent="-304800" rtl="0">
              <a:lnSpc>
                <a:spcPct val="115000"/>
              </a:lnSpc>
              <a:spcBef>
                <a:spcPts val="0"/>
              </a:spcBef>
              <a:spcAft>
                <a:spcPts val="0"/>
              </a:spcAft>
              <a:buClr>
                <a:srgbClr val="434343"/>
              </a:buClr>
              <a:buSzPts val="1200"/>
              <a:buFont typeface="Nunito Light"/>
              <a:buChar char="■"/>
              <a:defRPr/>
            </a:lvl6pPr>
            <a:lvl7pPr marL="3200400" lvl="6" indent="-304800" rtl="0">
              <a:lnSpc>
                <a:spcPct val="115000"/>
              </a:lnSpc>
              <a:spcBef>
                <a:spcPts val="0"/>
              </a:spcBef>
              <a:spcAft>
                <a:spcPts val="0"/>
              </a:spcAft>
              <a:buClr>
                <a:srgbClr val="434343"/>
              </a:buClr>
              <a:buSzPts val="1200"/>
              <a:buFont typeface="Nunito Light"/>
              <a:buChar char="●"/>
              <a:defRPr/>
            </a:lvl7pPr>
            <a:lvl8pPr marL="3657600" lvl="7" indent="-304800" rtl="0">
              <a:lnSpc>
                <a:spcPct val="115000"/>
              </a:lnSpc>
              <a:spcBef>
                <a:spcPts val="0"/>
              </a:spcBef>
              <a:spcAft>
                <a:spcPts val="0"/>
              </a:spcAft>
              <a:buClr>
                <a:srgbClr val="434343"/>
              </a:buClr>
              <a:buSzPts val="1200"/>
              <a:buFont typeface="Nunito Light"/>
              <a:buChar char="○"/>
              <a:defRPr/>
            </a:lvl8pPr>
            <a:lvl9pPr marL="4114800" lvl="8" indent="-304800" rtl="0">
              <a:lnSpc>
                <a:spcPct val="115000"/>
              </a:lnSpc>
              <a:spcBef>
                <a:spcPts val="0"/>
              </a:spcBef>
              <a:spcAft>
                <a:spcPts val="0"/>
              </a:spcAft>
              <a:buClr>
                <a:srgbClr val="434343"/>
              </a:buClr>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20" name="Shape 120"/>
        <p:cNvGrpSpPr/>
        <p:nvPr/>
      </p:nvGrpSpPr>
      <p:grpSpPr>
        <a:xfrm>
          <a:off x="0" y="0"/>
          <a:ext cx="0" cy="0"/>
          <a:chOff x="0" y="0"/>
          <a:chExt cx="0" cy="0"/>
        </a:xfrm>
      </p:grpSpPr>
      <p:sp>
        <p:nvSpPr>
          <p:cNvPr id="121" name="Google Shape;121;p18"/>
          <p:cNvSpPr txBox="1"/>
          <p:nvPr>
            <p:ph type="title"/>
          </p:nvPr>
        </p:nvSpPr>
        <p:spPr>
          <a:xfrm>
            <a:off x="1746175" y="445025"/>
            <a:ext cx="6684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18"/>
          <p:cNvSpPr txBox="1"/>
          <p:nvPr>
            <p:ph type="body" idx="1"/>
          </p:nvPr>
        </p:nvSpPr>
        <p:spPr>
          <a:xfrm>
            <a:off x="1746175" y="1215750"/>
            <a:ext cx="6684600" cy="339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grpSp>
        <p:nvGrpSpPr>
          <p:cNvPr id="123" name="Google Shape;123;p18"/>
          <p:cNvGrpSpPr/>
          <p:nvPr/>
        </p:nvGrpSpPr>
        <p:grpSpPr>
          <a:xfrm flipH="1">
            <a:off x="-1230850" y="2160950"/>
            <a:ext cx="2479800" cy="6297300"/>
            <a:chOff x="6564450" y="1268000"/>
            <a:chExt cx="2479800" cy="6297300"/>
          </a:xfrm>
        </p:grpSpPr>
        <p:sp>
          <p:nvSpPr>
            <p:cNvPr id="124" name="Google Shape;124;p18"/>
            <p:cNvSpPr/>
            <p:nvPr/>
          </p:nvSpPr>
          <p:spPr>
            <a:xfrm>
              <a:off x="7417650"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25" name="Google Shape;125;p18"/>
            <p:cNvSpPr/>
            <p:nvPr/>
          </p:nvSpPr>
          <p:spPr>
            <a:xfrm>
              <a:off x="6564450" y="2822300"/>
              <a:ext cx="1071600" cy="4365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26" name="Google Shape;126;p18"/>
            <p:cNvSpPr/>
            <p:nvPr/>
          </p:nvSpPr>
          <p:spPr>
            <a:xfrm>
              <a:off x="6890850" y="2109800"/>
              <a:ext cx="418800" cy="4188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27" name="Shape 127"/>
        <p:cNvGrpSpPr/>
        <p:nvPr/>
      </p:nvGrpSpPr>
      <p:grpSpPr>
        <a:xfrm>
          <a:off x="0" y="0"/>
          <a:ext cx="0" cy="0"/>
          <a:chOff x="0" y="0"/>
          <a:chExt cx="0" cy="0"/>
        </a:xfrm>
      </p:grpSpPr>
      <p:sp>
        <p:nvSpPr>
          <p:cNvPr id="128" name="Google Shape;128;p19"/>
          <p:cNvSpPr txBox="1"/>
          <p:nvPr>
            <p:ph type="title"/>
          </p:nvPr>
        </p:nvSpPr>
        <p:spPr>
          <a:xfrm>
            <a:off x="1721750" y="445025"/>
            <a:ext cx="5700300" cy="109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9" name="Google Shape;129;p19"/>
          <p:cNvGrpSpPr/>
          <p:nvPr/>
        </p:nvGrpSpPr>
        <p:grpSpPr>
          <a:xfrm>
            <a:off x="-107146" y="-909126"/>
            <a:ext cx="9417818" cy="8992626"/>
            <a:chOff x="-107146" y="-909126"/>
            <a:chExt cx="9417818" cy="8992626"/>
          </a:xfrm>
        </p:grpSpPr>
        <p:sp>
          <p:nvSpPr>
            <p:cNvPr id="130" name="Google Shape;130;p19"/>
            <p:cNvSpPr/>
            <p:nvPr/>
          </p:nvSpPr>
          <p:spPr>
            <a:xfrm rot="10800000" flipH="1">
              <a:off x="8519272" y="3954900"/>
              <a:ext cx="791400" cy="4128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1" name="Google Shape;131;p19"/>
            <p:cNvSpPr/>
            <p:nvPr/>
          </p:nvSpPr>
          <p:spPr>
            <a:xfrm rot="10800000" flipH="1">
              <a:off x="7958000" y="4588140"/>
              <a:ext cx="791400" cy="2862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32" name="Google Shape;132;p19"/>
            <p:cNvGrpSpPr/>
            <p:nvPr/>
          </p:nvGrpSpPr>
          <p:grpSpPr>
            <a:xfrm rot="5400000">
              <a:off x="-544100" y="-472171"/>
              <a:ext cx="1828500" cy="954591"/>
              <a:chOff x="-1253563" y="3992679"/>
              <a:chExt cx="1828500" cy="954591"/>
            </a:xfrm>
          </p:grpSpPr>
          <p:sp>
            <p:nvSpPr>
              <p:cNvPr id="133" name="Google Shape;133;p19"/>
              <p:cNvSpPr/>
              <p:nvPr/>
            </p:nvSpPr>
            <p:spPr>
              <a:xfrm rot="5400000" flipH="1">
                <a:off x="-119071" y="3992679"/>
                <a:ext cx="277200" cy="277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4" name="Google Shape;134;p19"/>
              <p:cNvSpPr/>
              <p:nvPr/>
            </p:nvSpPr>
            <p:spPr>
              <a:xfrm rot="5400000">
                <a:off x="-678013" y="3694320"/>
                <a:ext cx="677400" cy="18285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35" name="Shape 135"/>
        <p:cNvGrpSpPr/>
        <p:nvPr/>
      </p:nvGrpSpPr>
      <p:grpSpPr>
        <a:xfrm>
          <a:off x="0" y="0"/>
          <a:ext cx="0" cy="0"/>
          <a:chOff x="0" y="0"/>
          <a:chExt cx="0" cy="0"/>
        </a:xfrm>
      </p:grpSpPr>
      <p:sp>
        <p:nvSpPr>
          <p:cNvPr id="136" name="Google Shape;136;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grpSp>
        <p:nvGrpSpPr>
          <p:cNvPr id="137" name="Google Shape;137;p20"/>
          <p:cNvGrpSpPr/>
          <p:nvPr/>
        </p:nvGrpSpPr>
        <p:grpSpPr>
          <a:xfrm flipH="1">
            <a:off x="-822466" y="-3825506"/>
            <a:ext cx="9983475" cy="8969006"/>
            <a:chOff x="-22300" y="-3825506"/>
            <a:chExt cx="9983475" cy="8969006"/>
          </a:xfrm>
        </p:grpSpPr>
        <p:sp>
          <p:nvSpPr>
            <p:cNvPr id="138" name="Google Shape;138;p20"/>
            <p:cNvSpPr/>
            <p:nvPr/>
          </p:nvSpPr>
          <p:spPr>
            <a:xfrm flipH="1">
              <a:off x="8312375" y="-678400"/>
              <a:ext cx="1648800" cy="164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9" name="Google Shape;139;p20"/>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0" name="Google Shape;140;p20"/>
            <p:cNvSpPr/>
            <p:nvPr/>
          </p:nvSpPr>
          <p:spPr>
            <a:xfrm flipH="1">
              <a:off x="171200" y="4469010"/>
              <a:ext cx="526500" cy="526500"/>
            </a:xfrm>
            <a:prstGeom prst="ellipse">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1" name="Google Shape;141;p20"/>
            <p:cNvSpPr/>
            <p:nvPr/>
          </p:nvSpPr>
          <p:spPr>
            <a:xfrm>
              <a:off x="7819550" y="-3825506"/>
              <a:ext cx="1483500" cy="4365000"/>
            </a:xfrm>
            <a:prstGeom prst="roundRect">
              <a:avLst>
                <a:gd name="adj" fmla="val 50000"/>
              </a:avLst>
            </a:prstGeom>
            <a:solidFill>
              <a:srgbClr val="F6F6F6">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sp>
        <p:nvSpPr>
          <p:cNvPr id="18" name="Google Shape;18;p3"/>
          <p:cNvSpPr txBox="1"/>
          <p:nvPr>
            <p:ph type="title"/>
          </p:nvPr>
        </p:nvSpPr>
        <p:spPr>
          <a:xfrm>
            <a:off x="713225" y="2271750"/>
            <a:ext cx="33183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type="title" idx="2" hasCustomPrompt="1"/>
          </p:nvPr>
        </p:nvSpPr>
        <p:spPr>
          <a:xfrm>
            <a:off x="713225" y="1267988"/>
            <a:ext cx="132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lt1"/>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42" name="Shape 142"/>
        <p:cNvGrpSpPr/>
        <p:nvPr/>
      </p:nvGrpSpPr>
      <p:grpSpPr>
        <a:xfrm>
          <a:off x="0" y="0"/>
          <a:ext cx="0" cy="0"/>
          <a:chOff x="0" y="0"/>
          <a:chExt cx="0" cy="0"/>
        </a:xfrm>
      </p:grpSpPr>
      <p:sp>
        <p:nvSpPr>
          <p:cNvPr id="143" name="Google Shape;143;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grpSp>
        <p:nvGrpSpPr>
          <p:cNvPr id="144" name="Google Shape;144;p21"/>
          <p:cNvGrpSpPr/>
          <p:nvPr/>
        </p:nvGrpSpPr>
        <p:grpSpPr>
          <a:xfrm>
            <a:off x="-107146" y="-909126"/>
            <a:ext cx="9417818" cy="8992626"/>
            <a:chOff x="-107146" y="-909126"/>
            <a:chExt cx="9417818" cy="8992626"/>
          </a:xfrm>
        </p:grpSpPr>
        <p:sp>
          <p:nvSpPr>
            <p:cNvPr id="145" name="Google Shape;145;p21"/>
            <p:cNvSpPr/>
            <p:nvPr/>
          </p:nvSpPr>
          <p:spPr>
            <a:xfrm rot="10800000" flipH="1">
              <a:off x="8519272" y="3954900"/>
              <a:ext cx="791400" cy="4128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6" name="Google Shape;146;p21"/>
            <p:cNvSpPr/>
            <p:nvPr/>
          </p:nvSpPr>
          <p:spPr>
            <a:xfrm rot="10800000" flipH="1">
              <a:off x="7958000" y="4588140"/>
              <a:ext cx="791400" cy="2862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47" name="Google Shape;147;p21"/>
            <p:cNvGrpSpPr/>
            <p:nvPr/>
          </p:nvGrpSpPr>
          <p:grpSpPr>
            <a:xfrm rot="5400000">
              <a:off x="-544100" y="-472171"/>
              <a:ext cx="1828500" cy="954591"/>
              <a:chOff x="-1253563" y="3992679"/>
              <a:chExt cx="1828500" cy="954591"/>
            </a:xfrm>
          </p:grpSpPr>
          <p:sp>
            <p:nvSpPr>
              <p:cNvPr id="148" name="Google Shape;148;p21"/>
              <p:cNvSpPr/>
              <p:nvPr/>
            </p:nvSpPr>
            <p:spPr>
              <a:xfrm rot="5400000" flipH="1">
                <a:off x="-119071" y="3992679"/>
                <a:ext cx="277200" cy="277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9" name="Google Shape;149;p21"/>
              <p:cNvSpPr/>
              <p:nvPr/>
            </p:nvSpPr>
            <p:spPr>
              <a:xfrm rot="5400000">
                <a:off x="-678013" y="3694320"/>
                <a:ext cx="677400" cy="18285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50" name="Shape 150"/>
        <p:cNvGrpSpPr/>
        <p:nvPr/>
      </p:nvGrpSpPr>
      <p:grpSpPr>
        <a:xfrm>
          <a:off x="0" y="0"/>
          <a:ext cx="0" cy="0"/>
          <a:chOff x="0" y="0"/>
          <a:chExt cx="0" cy="0"/>
        </a:xfrm>
      </p:grpSpPr>
      <p:sp>
        <p:nvSpPr>
          <p:cNvPr id="151" name="Google Shape;151;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22"/>
          <p:cNvSpPr txBox="1"/>
          <p:nvPr>
            <p:ph type="subTitle" idx="1"/>
          </p:nvPr>
        </p:nvSpPr>
        <p:spPr>
          <a:xfrm>
            <a:off x="3099859" y="1710975"/>
            <a:ext cx="361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53" name="Google Shape;153;p22"/>
          <p:cNvSpPr txBox="1"/>
          <p:nvPr>
            <p:ph type="subTitle" idx="2"/>
          </p:nvPr>
        </p:nvSpPr>
        <p:spPr>
          <a:xfrm>
            <a:off x="3099859" y="3946825"/>
            <a:ext cx="361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54" name="Google Shape;154;p22"/>
          <p:cNvSpPr txBox="1"/>
          <p:nvPr>
            <p:ph type="subTitle" idx="3"/>
          </p:nvPr>
        </p:nvSpPr>
        <p:spPr>
          <a:xfrm>
            <a:off x="3099859" y="2828900"/>
            <a:ext cx="361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55" name="Google Shape;155;p22"/>
          <p:cNvSpPr txBox="1"/>
          <p:nvPr>
            <p:ph type="subTitle" idx="4"/>
          </p:nvPr>
        </p:nvSpPr>
        <p:spPr>
          <a:xfrm>
            <a:off x="3099859" y="1324575"/>
            <a:ext cx="3619800" cy="5235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rtl="0">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rtl="0">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rtl="0">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rtl="0">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rtl="0">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rtl="0">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rtl="0">
              <a:lnSpc>
                <a:spcPct val="115000"/>
              </a:lnSpc>
              <a:spcBef>
                <a:spcPts val="0"/>
              </a:spcBef>
              <a:spcAft>
                <a:spcPts val="0"/>
              </a:spcAft>
              <a:buSzPts val="2600"/>
              <a:buFont typeface="DM Sans"/>
              <a:buNone/>
              <a:defRPr sz="2600" b="1">
                <a:latin typeface="DM Sans"/>
                <a:ea typeface="DM Sans"/>
                <a:cs typeface="DM Sans"/>
                <a:sym typeface="DM Sans"/>
              </a:defRPr>
            </a:lvl9pPr>
          </a:lstStyle>
          <a:p/>
        </p:txBody>
      </p:sp>
      <p:sp>
        <p:nvSpPr>
          <p:cNvPr id="156" name="Google Shape;156;p22"/>
          <p:cNvSpPr txBox="1"/>
          <p:nvPr>
            <p:ph type="subTitle" idx="5"/>
          </p:nvPr>
        </p:nvSpPr>
        <p:spPr>
          <a:xfrm>
            <a:off x="3099859" y="3560425"/>
            <a:ext cx="3619800" cy="5235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rtl="0">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rtl="0">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rtl="0">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rtl="0">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rtl="0">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rtl="0">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rtl="0">
              <a:lnSpc>
                <a:spcPct val="115000"/>
              </a:lnSpc>
              <a:spcBef>
                <a:spcPts val="0"/>
              </a:spcBef>
              <a:spcAft>
                <a:spcPts val="0"/>
              </a:spcAft>
              <a:buSzPts val="2600"/>
              <a:buFont typeface="DM Sans"/>
              <a:buNone/>
              <a:defRPr sz="2600" b="1">
                <a:latin typeface="DM Sans"/>
                <a:ea typeface="DM Sans"/>
                <a:cs typeface="DM Sans"/>
                <a:sym typeface="DM Sans"/>
              </a:defRPr>
            </a:lvl9pPr>
          </a:lstStyle>
          <a:p/>
        </p:txBody>
      </p:sp>
      <p:sp>
        <p:nvSpPr>
          <p:cNvPr id="157" name="Google Shape;157;p22"/>
          <p:cNvSpPr txBox="1"/>
          <p:nvPr>
            <p:ph type="subTitle" idx="6"/>
          </p:nvPr>
        </p:nvSpPr>
        <p:spPr>
          <a:xfrm>
            <a:off x="3099859" y="2442500"/>
            <a:ext cx="3619800" cy="5235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rtl="0">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rtl="0">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rtl="0">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rtl="0">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rtl="0">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rtl="0">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rtl="0">
              <a:lnSpc>
                <a:spcPct val="115000"/>
              </a:lnSpc>
              <a:spcBef>
                <a:spcPts val="0"/>
              </a:spcBef>
              <a:spcAft>
                <a:spcPts val="0"/>
              </a:spcAft>
              <a:buSzPts val="2600"/>
              <a:buFont typeface="DM Sans"/>
              <a:buNone/>
              <a:defRPr sz="2600" b="1">
                <a:latin typeface="DM Sans"/>
                <a:ea typeface="DM Sans"/>
                <a:cs typeface="DM Sans"/>
                <a:sym typeface="DM Sans"/>
              </a:defRPr>
            </a:lvl9pPr>
          </a:lstStyle>
          <a:p/>
        </p:txBody>
      </p:sp>
      <p:grpSp>
        <p:nvGrpSpPr>
          <p:cNvPr id="158" name="Google Shape;158;p22"/>
          <p:cNvGrpSpPr/>
          <p:nvPr/>
        </p:nvGrpSpPr>
        <p:grpSpPr>
          <a:xfrm>
            <a:off x="-393450" y="136650"/>
            <a:ext cx="9412000" cy="7788778"/>
            <a:chOff x="-393450" y="136650"/>
            <a:chExt cx="9412000" cy="7788778"/>
          </a:xfrm>
        </p:grpSpPr>
        <p:sp>
          <p:nvSpPr>
            <p:cNvPr id="159" name="Google Shape;159;p22"/>
            <p:cNvSpPr/>
            <p:nvPr/>
          </p:nvSpPr>
          <p:spPr>
            <a:xfrm rot="10800000" flipH="1">
              <a:off x="8492050" y="136650"/>
              <a:ext cx="526500" cy="52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60" name="Google Shape;160;p22"/>
            <p:cNvGrpSpPr/>
            <p:nvPr/>
          </p:nvGrpSpPr>
          <p:grpSpPr>
            <a:xfrm>
              <a:off x="-393450" y="2571752"/>
              <a:ext cx="1462351" cy="5353676"/>
              <a:chOff x="-2108325" y="-2157248"/>
              <a:chExt cx="1462351" cy="5353676"/>
            </a:xfrm>
          </p:grpSpPr>
          <p:sp>
            <p:nvSpPr>
              <p:cNvPr id="161" name="Google Shape;161;p22"/>
              <p:cNvSpPr/>
              <p:nvPr/>
            </p:nvSpPr>
            <p:spPr>
              <a:xfrm rot="10800000" flipH="1">
                <a:off x="-2108325" y="-2157248"/>
                <a:ext cx="793500" cy="7935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62" name="Google Shape;162;p22"/>
              <p:cNvSpPr/>
              <p:nvPr/>
            </p:nvSpPr>
            <p:spPr>
              <a:xfrm rot="10800000">
                <a:off x="-1665375" y="-1168572"/>
                <a:ext cx="1019400" cy="4365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63" name="Shape 163"/>
        <p:cNvGrpSpPr/>
        <p:nvPr/>
      </p:nvGrpSpPr>
      <p:grpSpPr>
        <a:xfrm>
          <a:off x="0" y="0"/>
          <a:ext cx="0" cy="0"/>
          <a:chOff x="0" y="0"/>
          <a:chExt cx="0" cy="0"/>
        </a:xfrm>
      </p:grpSpPr>
      <p:sp>
        <p:nvSpPr>
          <p:cNvPr id="164" name="Google Shape;164;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5" name="Google Shape;165;p23"/>
          <p:cNvSpPr txBox="1"/>
          <p:nvPr>
            <p:ph type="subTitle" idx="1"/>
          </p:nvPr>
        </p:nvSpPr>
        <p:spPr>
          <a:xfrm>
            <a:off x="716625"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66" name="Google Shape;166;p23"/>
          <p:cNvSpPr txBox="1"/>
          <p:nvPr>
            <p:ph type="subTitle" idx="2"/>
          </p:nvPr>
        </p:nvSpPr>
        <p:spPr>
          <a:xfrm>
            <a:off x="3352500"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67" name="Google Shape;167;p23"/>
          <p:cNvSpPr txBox="1"/>
          <p:nvPr>
            <p:ph type="subTitle" idx="3"/>
          </p:nvPr>
        </p:nvSpPr>
        <p:spPr>
          <a:xfrm>
            <a:off x="5988375"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68" name="Google Shape;168;p23"/>
          <p:cNvSpPr txBox="1"/>
          <p:nvPr>
            <p:ph type="subTitle" idx="4"/>
          </p:nvPr>
        </p:nvSpPr>
        <p:spPr>
          <a:xfrm>
            <a:off x="716625"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69" name="Google Shape;169;p23"/>
          <p:cNvSpPr txBox="1"/>
          <p:nvPr>
            <p:ph type="subTitle" idx="5"/>
          </p:nvPr>
        </p:nvSpPr>
        <p:spPr>
          <a:xfrm>
            <a:off x="3352500"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70" name="Google Shape;170;p23"/>
          <p:cNvSpPr txBox="1"/>
          <p:nvPr>
            <p:ph type="subTitle" idx="6"/>
          </p:nvPr>
        </p:nvSpPr>
        <p:spPr>
          <a:xfrm>
            <a:off x="5988375"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171" name="Google Shape;171;p23"/>
          <p:cNvGrpSpPr/>
          <p:nvPr/>
        </p:nvGrpSpPr>
        <p:grpSpPr>
          <a:xfrm>
            <a:off x="-928775" y="-93025"/>
            <a:ext cx="10062875" cy="6791097"/>
            <a:chOff x="-928775" y="-93025"/>
            <a:chExt cx="10062875" cy="6791097"/>
          </a:xfrm>
        </p:grpSpPr>
        <p:sp>
          <p:nvSpPr>
            <p:cNvPr id="172" name="Google Shape;172;p23"/>
            <p:cNvSpPr/>
            <p:nvPr/>
          </p:nvSpPr>
          <p:spPr>
            <a:xfrm>
              <a:off x="-928775" y="-93025"/>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73" name="Google Shape;173;p23"/>
            <p:cNvGrpSpPr/>
            <p:nvPr/>
          </p:nvGrpSpPr>
          <p:grpSpPr>
            <a:xfrm>
              <a:off x="8424000" y="4173728"/>
              <a:ext cx="710100" cy="2524343"/>
              <a:chOff x="8424000" y="4173728"/>
              <a:chExt cx="710100" cy="2524343"/>
            </a:xfrm>
          </p:grpSpPr>
          <p:sp>
            <p:nvSpPr>
              <p:cNvPr id="174" name="Google Shape;174;p23"/>
              <p:cNvSpPr/>
              <p:nvPr/>
            </p:nvSpPr>
            <p:spPr>
              <a:xfrm>
                <a:off x="8609250" y="4173728"/>
                <a:ext cx="339600" cy="3396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75" name="Google Shape;175;p23"/>
              <p:cNvSpPr/>
              <p:nvPr/>
            </p:nvSpPr>
            <p:spPr>
              <a:xfrm>
                <a:off x="8424000" y="4608572"/>
                <a:ext cx="710100" cy="208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76" name="Shape 176"/>
        <p:cNvGrpSpPr/>
        <p:nvPr/>
      </p:nvGrpSpPr>
      <p:grpSpPr>
        <a:xfrm>
          <a:off x="0" y="0"/>
          <a:ext cx="0" cy="0"/>
          <a:chOff x="0" y="0"/>
          <a:chExt cx="0" cy="0"/>
        </a:xfrm>
      </p:grpSpPr>
      <p:sp>
        <p:nvSpPr>
          <p:cNvPr id="177" name="Google Shape;177;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24"/>
          <p:cNvSpPr txBox="1"/>
          <p:nvPr>
            <p:ph type="subTitle" idx="1"/>
          </p:nvPr>
        </p:nvSpPr>
        <p:spPr>
          <a:xfrm>
            <a:off x="720000" y="1781139"/>
            <a:ext cx="3851700" cy="1203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4"/>
          <p:cNvSpPr txBox="1"/>
          <p:nvPr>
            <p:ph type="subTitle" idx="2"/>
          </p:nvPr>
        </p:nvSpPr>
        <p:spPr>
          <a:xfrm>
            <a:off x="4571802" y="1778800"/>
            <a:ext cx="3851700" cy="1203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4"/>
          <p:cNvSpPr txBox="1"/>
          <p:nvPr>
            <p:ph type="subTitle" idx="3"/>
          </p:nvPr>
        </p:nvSpPr>
        <p:spPr>
          <a:xfrm>
            <a:off x="720000" y="3635325"/>
            <a:ext cx="7704000" cy="66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1" name="Google Shape;181;p24"/>
          <p:cNvSpPr txBox="1"/>
          <p:nvPr>
            <p:ph type="subTitle" idx="4"/>
          </p:nvPr>
        </p:nvSpPr>
        <p:spPr>
          <a:xfrm>
            <a:off x="720000" y="1467825"/>
            <a:ext cx="38517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p:txBody>
      </p:sp>
      <p:sp>
        <p:nvSpPr>
          <p:cNvPr id="182" name="Google Shape;182;p24"/>
          <p:cNvSpPr txBox="1"/>
          <p:nvPr>
            <p:ph type="subTitle" idx="5"/>
          </p:nvPr>
        </p:nvSpPr>
        <p:spPr>
          <a:xfrm>
            <a:off x="4571800" y="1467825"/>
            <a:ext cx="38517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p:txBody>
      </p:sp>
      <p:sp>
        <p:nvSpPr>
          <p:cNvPr id="183" name="Google Shape;183;p24"/>
          <p:cNvSpPr txBox="1"/>
          <p:nvPr>
            <p:ph type="subTitle" idx="6"/>
          </p:nvPr>
        </p:nvSpPr>
        <p:spPr>
          <a:xfrm>
            <a:off x="720000" y="3325377"/>
            <a:ext cx="77040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p:txBody>
      </p:sp>
      <p:grpSp>
        <p:nvGrpSpPr>
          <p:cNvPr id="184" name="Google Shape;184;p24"/>
          <p:cNvGrpSpPr/>
          <p:nvPr/>
        </p:nvGrpSpPr>
        <p:grpSpPr>
          <a:xfrm>
            <a:off x="-22300" y="-3825506"/>
            <a:ext cx="9983475" cy="8969006"/>
            <a:chOff x="-22300" y="-3825506"/>
            <a:chExt cx="9983475" cy="8969006"/>
          </a:xfrm>
        </p:grpSpPr>
        <p:sp>
          <p:nvSpPr>
            <p:cNvPr id="185" name="Google Shape;185;p24"/>
            <p:cNvSpPr/>
            <p:nvPr/>
          </p:nvSpPr>
          <p:spPr>
            <a:xfrm flipH="1">
              <a:off x="8312375" y="-678400"/>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6" name="Google Shape;186;p24"/>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7" name="Google Shape;187;p24"/>
            <p:cNvSpPr/>
            <p:nvPr/>
          </p:nvSpPr>
          <p:spPr>
            <a:xfrm flipH="1">
              <a:off x="171200" y="4469010"/>
              <a:ext cx="526500" cy="526500"/>
            </a:xfrm>
            <a:prstGeom prst="ellipse">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8" name="Google Shape;188;p24"/>
            <p:cNvSpPr/>
            <p:nvPr/>
          </p:nvSpPr>
          <p:spPr>
            <a:xfrm>
              <a:off x="7819550" y="-3825506"/>
              <a:ext cx="1483500" cy="4365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89" name="Shape 189"/>
        <p:cNvGrpSpPr/>
        <p:nvPr/>
      </p:nvGrpSpPr>
      <p:grpSpPr>
        <a:xfrm>
          <a:off x="0" y="0"/>
          <a:ext cx="0" cy="0"/>
          <a:chOff x="0" y="0"/>
          <a:chExt cx="0" cy="0"/>
        </a:xfrm>
      </p:grpSpPr>
      <p:sp>
        <p:nvSpPr>
          <p:cNvPr id="190" name="Google Shape;190;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25"/>
          <p:cNvSpPr txBox="1"/>
          <p:nvPr>
            <p:ph type="subTitle" idx="1"/>
          </p:nvPr>
        </p:nvSpPr>
        <p:spPr>
          <a:xfrm>
            <a:off x="1747638" y="1647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92" name="Google Shape;192;p25"/>
          <p:cNvSpPr txBox="1"/>
          <p:nvPr>
            <p:ph type="subTitle" idx="2"/>
          </p:nvPr>
        </p:nvSpPr>
        <p:spPr>
          <a:xfrm>
            <a:off x="5186088" y="1647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93" name="Google Shape;193;p25"/>
          <p:cNvSpPr txBox="1"/>
          <p:nvPr>
            <p:ph type="subTitle" idx="3"/>
          </p:nvPr>
        </p:nvSpPr>
        <p:spPr>
          <a:xfrm>
            <a:off x="1747638" y="3231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94" name="Google Shape;194;p25"/>
          <p:cNvSpPr txBox="1"/>
          <p:nvPr>
            <p:ph type="subTitle" idx="4"/>
          </p:nvPr>
        </p:nvSpPr>
        <p:spPr>
          <a:xfrm>
            <a:off x="5186088" y="3231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95" name="Google Shape;195;p25"/>
          <p:cNvSpPr txBox="1"/>
          <p:nvPr>
            <p:ph type="subTitle" idx="5"/>
          </p:nvPr>
        </p:nvSpPr>
        <p:spPr>
          <a:xfrm>
            <a:off x="1747650" y="121562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96" name="Google Shape;196;p25"/>
          <p:cNvSpPr txBox="1"/>
          <p:nvPr>
            <p:ph type="subTitle" idx="6"/>
          </p:nvPr>
        </p:nvSpPr>
        <p:spPr>
          <a:xfrm>
            <a:off x="5186100" y="121562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97" name="Google Shape;197;p25"/>
          <p:cNvSpPr txBox="1"/>
          <p:nvPr>
            <p:ph type="subTitle" idx="7"/>
          </p:nvPr>
        </p:nvSpPr>
        <p:spPr>
          <a:xfrm>
            <a:off x="1747650" y="279957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98" name="Google Shape;198;p25"/>
          <p:cNvSpPr txBox="1"/>
          <p:nvPr>
            <p:ph type="subTitle" idx="8"/>
          </p:nvPr>
        </p:nvSpPr>
        <p:spPr>
          <a:xfrm>
            <a:off x="5186100" y="279957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199" name="Google Shape;199;p25"/>
          <p:cNvGrpSpPr/>
          <p:nvPr/>
        </p:nvGrpSpPr>
        <p:grpSpPr>
          <a:xfrm>
            <a:off x="-2608950" y="-68353"/>
            <a:ext cx="14807675" cy="5426654"/>
            <a:chOff x="-2608950" y="-68353"/>
            <a:chExt cx="14807675" cy="5426654"/>
          </a:xfrm>
        </p:grpSpPr>
        <p:sp>
          <p:nvSpPr>
            <p:cNvPr id="200" name="Google Shape;200;p25"/>
            <p:cNvSpPr/>
            <p:nvPr/>
          </p:nvSpPr>
          <p:spPr>
            <a:xfrm rot="-5400000">
              <a:off x="9880775" y="-1781803"/>
              <a:ext cx="604500" cy="403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1" name="Google Shape;201;p25"/>
            <p:cNvSpPr/>
            <p:nvPr/>
          </p:nvSpPr>
          <p:spPr>
            <a:xfrm rot="-5400000">
              <a:off x="9588139" y="-734549"/>
              <a:ext cx="604500" cy="2794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2" name="Google Shape;202;p25"/>
            <p:cNvSpPr/>
            <p:nvPr/>
          </p:nvSpPr>
          <p:spPr>
            <a:xfrm rot="5400000">
              <a:off x="-895500" y="3040351"/>
              <a:ext cx="604500" cy="403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3" name="Google Shape;203;p25"/>
            <p:cNvSpPr/>
            <p:nvPr/>
          </p:nvSpPr>
          <p:spPr>
            <a:xfrm rot="5400000">
              <a:off x="-380001" y="3806300"/>
              <a:ext cx="604500" cy="16419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204" name="Shape 204"/>
        <p:cNvGrpSpPr/>
        <p:nvPr/>
      </p:nvGrpSpPr>
      <p:grpSpPr>
        <a:xfrm>
          <a:off x="0" y="0"/>
          <a:ext cx="0" cy="0"/>
          <a:chOff x="0" y="0"/>
          <a:chExt cx="0" cy="0"/>
        </a:xfrm>
      </p:grpSpPr>
      <p:sp>
        <p:nvSpPr>
          <p:cNvPr id="205" name="Google Shape;205;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6" name="Google Shape;206;p26"/>
          <p:cNvSpPr txBox="1"/>
          <p:nvPr>
            <p:ph type="subTitle" idx="1"/>
          </p:nvPr>
        </p:nvSpPr>
        <p:spPr>
          <a:xfrm>
            <a:off x="1046381" y="21492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07" name="Google Shape;207;p26"/>
          <p:cNvSpPr txBox="1"/>
          <p:nvPr>
            <p:ph type="subTitle" idx="2"/>
          </p:nvPr>
        </p:nvSpPr>
        <p:spPr>
          <a:xfrm>
            <a:off x="3538950" y="21492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08" name="Google Shape;208;p26"/>
          <p:cNvSpPr txBox="1"/>
          <p:nvPr>
            <p:ph type="subTitle" idx="3"/>
          </p:nvPr>
        </p:nvSpPr>
        <p:spPr>
          <a:xfrm>
            <a:off x="1046381" y="38405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09" name="Google Shape;209;p26"/>
          <p:cNvSpPr txBox="1"/>
          <p:nvPr>
            <p:ph type="subTitle" idx="4"/>
          </p:nvPr>
        </p:nvSpPr>
        <p:spPr>
          <a:xfrm>
            <a:off x="3538950" y="38405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10" name="Google Shape;210;p26"/>
          <p:cNvSpPr txBox="1"/>
          <p:nvPr>
            <p:ph type="subTitle" idx="5"/>
          </p:nvPr>
        </p:nvSpPr>
        <p:spPr>
          <a:xfrm>
            <a:off x="6031519" y="21492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11" name="Google Shape;211;p26"/>
          <p:cNvSpPr txBox="1"/>
          <p:nvPr>
            <p:ph type="subTitle" idx="6"/>
          </p:nvPr>
        </p:nvSpPr>
        <p:spPr>
          <a:xfrm>
            <a:off x="6031519" y="3840500"/>
            <a:ext cx="2066100" cy="6354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12" name="Google Shape;212;p26"/>
          <p:cNvSpPr txBox="1"/>
          <p:nvPr>
            <p:ph type="subTitle" idx="7"/>
          </p:nvPr>
        </p:nvSpPr>
        <p:spPr>
          <a:xfrm>
            <a:off x="1046381" y="17329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13" name="Google Shape;213;p26"/>
          <p:cNvSpPr txBox="1"/>
          <p:nvPr>
            <p:ph type="subTitle" idx="8"/>
          </p:nvPr>
        </p:nvSpPr>
        <p:spPr>
          <a:xfrm>
            <a:off x="3538950" y="17329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14" name="Google Shape;214;p26"/>
          <p:cNvSpPr txBox="1"/>
          <p:nvPr>
            <p:ph type="subTitle" idx="9"/>
          </p:nvPr>
        </p:nvSpPr>
        <p:spPr>
          <a:xfrm>
            <a:off x="6031519" y="17329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15" name="Google Shape;215;p26"/>
          <p:cNvSpPr txBox="1"/>
          <p:nvPr>
            <p:ph type="subTitle" idx="13"/>
          </p:nvPr>
        </p:nvSpPr>
        <p:spPr>
          <a:xfrm>
            <a:off x="1046381" y="34240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16" name="Google Shape;216;p26"/>
          <p:cNvSpPr txBox="1"/>
          <p:nvPr>
            <p:ph type="subTitle" idx="14"/>
          </p:nvPr>
        </p:nvSpPr>
        <p:spPr>
          <a:xfrm>
            <a:off x="3538950" y="34240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17" name="Google Shape;217;p26"/>
          <p:cNvSpPr txBox="1"/>
          <p:nvPr>
            <p:ph type="subTitle" idx="15"/>
          </p:nvPr>
        </p:nvSpPr>
        <p:spPr>
          <a:xfrm>
            <a:off x="6031519" y="3424075"/>
            <a:ext cx="2066100" cy="492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solidFill>
                  <a:schemeClr val="dk1"/>
                </a:solidFill>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218" name="Google Shape;218;p26"/>
          <p:cNvGrpSpPr/>
          <p:nvPr/>
        </p:nvGrpSpPr>
        <p:grpSpPr>
          <a:xfrm>
            <a:off x="-363114" y="-686855"/>
            <a:ext cx="9835298" cy="6115780"/>
            <a:chOff x="-363114" y="-686855"/>
            <a:chExt cx="9835298" cy="6115780"/>
          </a:xfrm>
        </p:grpSpPr>
        <p:sp>
          <p:nvSpPr>
            <p:cNvPr id="219" name="Google Shape;219;p26"/>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0" name="Google Shape;220;p26"/>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1" name="Google Shape;221;p26"/>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22" name="Google Shape;222;p26"/>
            <p:cNvSpPr/>
            <p:nvPr/>
          </p:nvSpPr>
          <p:spPr>
            <a:xfrm flipH="1">
              <a:off x="8812484" y="4769225"/>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_1">
    <p:bg>
      <p:bgPr>
        <a:solidFill>
          <a:schemeClr val="dk1"/>
        </a:solidFill>
        <a:effectLst/>
      </p:bgPr>
    </p:bg>
    <p:spTree>
      <p:nvGrpSpPr>
        <p:cNvPr id="223" name="Shape 223"/>
        <p:cNvGrpSpPr/>
        <p:nvPr/>
      </p:nvGrpSpPr>
      <p:grpSpPr>
        <a:xfrm>
          <a:off x="0" y="0"/>
          <a:ext cx="0" cy="0"/>
          <a:chOff x="0" y="0"/>
          <a:chExt cx="0" cy="0"/>
        </a:xfrm>
      </p:grpSpPr>
      <p:sp>
        <p:nvSpPr>
          <p:cNvPr id="224" name="Google Shape;224;p27"/>
          <p:cNvSpPr txBox="1"/>
          <p:nvPr>
            <p:ph type="title" hasCustomPrompt="1"/>
          </p:nvPr>
        </p:nvSpPr>
        <p:spPr>
          <a:xfrm>
            <a:off x="713225" y="628300"/>
            <a:ext cx="4117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3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5" name="Google Shape;225;p27"/>
          <p:cNvSpPr txBox="1"/>
          <p:nvPr>
            <p:ph type="subTitle" idx="1"/>
          </p:nvPr>
        </p:nvSpPr>
        <p:spPr>
          <a:xfrm>
            <a:off x="713225" y="1211869"/>
            <a:ext cx="41172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p:txBody>
      </p:sp>
      <p:sp>
        <p:nvSpPr>
          <p:cNvPr id="226" name="Google Shape;226;p27"/>
          <p:cNvSpPr txBox="1"/>
          <p:nvPr>
            <p:ph type="title" idx="2" hasCustomPrompt="1"/>
          </p:nvPr>
        </p:nvSpPr>
        <p:spPr>
          <a:xfrm>
            <a:off x="713225" y="1980564"/>
            <a:ext cx="4117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3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7" name="Google Shape;227;p27"/>
          <p:cNvSpPr txBox="1"/>
          <p:nvPr>
            <p:ph type="subTitle" idx="3"/>
          </p:nvPr>
        </p:nvSpPr>
        <p:spPr>
          <a:xfrm>
            <a:off x="713225" y="2564133"/>
            <a:ext cx="41172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p:txBody>
      </p:sp>
      <p:sp>
        <p:nvSpPr>
          <p:cNvPr id="228" name="Google Shape;228;p27"/>
          <p:cNvSpPr txBox="1"/>
          <p:nvPr>
            <p:ph type="title" idx="4" hasCustomPrompt="1"/>
          </p:nvPr>
        </p:nvSpPr>
        <p:spPr>
          <a:xfrm>
            <a:off x="713225" y="3332828"/>
            <a:ext cx="4117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3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9" name="Google Shape;229;p27"/>
          <p:cNvSpPr txBox="1"/>
          <p:nvPr>
            <p:ph type="subTitle" idx="5"/>
          </p:nvPr>
        </p:nvSpPr>
        <p:spPr>
          <a:xfrm>
            <a:off x="713225" y="3916397"/>
            <a:ext cx="41172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30" name="Shape 230"/>
        <p:cNvGrpSpPr/>
        <p:nvPr/>
      </p:nvGrpSpPr>
      <p:grpSpPr>
        <a:xfrm>
          <a:off x="0" y="0"/>
          <a:ext cx="0" cy="0"/>
          <a:chOff x="0" y="0"/>
          <a:chExt cx="0" cy="0"/>
        </a:xfrm>
      </p:grpSpPr>
      <p:sp>
        <p:nvSpPr>
          <p:cNvPr id="231" name="Google Shape;231;p28"/>
          <p:cNvSpPr txBox="1"/>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2" name="Google Shape;232;p28"/>
          <p:cNvSpPr txBox="1"/>
          <p:nvPr>
            <p:ph type="subTitle" idx="1"/>
          </p:nvPr>
        </p:nvSpPr>
        <p:spPr>
          <a:xfrm>
            <a:off x="2347950" y="1598712"/>
            <a:ext cx="4448100" cy="122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3" name="Google Shape;233;p28"/>
          <p:cNvSpPr txBox="1"/>
          <p:nvPr/>
        </p:nvSpPr>
        <p:spPr>
          <a:xfrm>
            <a:off x="2559250" y="3478300"/>
            <a:ext cx="4025400" cy="7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200">
                <a:solidFill>
                  <a:schemeClr val="dk1"/>
                </a:solidFill>
                <a:latin typeface="Albert Sans"/>
                <a:ea typeface="Albert Sans"/>
                <a:cs typeface="Albert Sans"/>
                <a:sym typeface="Albert Sans"/>
              </a:rPr>
              <a:t>CREDITS: This presentation template was created by </a:t>
            </a:r>
            <a:r>
              <a:rPr lang="en-GB" sz="1200" b="1" u="sng">
                <a:solidFill>
                  <a:schemeClr val="dk1"/>
                </a:solidFill>
                <a:latin typeface="Albert Sans"/>
                <a:ea typeface="Albert Sans"/>
                <a:cs typeface="Albert Sans"/>
                <a:sym typeface="Albert Sans"/>
                <a:hlinkClick r:id="rId2"/>
              </a:rPr>
              <a:t>Slidesgo</a:t>
            </a:r>
            <a:r>
              <a:rPr lang="en-GB" sz="1200" b="1">
                <a:solidFill>
                  <a:schemeClr val="dk1"/>
                </a:solidFill>
                <a:latin typeface="Albert Sans"/>
                <a:ea typeface="Albert Sans"/>
                <a:cs typeface="Albert Sans"/>
                <a:sym typeface="Albert Sans"/>
              </a:rPr>
              <a:t>,</a:t>
            </a:r>
            <a:r>
              <a:rPr lang="en-GB" sz="1200">
                <a:solidFill>
                  <a:schemeClr val="dk1"/>
                </a:solidFill>
                <a:latin typeface="Albert Sans"/>
                <a:ea typeface="Albert Sans"/>
                <a:cs typeface="Albert Sans"/>
                <a:sym typeface="Albert Sans"/>
              </a:rPr>
              <a:t> and includes icons by</a:t>
            </a:r>
            <a:r>
              <a:rPr lang="en-GB" sz="1200" b="1">
                <a:solidFill>
                  <a:schemeClr val="dk1"/>
                </a:solidFill>
                <a:latin typeface="Albert Sans"/>
                <a:ea typeface="Albert Sans"/>
                <a:cs typeface="Albert Sans"/>
                <a:sym typeface="Albert Sans"/>
              </a:rPr>
              <a:t> </a:t>
            </a:r>
            <a:r>
              <a:rPr lang="en-GB" sz="1200" b="1" u="sng">
                <a:solidFill>
                  <a:schemeClr val="dk1"/>
                </a:solidFill>
                <a:latin typeface="Albert Sans"/>
                <a:ea typeface="Albert Sans"/>
                <a:cs typeface="Albert Sans"/>
                <a:sym typeface="Albert Sans"/>
                <a:hlinkClick r:id="rId3"/>
              </a:rPr>
              <a:t>Flaticon</a:t>
            </a:r>
            <a:r>
              <a:rPr lang="en-GB" sz="1200" b="1">
                <a:solidFill>
                  <a:schemeClr val="dk1"/>
                </a:solidFill>
                <a:latin typeface="Albert Sans"/>
                <a:ea typeface="Albert Sans"/>
                <a:cs typeface="Albert Sans"/>
                <a:sym typeface="Albert Sans"/>
              </a:rPr>
              <a:t>,</a:t>
            </a:r>
            <a:r>
              <a:rPr lang="en-GB" sz="1200">
                <a:solidFill>
                  <a:schemeClr val="dk1"/>
                </a:solidFill>
                <a:latin typeface="Albert Sans"/>
                <a:ea typeface="Albert Sans"/>
                <a:cs typeface="Albert Sans"/>
                <a:sym typeface="Albert Sans"/>
              </a:rPr>
              <a:t> and infographics &amp; images by </a:t>
            </a:r>
            <a:r>
              <a:rPr lang="en-GB" sz="1200" b="1" u="sng">
                <a:solidFill>
                  <a:schemeClr val="dk1"/>
                </a:solidFill>
                <a:latin typeface="Albert Sans"/>
                <a:ea typeface="Albert Sans"/>
                <a:cs typeface="Albert Sans"/>
                <a:sym typeface="Albert Sans"/>
                <a:hlinkClick r:id="rId4"/>
              </a:rPr>
              <a:t>Freepik</a:t>
            </a:r>
            <a:r>
              <a:rPr lang="en-GB" sz="1200" b="1"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grpSp>
        <p:nvGrpSpPr>
          <p:cNvPr id="234" name="Google Shape;234;p28"/>
          <p:cNvGrpSpPr/>
          <p:nvPr/>
        </p:nvGrpSpPr>
        <p:grpSpPr>
          <a:xfrm flipH="1">
            <a:off x="262209" y="-769880"/>
            <a:ext cx="9276274" cy="9176905"/>
            <a:chOff x="-386316" y="-769880"/>
            <a:chExt cx="9276274" cy="9176905"/>
          </a:xfrm>
        </p:grpSpPr>
        <p:sp>
          <p:nvSpPr>
            <p:cNvPr id="235" name="Google Shape;235;p28"/>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6" name="Google Shape;236;p28"/>
            <p:cNvSpPr/>
            <p:nvPr/>
          </p:nvSpPr>
          <p:spPr>
            <a:xfrm>
              <a:off x="6736200" y="3879112"/>
              <a:ext cx="1260000" cy="37074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7" name="Google Shape;237;p28"/>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8" name="Google Shape;238;p28"/>
            <p:cNvSpPr/>
            <p:nvPr/>
          </p:nvSpPr>
          <p:spPr>
            <a:xfrm rot="10800000">
              <a:off x="-38477" y="-27518"/>
              <a:ext cx="698700" cy="698700"/>
            </a:xfrm>
            <a:prstGeom prst="chord">
              <a:avLst>
                <a:gd name="adj1" fmla="val 5399387"/>
                <a:gd name="adj2" fmla="val 1620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9" name="Google Shape;239;p28"/>
            <p:cNvSpPr/>
            <p:nvPr/>
          </p:nvSpPr>
          <p:spPr>
            <a:xfrm rot="10800000">
              <a:off x="-386316" y="-27518"/>
              <a:ext cx="698700" cy="698700"/>
            </a:xfrm>
            <a:prstGeom prst="chord">
              <a:avLst>
                <a:gd name="adj1" fmla="val 5399387"/>
                <a:gd name="adj2" fmla="val 1620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240" name="Shape 240"/>
        <p:cNvGrpSpPr/>
        <p:nvPr/>
      </p:nvGrpSpPr>
      <p:grpSpPr>
        <a:xfrm>
          <a:off x="0" y="0"/>
          <a:ext cx="0" cy="0"/>
          <a:chOff x="0" y="0"/>
          <a:chExt cx="0" cy="0"/>
        </a:xfrm>
      </p:grpSpPr>
      <p:sp>
        <p:nvSpPr>
          <p:cNvPr id="241" name="Google Shape;241;p29"/>
          <p:cNvSpPr/>
          <p:nvPr/>
        </p:nvSpPr>
        <p:spPr>
          <a:xfrm flipH="1">
            <a:off x="8312375" y="-678400"/>
            <a:ext cx="1648800" cy="164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2" name="Google Shape;242;p29"/>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3" name="Google Shape;243;p29"/>
          <p:cNvSpPr/>
          <p:nvPr/>
        </p:nvSpPr>
        <p:spPr>
          <a:xfrm flipH="1">
            <a:off x="171200" y="4469010"/>
            <a:ext cx="526500" cy="526500"/>
          </a:xfrm>
          <a:prstGeom prst="ellipse">
            <a:avLst/>
          </a:prstGeom>
          <a:solidFill>
            <a:srgbClr val="0584A4">
              <a:alpha val="318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4" name="Google Shape;244;p29"/>
          <p:cNvSpPr/>
          <p:nvPr/>
        </p:nvSpPr>
        <p:spPr>
          <a:xfrm>
            <a:off x="7819550" y="-3825506"/>
            <a:ext cx="1483500" cy="4365000"/>
          </a:xfrm>
          <a:prstGeom prst="roundRect">
            <a:avLst>
              <a:gd name="adj" fmla="val 50000"/>
            </a:avLst>
          </a:prstGeom>
          <a:solidFill>
            <a:srgbClr val="FFFFFF">
              <a:alpha val="41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245" name="Shape 245"/>
        <p:cNvGrpSpPr/>
        <p:nvPr/>
      </p:nvGrpSpPr>
      <p:grpSpPr>
        <a:xfrm>
          <a:off x="0" y="0"/>
          <a:ext cx="0" cy="0"/>
          <a:chOff x="0" y="0"/>
          <a:chExt cx="0" cy="0"/>
        </a:xfrm>
      </p:grpSpPr>
      <p:grpSp>
        <p:nvGrpSpPr>
          <p:cNvPr id="246" name="Google Shape;246;p30"/>
          <p:cNvGrpSpPr/>
          <p:nvPr/>
        </p:nvGrpSpPr>
        <p:grpSpPr>
          <a:xfrm>
            <a:off x="-363114" y="-686855"/>
            <a:ext cx="9835298" cy="6115780"/>
            <a:chOff x="-363114" y="-686855"/>
            <a:chExt cx="9835298" cy="6115780"/>
          </a:xfrm>
        </p:grpSpPr>
        <p:sp>
          <p:nvSpPr>
            <p:cNvPr id="247" name="Google Shape;247;p30"/>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8" name="Google Shape;248;p30"/>
            <p:cNvSpPr/>
            <p:nvPr/>
          </p:nvSpPr>
          <p:spPr>
            <a:xfrm rot="10800000" flipH="1">
              <a:off x="-173878" y="-686855"/>
              <a:ext cx="677400" cy="18285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9" name="Google Shape;249;p30"/>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0" name="Google Shape;250;p30"/>
            <p:cNvSpPr/>
            <p:nvPr/>
          </p:nvSpPr>
          <p:spPr>
            <a:xfrm flipH="1">
              <a:off x="8812484" y="4769225"/>
              <a:ext cx="659700" cy="659700"/>
            </a:xfrm>
            <a:prstGeom prst="ellipse">
              <a:avLst/>
            </a:prstGeom>
            <a:solidFill>
              <a:srgbClr val="EE325F">
                <a:alpha val="718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grpSp>
        <p:nvGrpSpPr>
          <p:cNvPr id="24" name="Google Shape;24;p4"/>
          <p:cNvGrpSpPr/>
          <p:nvPr/>
        </p:nvGrpSpPr>
        <p:grpSpPr>
          <a:xfrm>
            <a:off x="-363114" y="-686855"/>
            <a:ext cx="9835298" cy="6115780"/>
            <a:chOff x="-363114" y="-686855"/>
            <a:chExt cx="9835298" cy="6115780"/>
          </a:xfrm>
        </p:grpSpPr>
        <p:sp>
          <p:nvSpPr>
            <p:cNvPr id="25" name="Google Shape;25;p4"/>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6" name="Google Shape;26;p4"/>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7" name="Google Shape;27;p4"/>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8" name="Google Shape;28;p4"/>
            <p:cNvSpPr/>
            <p:nvPr/>
          </p:nvSpPr>
          <p:spPr>
            <a:xfrm flipH="1">
              <a:off x="8812484" y="4769225"/>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5"/>
          <p:cNvSpPr txBox="1"/>
          <p:nvPr>
            <p:ph type="subTitle" idx="1"/>
          </p:nvPr>
        </p:nvSpPr>
        <p:spPr>
          <a:xfrm>
            <a:off x="720000" y="3555900"/>
            <a:ext cx="7704000" cy="92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p:txBody>
      </p:sp>
      <p:sp>
        <p:nvSpPr>
          <p:cNvPr id="32" name="Google Shape;32;p5"/>
          <p:cNvSpPr txBox="1"/>
          <p:nvPr>
            <p:ph type="subTitle" idx="2"/>
          </p:nvPr>
        </p:nvSpPr>
        <p:spPr>
          <a:xfrm>
            <a:off x="720000" y="1888700"/>
            <a:ext cx="7704000" cy="92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p:txBody>
      </p:sp>
      <p:sp>
        <p:nvSpPr>
          <p:cNvPr id="33" name="Google Shape;33;p5"/>
          <p:cNvSpPr txBox="1"/>
          <p:nvPr>
            <p:ph type="subTitle" idx="3"/>
          </p:nvPr>
        </p:nvSpPr>
        <p:spPr>
          <a:xfrm>
            <a:off x="720000" y="1387700"/>
            <a:ext cx="7704000" cy="5010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DM Sans"/>
              <a:buNone/>
              <a:defRPr sz="2000" b="1">
                <a:latin typeface="Poppins"/>
                <a:ea typeface="Poppins"/>
                <a:cs typeface="Poppins"/>
                <a:sym typeface="Poppins"/>
              </a:defRPr>
            </a:lvl1pPr>
            <a:lvl2pPr lvl="1">
              <a:lnSpc>
                <a:spcPct val="115000"/>
              </a:lnSpc>
              <a:spcBef>
                <a:spcPts val="0"/>
              </a:spcBef>
              <a:spcAft>
                <a:spcPts val="0"/>
              </a:spcAft>
              <a:buSzPts val="1400"/>
              <a:buFont typeface="DM Sans"/>
              <a:buNone/>
              <a:defRPr b="1">
                <a:latin typeface="DM Sans"/>
                <a:ea typeface="DM Sans"/>
                <a:cs typeface="DM Sans"/>
                <a:sym typeface="DM Sans"/>
              </a:defRPr>
            </a:lvl2pPr>
            <a:lvl3pPr lvl="2">
              <a:lnSpc>
                <a:spcPct val="115000"/>
              </a:lnSpc>
              <a:spcBef>
                <a:spcPts val="0"/>
              </a:spcBef>
              <a:spcAft>
                <a:spcPts val="0"/>
              </a:spcAft>
              <a:buSzPts val="1400"/>
              <a:buFont typeface="DM Sans"/>
              <a:buNone/>
              <a:defRPr b="1">
                <a:latin typeface="DM Sans"/>
                <a:ea typeface="DM Sans"/>
                <a:cs typeface="DM Sans"/>
                <a:sym typeface="DM Sans"/>
              </a:defRPr>
            </a:lvl3pPr>
            <a:lvl4pPr lvl="3">
              <a:lnSpc>
                <a:spcPct val="115000"/>
              </a:lnSpc>
              <a:spcBef>
                <a:spcPts val="0"/>
              </a:spcBef>
              <a:spcAft>
                <a:spcPts val="0"/>
              </a:spcAft>
              <a:buSzPts val="1400"/>
              <a:buFont typeface="DM Sans"/>
              <a:buNone/>
              <a:defRPr b="1">
                <a:latin typeface="DM Sans"/>
                <a:ea typeface="DM Sans"/>
                <a:cs typeface="DM Sans"/>
                <a:sym typeface="DM Sans"/>
              </a:defRPr>
            </a:lvl4pPr>
            <a:lvl5pPr lvl="4">
              <a:lnSpc>
                <a:spcPct val="115000"/>
              </a:lnSpc>
              <a:spcBef>
                <a:spcPts val="0"/>
              </a:spcBef>
              <a:spcAft>
                <a:spcPts val="0"/>
              </a:spcAft>
              <a:buSzPts val="1400"/>
              <a:buFont typeface="DM Sans"/>
              <a:buNone/>
              <a:defRPr b="1">
                <a:latin typeface="DM Sans"/>
                <a:ea typeface="DM Sans"/>
                <a:cs typeface="DM Sans"/>
                <a:sym typeface="DM Sans"/>
              </a:defRPr>
            </a:lvl5pPr>
            <a:lvl6pPr lvl="5">
              <a:lnSpc>
                <a:spcPct val="115000"/>
              </a:lnSpc>
              <a:spcBef>
                <a:spcPts val="0"/>
              </a:spcBef>
              <a:spcAft>
                <a:spcPts val="0"/>
              </a:spcAft>
              <a:buSzPts val="1400"/>
              <a:buFont typeface="DM Sans"/>
              <a:buNone/>
              <a:defRPr b="1">
                <a:latin typeface="DM Sans"/>
                <a:ea typeface="DM Sans"/>
                <a:cs typeface="DM Sans"/>
                <a:sym typeface="DM Sans"/>
              </a:defRPr>
            </a:lvl6pPr>
            <a:lvl7pPr lvl="6">
              <a:lnSpc>
                <a:spcPct val="115000"/>
              </a:lnSpc>
              <a:spcBef>
                <a:spcPts val="0"/>
              </a:spcBef>
              <a:spcAft>
                <a:spcPts val="0"/>
              </a:spcAft>
              <a:buSzPts val="1400"/>
              <a:buFont typeface="DM Sans"/>
              <a:buNone/>
              <a:defRPr b="1">
                <a:latin typeface="DM Sans"/>
                <a:ea typeface="DM Sans"/>
                <a:cs typeface="DM Sans"/>
                <a:sym typeface="DM Sans"/>
              </a:defRPr>
            </a:lvl7pPr>
            <a:lvl8pPr lvl="7">
              <a:lnSpc>
                <a:spcPct val="115000"/>
              </a:lnSpc>
              <a:spcBef>
                <a:spcPts val="0"/>
              </a:spcBef>
              <a:spcAft>
                <a:spcPts val="0"/>
              </a:spcAft>
              <a:buSzPts val="1400"/>
              <a:buFont typeface="DM Sans"/>
              <a:buNone/>
              <a:defRPr b="1">
                <a:latin typeface="DM Sans"/>
                <a:ea typeface="DM Sans"/>
                <a:cs typeface="DM Sans"/>
                <a:sym typeface="DM Sans"/>
              </a:defRPr>
            </a:lvl8pPr>
            <a:lvl9pPr lvl="8">
              <a:lnSpc>
                <a:spcPct val="115000"/>
              </a:lnSpc>
              <a:spcBef>
                <a:spcPts val="0"/>
              </a:spcBef>
              <a:spcAft>
                <a:spcPts val="0"/>
              </a:spcAft>
              <a:buSzPts val="1400"/>
              <a:buFont typeface="DM Sans"/>
              <a:buNone/>
              <a:defRPr b="1">
                <a:latin typeface="DM Sans"/>
                <a:ea typeface="DM Sans"/>
                <a:cs typeface="DM Sans"/>
                <a:sym typeface="DM Sans"/>
              </a:defRPr>
            </a:lvl9pPr>
          </a:lstStyle>
          <a:p/>
        </p:txBody>
      </p:sp>
      <p:sp>
        <p:nvSpPr>
          <p:cNvPr id="34" name="Google Shape;34;p5"/>
          <p:cNvSpPr txBox="1"/>
          <p:nvPr>
            <p:ph type="subTitle" idx="4"/>
          </p:nvPr>
        </p:nvSpPr>
        <p:spPr>
          <a:xfrm>
            <a:off x="720000" y="3054950"/>
            <a:ext cx="7704000" cy="501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1400"/>
              <a:buFont typeface="DM Sans"/>
              <a:buNone/>
              <a:defRPr b="1">
                <a:latin typeface="DM Sans"/>
                <a:ea typeface="DM Sans"/>
                <a:cs typeface="DM Sans"/>
                <a:sym typeface="DM Sans"/>
              </a:defRPr>
            </a:lvl2pPr>
            <a:lvl3pPr lvl="2" rtl="0">
              <a:lnSpc>
                <a:spcPct val="115000"/>
              </a:lnSpc>
              <a:spcBef>
                <a:spcPts val="0"/>
              </a:spcBef>
              <a:spcAft>
                <a:spcPts val="0"/>
              </a:spcAft>
              <a:buSzPts val="1400"/>
              <a:buFont typeface="DM Sans"/>
              <a:buNone/>
              <a:defRPr b="1">
                <a:latin typeface="DM Sans"/>
                <a:ea typeface="DM Sans"/>
                <a:cs typeface="DM Sans"/>
                <a:sym typeface="DM Sans"/>
              </a:defRPr>
            </a:lvl3pPr>
            <a:lvl4pPr lvl="3" rtl="0">
              <a:lnSpc>
                <a:spcPct val="115000"/>
              </a:lnSpc>
              <a:spcBef>
                <a:spcPts val="0"/>
              </a:spcBef>
              <a:spcAft>
                <a:spcPts val="0"/>
              </a:spcAft>
              <a:buSzPts val="1400"/>
              <a:buFont typeface="DM Sans"/>
              <a:buNone/>
              <a:defRPr b="1">
                <a:latin typeface="DM Sans"/>
                <a:ea typeface="DM Sans"/>
                <a:cs typeface="DM Sans"/>
                <a:sym typeface="DM Sans"/>
              </a:defRPr>
            </a:lvl4pPr>
            <a:lvl5pPr lvl="4" rtl="0">
              <a:lnSpc>
                <a:spcPct val="115000"/>
              </a:lnSpc>
              <a:spcBef>
                <a:spcPts val="0"/>
              </a:spcBef>
              <a:spcAft>
                <a:spcPts val="0"/>
              </a:spcAft>
              <a:buSzPts val="1400"/>
              <a:buFont typeface="DM Sans"/>
              <a:buNone/>
              <a:defRPr b="1">
                <a:latin typeface="DM Sans"/>
                <a:ea typeface="DM Sans"/>
                <a:cs typeface="DM Sans"/>
                <a:sym typeface="DM Sans"/>
              </a:defRPr>
            </a:lvl5pPr>
            <a:lvl6pPr lvl="5" rtl="0">
              <a:lnSpc>
                <a:spcPct val="115000"/>
              </a:lnSpc>
              <a:spcBef>
                <a:spcPts val="0"/>
              </a:spcBef>
              <a:spcAft>
                <a:spcPts val="0"/>
              </a:spcAft>
              <a:buSzPts val="1400"/>
              <a:buFont typeface="DM Sans"/>
              <a:buNone/>
              <a:defRPr b="1">
                <a:latin typeface="DM Sans"/>
                <a:ea typeface="DM Sans"/>
                <a:cs typeface="DM Sans"/>
                <a:sym typeface="DM Sans"/>
              </a:defRPr>
            </a:lvl6pPr>
            <a:lvl7pPr lvl="6" rtl="0">
              <a:lnSpc>
                <a:spcPct val="115000"/>
              </a:lnSpc>
              <a:spcBef>
                <a:spcPts val="0"/>
              </a:spcBef>
              <a:spcAft>
                <a:spcPts val="0"/>
              </a:spcAft>
              <a:buSzPts val="1400"/>
              <a:buFont typeface="DM Sans"/>
              <a:buNone/>
              <a:defRPr b="1">
                <a:latin typeface="DM Sans"/>
                <a:ea typeface="DM Sans"/>
                <a:cs typeface="DM Sans"/>
                <a:sym typeface="DM Sans"/>
              </a:defRPr>
            </a:lvl7pPr>
            <a:lvl8pPr lvl="7" rtl="0">
              <a:lnSpc>
                <a:spcPct val="115000"/>
              </a:lnSpc>
              <a:spcBef>
                <a:spcPts val="0"/>
              </a:spcBef>
              <a:spcAft>
                <a:spcPts val="0"/>
              </a:spcAft>
              <a:buSzPts val="1400"/>
              <a:buFont typeface="DM Sans"/>
              <a:buNone/>
              <a:defRPr b="1">
                <a:latin typeface="DM Sans"/>
                <a:ea typeface="DM Sans"/>
                <a:cs typeface="DM Sans"/>
                <a:sym typeface="DM Sans"/>
              </a:defRPr>
            </a:lvl8pPr>
            <a:lvl9pPr lvl="8" rtl="0">
              <a:lnSpc>
                <a:spcPct val="115000"/>
              </a:lnSpc>
              <a:spcBef>
                <a:spcPts val="0"/>
              </a:spcBef>
              <a:spcAft>
                <a:spcPts val="0"/>
              </a:spcAft>
              <a:buSzPts val="1400"/>
              <a:buFont typeface="DM Sans"/>
              <a:buNone/>
              <a:defRPr b="1">
                <a:latin typeface="DM Sans"/>
                <a:ea typeface="DM Sans"/>
                <a:cs typeface="DM Sans"/>
                <a:sym typeface="DM Sans"/>
              </a:defRPr>
            </a:lvl9pPr>
          </a:lstStyle>
          <a:p/>
        </p:txBody>
      </p:sp>
      <p:grpSp>
        <p:nvGrpSpPr>
          <p:cNvPr id="35" name="Google Shape;35;p5"/>
          <p:cNvGrpSpPr/>
          <p:nvPr/>
        </p:nvGrpSpPr>
        <p:grpSpPr>
          <a:xfrm flipH="1">
            <a:off x="-286914" y="-686855"/>
            <a:ext cx="9835298" cy="2270105"/>
            <a:chOff x="-363114" y="-686855"/>
            <a:chExt cx="9835298" cy="2270105"/>
          </a:xfrm>
        </p:grpSpPr>
        <p:sp>
          <p:nvSpPr>
            <p:cNvPr id="36" name="Google Shape;36;p5"/>
            <p:cNvSpPr/>
            <p:nvPr/>
          </p:nvSpPr>
          <p:spPr>
            <a:xfrm flipH="1">
              <a:off x="8812484" y="1306050"/>
              <a:ext cx="277200" cy="277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7" name="Google Shape;37;p5"/>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8" name="Google Shape;38;p5"/>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9" name="Google Shape;39;p5"/>
            <p:cNvSpPr/>
            <p:nvPr/>
          </p:nvSpPr>
          <p:spPr>
            <a:xfrm flipH="1">
              <a:off x="8812484" y="539500"/>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grpSp>
        <p:nvGrpSpPr>
          <p:cNvPr id="42" name="Google Shape;42;p6"/>
          <p:cNvGrpSpPr/>
          <p:nvPr/>
        </p:nvGrpSpPr>
        <p:grpSpPr>
          <a:xfrm>
            <a:off x="-1253563" y="-2863475"/>
            <a:ext cx="10503560" cy="7810745"/>
            <a:chOff x="-1253563" y="-2863475"/>
            <a:chExt cx="10503560" cy="7810745"/>
          </a:xfrm>
        </p:grpSpPr>
        <p:sp>
          <p:nvSpPr>
            <p:cNvPr id="43" name="Google Shape;43;p6"/>
            <p:cNvSpPr/>
            <p:nvPr/>
          </p:nvSpPr>
          <p:spPr>
            <a:xfrm rot="10800000" flipH="1">
              <a:off x="8458597" y="-2863475"/>
              <a:ext cx="791400" cy="4128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4" name="Google Shape;44;p6"/>
            <p:cNvSpPr/>
            <p:nvPr/>
          </p:nvSpPr>
          <p:spPr>
            <a:xfrm rot="10800000" flipH="1">
              <a:off x="7897325" y="-2230235"/>
              <a:ext cx="791400" cy="2862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45" name="Google Shape;45;p6"/>
            <p:cNvGrpSpPr/>
            <p:nvPr/>
          </p:nvGrpSpPr>
          <p:grpSpPr>
            <a:xfrm>
              <a:off x="-1253563" y="3992679"/>
              <a:ext cx="1828500" cy="954591"/>
              <a:chOff x="-1253563" y="3992679"/>
              <a:chExt cx="1828500" cy="954591"/>
            </a:xfrm>
          </p:grpSpPr>
          <p:sp>
            <p:nvSpPr>
              <p:cNvPr id="46" name="Google Shape;46;p6"/>
              <p:cNvSpPr/>
              <p:nvPr/>
            </p:nvSpPr>
            <p:spPr>
              <a:xfrm rot="5400000" flipH="1">
                <a:off x="-119071" y="399267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7" name="Google Shape;47;p6"/>
              <p:cNvSpPr/>
              <p:nvPr/>
            </p:nvSpPr>
            <p:spPr>
              <a:xfrm rot="5400000">
                <a:off x="-678013" y="3694320"/>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2585575" y="445025"/>
            <a:ext cx="5845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7"/>
          <p:cNvSpPr txBox="1"/>
          <p:nvPr>
            <p:ph type="subTitle" idx="1"/>
          </p:nvPr>
        </p:nvSpPr>
        <p:spPr>
          <a:xfrm>
            <a:off x="2585575" y="1347250"/>
            <a:ext cx="58452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Albert Sans Light"/>
              <a:buAutoNum type="arabicPeriod"/>
              <a:defRPr sz="1600"/>
            </a:lvl1pPr>
            <a:lvl2pPr lvl="1" algn="ctr" rtl="0">
              <a:lnSpc>
                <a:spcPct val="100000"/>
              </a:lnSpc>
              <a:spcBef>
                <a:spcPts val="0"/>
              </a:spcBef>
              <a:spcAft>
                <a:spcPts val="0"/>
              </a:spcAft>
              <a:buClr>
                <a:srgbClr val="E76A28"/>
              </a:buClr>
              <a:buSzPts val="1600"/>
              <a:buFont typeface="Nunito Light"/>
              <a:buAutoNum type="alphaLcPeriod"/>
              <a:defRPr/>
            </a:lvl2pPr>
            <a:lvl3pPr lvl="2" algn="ctr" rtl="0">
              <a:lnSpc>
                <a:spcPct val="100000"/>
              </a:lnSpc>
              <a:spcBef>
                <a:spcPts val="0"/>
              </a:spcBef>
              <a:spcAft>
                <a:spcPts val="0"/>
              </a:spcAft>
              <a:buClr>
                <a:srgbClr val="E76A28"/>
              </a:buClr>
              <a:buSzPts val="1500"/>
              <a:buFont typeface="Nunito Light"/>
              <a:buAutoNum type="romanLcPeriod"/>
              <a:defRPr/>
            </a:lvl3pPr>
            <a:lvl4pPr lvl="3" algn="ctr" rtl="0">
              <a:lnSpc>
                <a:spcPct val="100000"/>
              </a:lnSpc>
              <a:spcBef>
                <a:spcPts val="0"/>
              </a:spcBef>
              <a:spcAft>
                <a:spcPts val="0"/>
              </a:spcAft>
              <a:buClr>
                <a:srgbClr val="E76A28"/>
              </a:buClr>
              <a:buSzPts val="1500"/>
              <a:buFont typeface="Nunito Light"/>
              <a:buAutoNum type="arabicPeriod"/>
              <a:defRPr/>
            </a:lvl4pPr>
            <a:lvl5pPr lvl="4" algn="ctr" rtl="0">
              <a:lnSpc>
                <a:spcPct val="100000"/>
              </a:lnSpc>
              <a:spcBef>
                <a:spcPts val="0"/>
              </a:spcBef>
              <a:spcAft>
                <a:spcPts val="0"/>
              </a:spcAft>
              <a:buClr>
                <a:srgbClr val="E76A28"/>
              </a:buClr>
              <a:buSzPts val="1400"/>
              <a:buFont typeface="Nunito Light"/>
              <a:buAutoNum type="alphaLcPeriod"/>
              <a:defRPr/>
            </a:lvl5pPr>
            <a:lvl6pPr lvl="5" algn="ctr" rtl="0">
              <a:lnSpc>
                <a:spcPct val="100000"/>
              </a:lnSpc>
              <a:spcBef>
                <a:spcPts val="0"/>
              </a:spcBef>
              <a:spcAft>
                <a:spcPts val="0"/>
              </a:spcAft>
              <a:buClr>
                <a:srgbClr val="999999"/>
              </a:buClr>
              <a:buSzPts val="1400"/>
              <a:buFont typeface="Nunito Light"/>
              <a:buAutoNum type="romanLcPeriod"/>
              <a:defRPr/>
            </a:lvl6pPr>
            <a:lvl7pPr lvl="6" algn="ctr" rtl="0">
              <a:lnSpc>
                <a:spcPct val="100000"/>
              </a:lnSpc>
              <a:spcBef>
                <a:spcPts val="0"/>
              </a:spcBef>
              <a:spcAft>
                <a:spcPts val="0"/>
              </a:spcAft>
              <a:buClr>
                <a:srgbClr val="999999"/>
              </a:buClr>
              <a:buSzPts val="1300"/>
              <a:buFont typeface="Nunito Light"/>
              <a:buAutoNum type="arabicPeriod"/>
              <a:defRPr/>
            </a:lvl7pPr>
            <a:lvl8pPr lvl="7" algn="ctr" rtl="0">
              <a:lnSpc>
                <a:spcPct val="100000"/>
              </a:lnSpc>
              <a:spcBef>
                <a:spcPts val="0"/>
              </a:spcBef>
              <a:spcAft>
                <a:spcPts val="0"/>
              </a:spcAft>
              <a:buClr>
                <a:srgbClr val="999999"/>
              </a:buClr>
              <a:buSzPts val="1300"/>
              <a:buFont typeface="Nunito Light"/>
              <a:buAutoNum type="alphaLcPeriod"/>
              <a:defRPr/>
            </a:lvl8pPr>
            <a:lvl9pPr lvl="8" algn="ctr" rtl="0">
              <a:lnSpc>
                <a:spcPct val="100000"/>
              </a:lnSpc>
              <a:spcBef>
                <a:spcPts val="0"/>
              </a:spcBef>
              <a:spcAft>
                <a:spcPts val="0"/>
              </a:spcAft>
              <a:buClr>
                <a:srgbClr val="999999"/>
              </a:buClr>
              <a:buSzPts val="1400"/>
              <a:buFont typeface="Nunito Light"/>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51" name="Shape 51"/>
        <p:cNvGrpSpPr/>
        <p:nvPr/>
      </p:nvGrpSpPr>
      <p:grpSpPr>
        <a:xfrm>
          <a:off x="0" y="0"/>
          <a:ext cx="0" cy="0"/>
          <a:chOff x="0" y="0"/>
          <a:chExt cx="0" cy="0"/>
        </a:xfrm>
      </p:grpSpPr>
      <p:sp>
        <p:nvSpPr>
          <p:cNvPr id="52" name="Google Shape;52;p8"/>
          <p:cNvSpPr txBox="1"/>
          <p:nvPr>
            <p:ph type="title"/>
          </p:nvPr>
        </p:nvSpPr>
        <p:spPr>
          <a:xfrm>
            <a:off x="1644450" y="1307100"/>
            <a:ext cx="5855100" cy="252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grpSp>
        <p:nvGrpSpPr>
          <p:cNvPr id="53" name="Google Shape;53;p8"/>
          <p:cNvGrpSpPr/>
          <p:nvPr/>
        </p:nvGrpSpPr>
        <p:grpSpPr>
          <a:xfrm>
            <a:off x="-2427224" y="-404176"/>
            <a:ext cx="12836711" cy="5212846"/>
            <a:chOff x="-2427224" y="-404176"/>
            <a:chExt cx="12836711" cy="5212846"/>
          </a:xfrm>
        </p:grpSpPr>
        <p:sp>
          <p:nvSpPr>
            <p:cNvPr id="54" name="Google Shape;54;p8"/>
            <p:cNvSpPr/>
            <p:nvPr/>
          </p:nvSpPr>
          <p:spPr>
            <a:xfrm rot="5400000" flipH="1">
              <a:off x="8153579" y="433137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5" name="Google Shape;55;p8"/>
            <p:cNvSpPr/>
            <p:nvPr/>
          </p:nvSpPr>
          <p:spPr>
            <a:xfrm rot="5400000" flipH="1">
              <a:off x="-1008524" y="-1822876"/>
              <a:ext cx="874500" cy="3711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 name="Google Shape;56;p8"/>
            <p:cNvSpPr/>
            <p:nvPr/>
          </p:nvSpPr>
          <p:spPr>
            <a:xfrm rot="5400000" flipH="1">
              <a:off x="-1008555" y="-633201"/>
              <a:ext cx="874500" cy="25731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7" name="Google Shape;57;p8"/>
            <p:cNvSpPr/>
            <p:nvPr/>
          </p:nvSpPr>
          <p:spPr>
            <a:xfrm rot="5400000">
              <a:off x="9156537" y="3555720"/>
              <a:ext cx="677400" cy="1828500"/>
            </a:xfrm>
            <a:prstGeom prst="roundRect">
              <a:avLst>
                <a:gd name="adj" fmla="val 50000"/>
              </a:avLst>
            </a:prstGeom>
            <a:solidFill>
              <a:srgbClr val="0584A4">
                <a:alpha val="41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9"/>
          <p:cNvSpPr txBox="1"/>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61" name="Shape 61"/>
        <p:cNvGrpSpPr/>
        <p:nvPr/>
      </p:nvGrpSpPr>
      <p:grpSpPr>
        <a:xfrm>
          <a:off x="0" y="0"/>
          <a:ext cx="0" cy="0"/>
          <a:chOff x="0" y="0"/>
          <a:chExt cx="0" cy="0"/>
        </a:xfrm>
      </p:grpSpPr>
      <p:sp>
        <p:nvSpPr>
          <p:cNvPr id="62" name="Google Shape;62;p10"/>
          <p:cNvSpPr/>
          <p:nvPr>
            <p:ph type="pic" idx="2"/>
          </p:nvPr>
        </p:nvSpPr>
        <p:spPr>
          <a:xfrm>
            <a:off x="0" y="0"/>
            <a:ext cx="9144000" cy="5143500"/>
          </a:xfrm>
          <a:prstGeom prst="rect">
            <a:avLst/>
          </a:prstGeom>
          <a:noFill/>
          <a:ln>
            <a:noFill/>
          </a:ln>
        </p:spPr>
      </p:sp>
      <p:sp>
        <p:nvSpPr>
          <p:cNvPr id="63" name="Google Shape;63;p10"/>
          <p:cNvSpPr txBox="1"/>
          <p:nvPr>
            <p:ph type="title"/>
          </p:nvPr>
        </p:nvSpPr>
        <p:spPr>
          <a:xfrm>
            <a:off x="720000" y="3464675"/>
            <a:ext cx="4781100" cy="1143900"/>
          </a:xfrm>
          <a:prstGeom prst="rect">
            <a:avLst/>
          </a:prstGeom>
          <a:solidFill>
            <a:schemeClr val="dk1"/>
          </a:solidFill>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p:txBody>
      </p:sp>
      <p:sp>
        <p:nvSpPr>
          <p:cNvPr id="7" name="Google Shape;7;p1"/>
          <p:cNvSpPr txBox="1"/>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34"/>
          <p:cNvSpPr txBox="1"/>
          <p:nvPr>
            <p:ph type="ctrTitle"/>
          </p:nvPr>
        </p:nvSpPr>
        <p:spPr>
          <a:xfrm>
            <a:off x="511175" y="895350"/>
            <a:ext cx="8121650" cy="1863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altLang="en-GB" sz="3500">
                <a:latin typeface="Bookman Old Style" panose="02050604050505020204" charset="0"/>
                <a:cs typeface="Bookman Old Style" panose="02050604050505020204" charset="0"/>
              </a:rPr>
              <a:t>BILAR EMERGENCY RESPONSE APPLICATION USING DYNAMIC CLUSTERING PROTOCOL (BERA)</a:t>
            </a:r>
            <a:endParaRPr lang="en-PH" altLang="en-GB" sz="3500">
              <a:latin typeface="Bookman Old Style" panose="02050604050505020204" charset="0"/>
              <a:cs typeface="Bookman Old Style" panose="02050604050505020204" charset="0"/>
            </a:endParaRPr>
          </a:p>
        </p:txBody>
      </p:sp>
      <p:sp>
        <p:nvSpPr>
          <p:cNvPr id="262" name="Google Shape;262;p34"/>
          <p:cNvSpPr txBox="1"/>
          <p:nvPr>
            <p:ph type="subTitle" idx="1"/>
          </p:nvPr>
        </p:nvSpPr>
        <p:spPr>
          <a:xfrm>
            <a:off x="577850" y="2897505"/>
            <a:ext cx="2519045" cy="14776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latin typeface="Bahnschrift" panose="020B0502040204020203" charset="0"/>
                <a:ea typeface="Albert Sans"/>
                <a:cs typeface="Bahnschrift" panose="020B0502040204020203" charset="0"/>
                <a:sym typeface="Albert Sans"/>
              </a:rPr>
              <a:t>MEMBERS:</a:t>
            </a:r>
            <a:endParaRPr lang="en-PH">
              <a:latin typeface="Bahnschrift" panose="020B0502040204020203" charset="0"/>
              <a:ea typeface="Albert Sans"/>
              <a:cs typeface="Bahnschrift" panose="020B0502040204020203" charset="0"/>
              <a:sym typeface="Albert Sans"/>
            </a:endParaRPr>
          </a:p>
          <a:p>
            <a:pPr marL="0" lvl="0" indent="0" algn="l" rtl="0">
              <a:spcBef>
                <a:spcPts val="0"/>
              </a:spcBef>
              <a:spcAft>
                <a:spcPts val="0"/>
              </a:spcAft>
              <a:buNone/>
            </a:pPr>
            <a:r>
              <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rPr>
              <a:t>JUMAWID, ARMANDO</a:t>
            </a:r>
            <a:endPar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endParaRPr>
          </a:p>
          <a:p>
            <a:pPr marL="0" lvl="0" indent="0" algn="l" rtl="0">
              <a:spcBef>
                <a:spcPts val="0"/>
              </a:spcBef>
              <a:spcAft>
                <a:spcPts val="0"/>
              </a:spcAft>
              <a:buNone/>
            </a:pPr>
            <a:r>
              <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rPr>
              <a:t>PEROCHO, RONELYN</a:t>
            </a:r>
            <a:endPar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endParaRPr>
          </a:p>
          <a:p>
            <a:pPr marL="0" lvl="0" indent="0" algn="l" rtl="0">
              <a:spcBef>
                <a:spcPts val="0"/>
              </a:spcBef>
              <a:spcAft>
                <a:spcPts val="0"/>
              </a:spcAft>
              <a:buNone/>
            </a:pPr>
            <a:r>
              <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rPr>
              <a:t>PEREZ, MARK HENRY</a:t>
            </a:r>
            <a:endPar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endParaRPr>
          </a:p>
        </p:txBody>
      </p:sp>
      <p:sp>
        <p:nvSpPr>
          <p:cNvPr id="3" name="Google Shape;262;p34"/>
          <p:cNvSpPr txBox="1"/>
          <p:nvPr/>
        </p:nvSpPr>
        <p:spPr>
          <a:xfrm>
            <a:off x="3797935" y="3141980"/>
            <a:ext cx="2763520" cy="9886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600" b="0" i="0" u="none" strike="noStrike" cap="none">
                <a:solidFill>
                  <a:schemeClr val="dk1"/>
                </a:solidFill>
                <a:latin typeface="Albert Sans Medium"/>
                <a:ea typeface="Albert Sans Medium"/>
                <a:cs typeface="Albert Sans Medium"/>
                <a:sym typeface="Albert Sans Medium"/>
              </a:defRPr>
            </a:lvl1pPr>
            <a:lvl2pPr marL="914400" marR="0" lvl="1"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lvl="0" indent="0" algn="l" rtl="0">
              <a:spcBef>
                <a:spcPts val="0"/>
              </a:spcBef>
              <a:spcAft>
                <a:spcPts val="0"/>
              </a:spcAft>
              <a:buNone/>
            </a:pPr>
            <a:r>
              <a:rPr lang="en-PH">
                <a:solidFill>
                  <a:schemeClr val="tx1"/>
                </a:solidFill>
                <a:effectLst>
                  <a:outerShdw blurRad="38100" dist="19050" dir="2700000" algn="tl" rotWithShape="0">
                    <a:schemeClr val="dk1">
                      <a:alpha val="40000"/>
                    </a:schemeClr>
                  </a:outerShdw>
                </a:effectLst>
                <a:latin typeface="Bahnschrift" panose="020B0502040204020203" charset="0"/>
                <a:ea typeface="Albert Sans"/>
                <a:cs typeface="Bahnschrift" panose="020B0502040204020203" charset="0"/>
                <a:sym typeface="Albert Sans"/>
              </a:rPr>
              <a:t>ADVISER:</a:t>
            </a:r>
            <a:endParaRPr lang="en-PH">
              <a:solidFill>
                <a:schemeClr val="tx1"/>
              </a:solidFill>
              <a:effectLst>
                <a:outerShdw blurRad="38100" dist="19050" dir="2700000" algn="tl" rotWithShape="0">
                  <a:schemeClr val="dk1">
                    <a:alpha val="40000"/>
                  </a:schemeClr>
                </a:outerShdw>
              </a:effectLst>
              <a:latin typeface="Bahnschrift" panose="020B0502040204020203" charset="0"/>
              <a:ea typeface="Albert Sans"/>
              <a:cs typeface="Bahnschrift" panose="020B0502040204020203" charset="0"/>
              <a:sym typeface="Albert Sans"/>
            </a:endParaRPr>
          </a:p>
          <a:p>
            <a:pPr marL="0" lvl="0" indent="0" algn="l" rtl="0">
              <a:spcBef>
                <a:spcPts val="0"/>
              </a:spcBef>
              <a:spcAft>
                <a:spcPts val="0"/>
              </a:spcAft>
              <a:buNone/>
            </a:pPr>
            <a:r>
              <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rPr>
              <a:t>DARREL A. CARDAÑA, MIS</a:t>
            </a:r>
            <a:endParaRPr lang="en-PH" b="1">
              <a:solidFill>
                <a:schemeClr val="bg2"/>
              </a:solidFill>
              <a:effectLst>
                <a:innerShdw blurRad="63500" dist="50800" dir="13500000">
                  <a:srgbClr val="000000">
                    <a:alpha val="50000"/>
                  </a:srgbClr>
                </a:innerShdw>
              </a:effectLst>
              <a:latin typeface="Bahnschrift" panose="020B0502040204020203" charset="0"/>
              <a:ea typeface="Albert Sans"/>
              <a:cs typeface="Bahnschrift" panose="020B0502040204020203" charset="0"/>
              <a:sym typeface="Albert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310" name="Google Shape;310;p38"/>
          <p:cNvSpPr txBox="1"/>
          <p:nvPr/>
        </p:nvSpPr>
        <p:spPr>
          <a:xfrm>
            <a:off x="755650" y="327025"/>
            <a:ext cx="5604510" cy="5422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sym typeface="+mn-ea"/>
              </a:rPr>
              <a:t>Development Model and Approaches </a:t>
            </a:r>
            <a:endParaRPr lang="en-PH" altLang="en-GB" sz="2000">
              <a:latin typeface="Bookman Old Style" panose="02050604050505020204" charset="0"/>
              <a:cs typeface="Bookman Old Style" panose="02050604050505020204" charset="0"/>
              <a:sym typeface="+mn-ea"/>
            </a:endParaRPr>
          </a:p>
        </p:txBody>
      </p:sp>
      <p:sp>
        <p:nvSpPr>
          <p:cNvPr id="100" name="Text Box 99"/>
          <p:cNvSpPr txBox="1"/>
          <p:nvPr/>
        </p:nvSpPr>
        <p:spPr>
          <a:xfrm>
            <a:off x="873760" y="775335"/>
            <a:ext cx="7362190" cy="2030095"/>
          </a:xfrm>
          <a:prstGeom prst="rect">
            <a:avLst/>
          </a:prstGeom>
          <a:noFill/>
          <a:ln w="9525">
            <a:noFill/>
          </a:ln>
        </p:spPr>
        <p:txBody>
          <a:bodyPr wrap="square">
            <a:spAutoFit/>
          </a:bodyPr>
          <a:p>
            <a:pPr marL="0" indent="457200" algn="just"/>
            <a:r>
              <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rPr>
              <a:t>The researchers use a development strategy called Rapid Application Development (RAD) which puts an emphasis on immediate feedback and rapid prototyping over lengthy development and testing cycles. This ensures a quality and client-focused end product. Rapid Application Development or RAD means an adaptive software development model based on prototyping and quick feedback with less emphasis on specific planning.</a:t>
            </a:r>
            <a:endPar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endParaRPr>
          </a:p>
        </p:txBody>
      </p:sp>
      <p:pic>
        <p:nvPicPr>
          <p:cNvPr id="4" name="Picture Placeholder 3" descr="Screenshot (294)"/>
          <p:cNvPicPr>
            <a:picLocks noChangeAspect="1"/>
          </p:cNvPicPr>
          <p:nvPr>
            <p:ph type="pic" idx="2"/>
          </p:nvPr>
        </p:nvPicPr>
        <p:blipFill>
          <a:blip r:embed="rId1"/>
          <a:srcRect l="26090" t="35511" r="25813" b="24209"/>
          <a:stretch>
            <a:fillRect/>
          </a:stretch>
        </p:blipFill>
        <p:spPr>
          <a:xfrm>
            <a:off x="2533650" y="2805430"/>
            <a:ext cx="4398010" cy="2070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10" name="Google Shape;310;p38"/>
          <p:cNvSpPr txBox="1"/>
          <p:nvPr/>
        </p:nvSpPr>
        <p:spPr>
          <a:xfrm>
            <a:off x="1810385" y="347345"/>
            <a:ext cx="5604510" cy="5422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sym typeface="+mn-ea"/>
              </a:rPr>
              <a:t>SOFTWARE DEVELOPMENT TOOLS</a:t>
            </a:r>
            <a:endParaRPr lang="en-PH" altLang="en-GB" sz="2000">
              <a:latin typeface="Bookman Old Style" panose="02050604050505020204" charset="0"/>
              <a:cs typeface="Bookman Old Style" panose="02050604050505020204" charset="0"/>
              <a:sym typeface="+mn-ea"/>
            </a:endParaRPr>
          </a:p>
        </p:txBody>
      </p:sp>
      <p:sp>
        <p:nvSpPr>
          <p:cNvPr id="100" name="Text Box 99"/>
          <p:cNvSpPr txBox="1"/>
          <p:nvPr/>
        </p:nvSpPr>
        <p:spPr>
          <a:xfrm>
            <a:off x="866140" y="1065530"/>
            <a:ext cx="7616825" cy="3470910"/>
          </a:xfrm>
          <a:prstGeom prst="rect">
            <a:avLst/>
          </a:prstGeom>
          <a:noFill/>
          <a:ln w="9525">
            <a:noFill/>
          </a:ln>
        </p:spPr>
        <p:txBody>
          <a:bodyPr wrap="square">
            <a:noAutofit/>
          </a:bodyPr>
          <a:p>
            <a:pPr marL="0" indent="457200" algn="just"/>
            <a:r>
              <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The following are the tools used in the development of Bilar Emergency Response Application using Dynamic Clustering Protocol of Bohol Search and Rescue Unit (BISARU) in Bilar, Bohol.</a:t>
            </a:r>
            <a:endPar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0" indent="457200" algn="just"/>
            <a:endPar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Android Smartphone</a:t>
            </a: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 (API 21)</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Google Chrome</a:t>
            </a: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 (v111.0.5563.8)</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Visual Studio Code</a:t>
            </a: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 (v1.75)</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Flutter</a:t>
            </a: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 (SDK 3.3.5)</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Dart</a:t>
            </a: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 (SDK 2.18.2)</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Git (v2.93.1)</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Firebase (v12.7.0)</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a:p>
            <a:pPr marL="285750" indent="-285750" algn="just">
              <a:buSzPct val="100000"/>
              <a:buFont typeface="Arial" panose="020B0604020202020204" pitchFamily="34" charset="0"/>
              <a:buChar char="•"/>
            </a:pPr>
            <a:r>
              <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Google Map</a:t>
            </a:r>
            <a:endParaRPr lang="en-PH" altLang="en-US" sz="1800">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10" name="Google Shape;310;p38"/>
          <p:cNvSpPr txBox="1"/>
          <p:nvPr/>
        </p:nvSpPr>
        <p:spPr>
          <a:xfrm>
            <a:off x="1219200" y="892810"/>
            <a:ext cx="5604510" cy="5422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sym typeface="+mn-ea"/>
              </a:rPr>
              <a:t>Environment and Participants</a:t>
            </a:r>
            <a:endParaRPr lang="en-PH" altLang="en-GB" sz="2000">
              <a:latin typeface="Bookman Old Style" panose="02050604050505020204" charset="0"/>
              <a:cs typeface="Bookman Old Style" panose="02050604050505020204" charset="0"/>
              <a:sym typeface="+mn-ea"/>
            </a:endParaRPr>
          </a:p>
        </p:txBody>
      </p:sp>
      <p:sp>
        <p:nvSpPr>
          <p:cNvPr id="100" name="Text Box 99"/>
          <p:cNvSpPr txBox="1"/>
          <p:nvPr/>
        </p:nvSpPr>
        <p:spPr>
          <a:xfrm>
            <a:off x="1219200" y="1527810"/>
            <a:ext cx="7028180" cy="1856105"/>
          </a:xfrm>
          <a:prstGeom prst="rect">
            <a:avLst/>
          </a:prstGeom>
          <a:noFill/>
          <a:ln w="9525">
            <a:noFill/>
          </a:ln>
        </p:spPr>
        <p:txBody>
          <a:bodyPr wrap="square">
            <a:noAutofit/>
          </a:bodyPr>
          <a:p>
            <a:pPr marL="0" indent="457200" algn="just"/>
            <a:r>
              <a:rPr 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rPr>
              <a:t>The study was conducted at B</a:t>
            </a:r>
            <a:r>
              <a:rPr lang="en-PH"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rPr>
              <a:t>ilar, Bohol</a:t>
            </a:r>
            <a:r>
              <a:rPr 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rPr>
              <a:t>. It has an estimated of 5-10 emergencies per month and working forces which consist of paramedics, emergency medical technicians (EMTs) and staff. The participants of the study included the staff, paramedics and emergency medical technicians (EMTs). </a:t>
            </a:r>
            <a:r>
              <a:rPr lang="en-US" sz="2000">
                <a:latin typeface="Arial" panose="020B0604020202020204" pitchFamily="34" charset="0"/>
                <a:cs typeface="Calibri" panose="020F0502020204030204" charset="0"/>
              </a:rPr>
              <a:t> </a:t>
            </a:r>
            <a:endParaRPr lang="en-US" sz="2000">
              <a:latin typeface="Arial" panose="020B0604020202020204" pitchFamily="3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310" name="Google Shape;310;p38"/>
          <p:cNvSpPr txBox="1"/>
          <p:nvPr/>
        </p:nvSpPr>
        <p:spPr>
          <a:xfrm>
            <a:off x="755650" y="594360"/>
            <a:ext cx="5604510" cy="5422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sym typeface="+mn-ea"/>
              </a:rPr>
              <a:t>Data Collection</a:t>
            </a:r>
            <a:endParaRPr lang="en-PH" altLang="en-GB" sz="2000">
              <a:latin typeface="Bookman Old Style" panose="02050604050505020204" charset="0"/>
              <a:cs typeface="Bookman Old Style" panose="02050604050505020204" charset="0"/>
              <a:sym typeface="+mn-ea"/>
            </a:endParaRPr>
          </a:p>
        </p:txBody>
      </p:sp>
      <p:graphicFrame>
        <p:nvGraphicFramePr>
          <p:cNvPr id="18" name="Table 17"/>
          <p:cNvGraphicFramePr/>
          <p:nvPr/>
        </p:nvGraphicFramePr>
        <p:xfrm>
          <a:off x="1138555" y="1877060"/>
          <a:ext cx="6410960" cy="1693545"/>
        </p:xfrm>
        <a:graphic>
          <a:graphicData uri="http://schemas.openxmlformats.org/drawingml/2006/table">
            <a:tbl>
              <a:tblPr/>
              <a:tblGrid>
                <a:gridCol w="3976370"/>
                <a:gridCol w="2434590"/>
              </a:tblGrid>
              <a:tr h="363855">
                <a:tc>
                  <a:txBody>
                    <a:bodyPr/>
                    <a:p>
                      <a:pPr marL="0" indent="0" algn="ctr">
                        <a:buNone/>
                      </a:pPr>
                      <a:r>
                        <a:rPr lang="en-US" sz="1600" b="1">
                          <a:solidFill>
                            <a:schemeClr val="bg1">
                              <a:lumMod val="10000"/>
                            </a:schemeClr>
                          </a:solidFill>
                          <a:latin typeface="Arial" panose="020B0604020202020204" pitchFamily="34" charset="0"/>
                          <a:cs typeface="Arial" panose="020B0604020202020204" pitchFamily="34" charset="0"/>
                        </a:rPr>
                        <a:t>Respondents</a:t>
                      </a:r>
                      <a:endParaRPr lang="en-US" sz="16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solidFill>
                            <a:schemeClr val="bg1">
                              <a:lumMod val="10000"/>
                            </a:schemeClr>
                          </a:solidFill>
                          <a:latin typeface="Arial" panose="020B0604020202020204" pitchFamily="34" charset="0"/>
                          <a:cs typeface="Arial" panose="020B0604020202020204" pitchFamily="34" charset="0"/>
                        </a:rPr>
                        <a:t>Frequency</a:t>
                      </a:r>
                      <a:endParaRPr lang="en-US" sz="16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75360">
                <a:tc>
                  <a:txBody>
                    <a:bodyPr/>
                    <a:p>
                      <a:pPr marL="0" indent="0">
                        <a:buNone/>
                      </a:pP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Bilar Search and Rescue Unit Paramedic</a:t>
                      </a:r>
                      <a:endParaRPr lang="en-US" sz="1600">
                        <a:solidFill>
                          <a:schemeClr val="bg1">
                            <a:lumMod val="10000"/>
                          </a:schemeClr>
                        </a:solidFill>
                        <a:latin typeface="Arial" panose="020B0604020202020204" pitchFamily="34" charset="0"/>
                        <a:cs typeface="Arial" panose="020B0604020202020204" pitchFamily="34" charset="0"/>
                      </a:endParaRPr>
                    </a:p>
                    <a:p>
                      <a:pPr marL="0" indent="0">
                        <a:buNone/>
                      </a:pP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Bilar Search and Rescue Unit EMT</a:t>
                      </a:r>
                      <a:endParaRPr lang="en-US" sz="1600">
                        <a:solidFill>
                          <a:schemeClr val="bg1">
                            <a:lumMod val="10000"/>
                          </a:schemeClr>
                        </a:solidFill>
                        <a:latin typeface="Arial" panose="020B0604020202020204" pitchFamily="34" charset="0"/>
                        <a:cs typeface="Arial" panose="020B0604020202020204" pitchFamily="34" charset="0"/>
                      </a:endParaRPr>
                    </a:p>
                    <a:p>
                      <a:pPr marL="0" indent="0">
                        <a:buNone/>
                      </a:pP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Bilar Search and Rescue Unit Staff</a:t>
                      </a:r>
                      <a:endParaRPr lang="en-US" sz="1600">
                        <a:solidFill>
                          <a:schemeClr val="bg1">
                            <a:lumMod val="10000"/>
                          </a:schemeClr>
                        </a:solidFill>
                        <a:latin typeface="Arial" panose="020B0604020202020204" pitchFamily="34" charset="0"/>
                        <a:cs typeface="Arial" panose="020B0604020202020204" pitchFamily="34" charset="0"/>
                      </a:endParaRPr>
                    </a:p>
                    <a:p>
                      <a:pPr marL="0" indent="0">
                        <a:buNone/>
                      </a:pP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Bilar Search and Rescue Unit End-Users</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1</a:t>
                      </a:r>
                      <a:endParaRPr lang="en-US" sz="1600">
                        <a:solidFill>
                          <a:schemeClr val="bg1">
                            <a:lumMod val="10000"/>
                          </a:schemeClr>
                        </a:solidFill>
                        <a:latin typeface="Arial" panose="020B0604020202020204" pitchFamily="34" charset="0"/>
                        <a:cs typeface="Arial" panose="020B0604020202020204" pitchFamily="34" charset="0"/>
                      </a:endParaRPr>
                    </a:p>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1</a:t>
                      </a:r>
                      <a:endParaRPr lang="en-US" sz="1600">
                        <a:solidFill>
                          <a:schemeClr val="bg1">
                            <a:lumMod val="10000"/>
                          </a:schemeClr>
                        </a:solidFill>
                        <a:latin typeface="Arial" panose="020B0604020202020204" pitchFamily="34" charset="0"/>
                        <a:cs typeface="Arial" panose="020B0604020202020204" pitchFamily="34" charset="0"/>
                      </a:endParaRPr>
                    </a:p>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1</a:t>
                      </a:r>
                      <a:endParaRPr lang="en-US" sz="1600">
                        <a:solidFill>
                          <a:schemeClr val="bg1">
                            <a:lumMod val="10000"/>
                          </a:schemeClr>
                        </a:solidFill>
                        <a:latin typeface="Arial" panose="020B0604020202020204" pitchFamily="34" charset="0"/>
                        <a:cs typeface="Arial" panose="020B0604020202020204" pitchFamily="34" charset="0"/>
                      </a:endParaRPr>
                    </a:p>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12</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4330">
                <a:tc>
                  <a:txBody>
                    <a:bodyPr/>
                    <a:p>
                      <a:pPr marL="0" indent="0" algn="ctr">
                        <a:buNone/>
                      </a:pPr>
                      <a:r>
                        <a:rPr lang="en-US" sz="1600" b="1">
                          <a:solidFill>
                            <a:schemeClr val="bg1">
                              <a:lumMod val="10000"/>
                            </a:schemeClr>
                          </a:solidFill>
                          <a:latin typeface="Arial" panose="020B0604020202020204" pitchFamily="34" charset="0"/>
                          <a:cs typeface="Arial" panose="020B0604020202020204" pitchFamily="34" charset="0"/>
                        </a:rPr>
                        <a:t>Total</a:t>
                      </a:r>
                      <a:endParaRPr lang="en-US" sz="16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PH" altLang="en-US" sz="15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rPr>
                        <a:t>15</a:t>
                      </a:r>
                      <a:endParaRPr lang="en-PH" altLang="en-US" sz="15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0" name="Text Box 19"/>
          <p:cNvSpPr txBox="1"/>
          <p:nvPr/>
        </p:nvSpPr>
        <p:spPr>
          <a:xfrm>
            <a:off x="1278255" y="1271270"/>
            <a:ext cx="5793105" cy="337185"/>
          </a:xfrm>
          <a:prstGeom prst="rect">
            <a:avLst/>
          </a:prstGeom>
          <a:noFill/>
        </p:spPr>
        <p:txBody>
          <a:bodyPr wrap="square" rtlCol="0">
            <a:spAutoFit/>
          </a:bodyPr>
          <a:p>
            <a:pPr algn="ctr"/>
            <a:r>
              <a:rPr lang="en-US" sz="1600" b="1"/>
              <a:t>Table 1. Distribution of System Usability Respondents</a:t>
            </a:r>
            <a:endParaRPr lang="en-US" sz="16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310" name="Google Shape;310;p38"/>
          <p:cNvSpPr txBox="1"/>
          <p:nvPr/>
        </p:nvSpPr>
        <p:spPr>
          <a:xfrm>
            <a:off x="1001395" y="356235"/>
            <a:ext cx="5604510" cy="5422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sym typeface="+mn-ea"/>
              </a:rPr>
              <a:t>Data Collection</a:t>
            </a:r>
            <a:endParaRPr lang="en-PH" altLang="en-GB" sz="2000">
              <a:latin typeface="Bookman Old Style" panose="02050604050505020204" charset="0"/>
              <a:cs typeface="Bookman Old Style" panose="02050604050505020204" charset="0"/>
              <a:sym typeface="+mn-ea"/>
            </a:endParaRPr>
          </a:p>
        </p:txBody>
      </p:sp>
      <p:sp>
        <p:nvSpPr>
          <p:cNvPr id="100" name="Text Box 99"/>
          <p:cNvSpPr txBox="1"/>
          <p:nvPr/>
        </p:nvSpPr>
        <p:spPr>
          <a:xfrm>
            <a:off x="1946275" y="898525"/>
            <a:ext cx="5523865" cy="337185"/>
          </a:xfrm>
          <a:prstGeom prst="rect">
            <a:avLst/>
          </a:prstGeom>
          <a:noFill/>
          <a:ln w="9525">
            <a:noFill/>
          </a:ln>
        </p:spPr>
        <p:txBody>
          <a:bodyPr wrap="square">
            <a:spAutoFit/>
          </a:bodyPr>
          <a:p>
            <a:pPr marL="0" indent="0" algn="ctr"/>
            <a:r>
              <a:rPr lang="en-US" sz="1600" b="1">
                <a:solidFill>
                  <a:schemeClr val="bg1">
                    <a:lumMod val="10000"/>
                  </a:schemeClr>
                </a:solidFill>
                <a:latin typeface="Arial" panose="020B0604020202020204" pitchFamily="34" charset="0"/>
                <a:ea typeface="SimSun" panose="02010600030101010101" pitchFamily="2" charset="-122"/>
              </a:rPr>
              <a:t>Table 2. Interpretation Guide of the System Usability</a:t>
            </a:r>
            <a:endParaRPr lang="en-US" sz="1600" b="1">
              <a:solidFill>
                <a:schemeClr val="bg1">
                  <a:lumMod val="10000"/>
                </a:schemeClr>
              </a:solidFill>
              <a:latin typeface="Arial" panose="020B0604020202020204" pitchFamily="34" charset="0"/>
              <a:ea typeface="SimSun" panose="02010600030101010101" pitchFamily="2" charset="-122"/>
            </a:endParaRPr>
          </a:p>
        </p:txBody>
      </p:sp>
      <p:graphicFrame>
        <p:nvGraphicFramePr>
          <p:cNvPr id="2" name="Table 1"/>
          <p:cNvGraphicFramePr/>
          <p:nvPr/>
        </p:nvGraphicFramePr>
        <p:xfrm>
          <a:off x="1245235" y="1347470"/>
          <a:ext cx="6926580" cy="3365500"/>
        </p:xfrm>
        <a:graphic>
          <a:graphicData uri="http://schemas.openxmlformats.org/drawingml/2006/table">
            <a:tbl>
              <a:tblPr/>
              <a:tblGrid>
                <a:gridCol w="1059815"/>
                <a:gridCol w="1231900"/>
                <a:gridCol w="1762125"/>
                <a:gridCol w="2872740"/>
              </a:tblGrid>
              <a:tr h="245745">
                <a:tc>
                  <a:txBody>
                    <a:bodyPr/>
                    <a:p>
                      <a:pPr marL="0" indent="0" algn="ctr">
                        <a:buNone/>
                      </a:pPr>
                      <a:r>
                        <a:rPr lang="en-US" sz="1200" b="1">
                          <a:solidFill>
                            <a:srgbClr val="FFFFFF"/>
                          </a:solidFill>
                          <a:latin typeface="Arial" panose="020B0604020202020204" pitchFamily="34" charset="0"/>
                          <a:cs typeface="Arial" panose="020B0604020202020204" pitchFamily="34" charset="0"/>
                        </a:rPr>
                        <a:t>Weight</a:t>
                      </a:r>
                      <a:endParaRPr lang="en-US" sz="1200" b="1">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p>
                      <a:pPr marL="0" indent="0" algn="ctr">
                        <a:buNone/>
                      </a:pPr>
                      <a:r>
                        <a:rPr lang="en-US" sz="1200" b="1">
                          <a:solidFill>
                            <a:srgbClr val="FFFFFF"/>
                          </a:solidFill>
                          <a:latin typeface="Arial" panose="020B0604020202020204" pitchFamily="34" charset="0"/>
                          <a:cs typeface="Arial" panose="020B0604020202020204" pitchFamily="34" charset="0"/>
                        </a:rPr>
                        <a:t>Range</a:t>
                      </a:r>
                      <a:endParaRPr lang="en-US" sz="1200" b="1">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p>
                      <a:pPr marL="0" indent="0" algn="ctr">
                        <a:buNone/>
                      </a:pPr>
                      <a:r>
                        <a:rPr lang="en-US" sz="1200" b="1">
                          <a:solidFill>
                            <a:srgbClr val="FFFFFF"/>
                          </a:solidFill>
                          <a:latin typeface="Arial" panose="020B0604020202020204" pitchFamily="34" charset="0"/>
                          <a:cs typeface="Arial" panose="020B0604020202020204" pitchFamily="34" charset="0"/>
                        </a:rPr>
                        <a:t>Description</a:t>
                      </a:r>
                      <a:endParaRPr lang="en-US" sz="1200" b="1">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p>
                      <a:pPr marL="0" indent="0">
                        <a:buNone/>
                      </a:pPr>
                      <a:r>
                        <a:rPr lang="en-US" sz="1200" b="1">
                          <a:solidFill>
                            <a:srgbClr val="FFFFFF"/>
                          </a:solidFill>
                          <a:latin typeface="Arial" panose="020B0604020202020204" pitchFamily="34" charset="0"/>
                          <a:cs typeface="Arial" panose="020B0604020202020204" pitchFamily="34" charset="0"/>
                        </a:rPr>
                        <a:t>Interpretation</a:t>
                      </a:r>
                      <a:endParaRPr lang="en-US" sz="1200" b="1">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solidFill>
                      <a:srgbClr val="000000"/>
                    </a:solidFill>
                  </a:tcPr>
                </a:tc>
              </a:tr>
              <a:tr h="722630">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5</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4.6– 5.0</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Strong</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Agree</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The respondents strongly believe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and</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confident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that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system</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is</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very</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usable.</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31520">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4</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3.7– 4.5</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Tend</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to</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Agree</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The respondents tend to believe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that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system</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is</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usable.</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a:p>
                      <a:pPr marL="0" indent="0" algn="ctr">
                        <a:buNone/>
                      </a:pPr>
                      <a:r>
                        <a:rPr lang="en-US" sz="1600">
                          <a:latin typeface="Arial" panose="020B0604020202020204" pitchFamily="34" charset="0"/>
                          <a:cs typeface="Arial" panose="020B0604020202020204" pitchFamily="34" charset="0"/>
                        </a:rPr>
                        <a:t>3</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2.8– 3.6</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Neither</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Agree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nor</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Disagree</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The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respondents</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are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neutral</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in</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trusting</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that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system</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usable.</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885">
                <a:tc>
                  <a:txBody>
                    <a:bodyPr/>
                    <a:p>
                      <a:pPr marL="0" indent="0" algn="ctr">
                        <a:buNone/>
                      </a:pPr>
                      <a:r>
                        <a:rPr lang="en-US" sz="1600">
                          <a:latin typeface="Arial" panose="020B0604020202020204" pitchFamily="34" charset="0"/>
                          <a:cs typeface="Arial" panose="020B0604020202020204" pitchFamily="34" charset="0"/>
                        </a:rPr>
                        <a:t>2</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1.9</a:t>
                      </a:r>
                      <a:r>
                        <a:rPr lang="en-PH" altLang="en-US" sz="1600">
                          <a:latin typeface="Arial" panose="020B0604020202020204" pitchFamily="34" charset="0"/>
                          <a:cs typeface="Arial" panose="020B0604020202020204" pitchFamily="34" charset="0"/>
                        </a:rPr>
                        <a:t>-</a:t>
                      </a:r>
                      <a:r>
                        <a:rPr lang="en-US" sz="1600">
                          <a:latin typeface="Arial" panose="020B0604020202020204" pitchFamily="34" charset="0"/>
                          <a:cs typeface="Arial" panose="020B0604020202020204" pitchFamily="34" charset="0"/>
                        </a:rPr>
                        <a:t>2.7</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Tend</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to</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Disagree</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The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respondents</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tend</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not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to</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trust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that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system</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is</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usable.</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1995">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1</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1.0–1.8</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Strongly</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Disagree</a:t>
                      </a:r>
                      <a:endParaRPr lang="en-US" sz="1600" b="1">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latin typeface="Arial" panose="020B0604020202020204" pitchFamily="34" charset="0"/>
                          <a:cs typeface="Arial" panose="020B0604020202020204" pitchFamily="34" charset="0"/>
                        </a:rPr>
                        <a:t>The respondents strongly believe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that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the</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system</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is</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not</a:t>
                      </a:r>
                      <a:r>
                        <a:rPr lang="en-PH"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usable.</a:t>
                      </a:r>
                      <a:endParaRPr lang="en-US" sz="1600">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sp>
        <p:nvSpPr>
          <p:cNvPr id="310" name="Google Shape;310;p38"/>
          <p:cNvSpPr txBox="1"/>
          <p:nvPr>
            <p:ph type="title"/>
          </p:nvPr>
        </p:nvSpPr>
        <p:spPr>
          <a:xfrm>
            <a:off x="1595755" y="144780"/>
            <a:ext cx="5692775" cy="471805"/>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System Usability Result</a:t>
            </a:r>
            <a:endParaRPr lang="en-PH" altLang="en-GB" sz="2000">
              <a:latin typeface="Bookman Old Style" panose="02050604050505020204" charset="0"/>
              <a:cs typeface="Bookman Old Style" panose="02050604050505020204" charset="0"/>
            </a:endParaRPr>
          </a:p>
        </p:txBody>
      </p:sp>
      <p:graphicFrame>
        <p:nvGraphicFramePr>
          <p:cNvPr id="4" name="Table 3"/>
          <p:cNvGraphicFramePr/>
          <p:nvPr/>
        </p:nvGraphicFramePr>
        <p:xfrm>
          <a:off x="1189355" y="705485"/>
          <a:ext cx="6765290" cy="4107180"/>
        </p:xfrm>
        <a:graphic>
          <a:graphicData uri="http://schemas.openxmlformats.org/drawingml/2006/table">
            <a:tbl>
              <a:tblPr/>
              <a:tblGrid>
                <a:gridCol w="220345"/>
                <a:gridCol w="3390265"/>
                <a:gridCol w="1101090"/>
                <a:gridCol w="2053590"/>
              </a:tblGrid>
              <a:tr h="644525">
                <a:tc gridSpan="2">
                  <a:txBody>
                    <a:bodyPr/>
                    <a:p>
                      <a:pPr marL="0" indent="0">
                        <a:buNone/>
                      </a:pPr>
                      <a:r>
                        <a:rPr lang="en-US" sz="1200" b="1">
                          <a:solidFill>
                            <a:schemeClr val="bg1">
                              <a:lumMod val="10000"/>
                            </a:schemeClr>
                          </a:solidFill>
                          <a:latin typeface="Arial" panose="020B0604020202020204" pitchFamily="34" charset="0"/>
                          <a:cs typeface="Arial" panose="020B0604020202020204" pitchFamily="34" charset="0"/>
                        </a:rPr>
                        <a:t>Criteria</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for</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System</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Usability</a:t>
                      </a:r>
                      <a:endParaRPr lang="en-US" sz="1200" b="1">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lgn="ctr">
                        <a:buNone/>
                      </a:pPr>
                      <a:r>
                        <a:rPr lang="en-US" sz="1200" b="1">
                          <a:solidFill>
                            <a:schemeClr val="bg1">
                              <a:lumMod val="10000"/>
                            </a:schemeClr>
                          </a:solidFill>
                          <a:latin typeface="Arial" panose="020B0604020202020204" pitchFamily="34" charset="0"/>
                          <a:cs typeface="Arial" panose="020B0604020202020204" pitchFamily="34" charset="0"/>
                        </a:rPr>
                        <a:t>Weighted</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Mean</a:t>
                      </a:r>
                      <a:endParaRPr lang="en-US" sz="12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1">
                          <a:solidFill>
                            <a:schemeClr val="bg1">
                              <a:lumMod val="10000"/>
                            </a:schemeClr>
                          </a:solidFill>
                          <a:latin typeface="Arial" panose="020B0604020202020204" pitchFamily="34" charset="0"/>
                          <a:cs typeface="Arial" panose="020B0604020202020204" pitchFamily="34" charset="0"/>
                        </a:rPr>
                        <a:t>Rating</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Strongly</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Agree</a:t>
                      </a:r>
                      <a:endParaRPr lang="en-US" sz="12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960">
                <a:tc gridSpan="2">
                  <a:txBody>
                    <a:bodyPr/>
                    <a:p>
                      <a:pPr marL="0" indent="0">
                        <a:buNone/>
                      </a:pPr>
                      <a:r>
                        <a:rPr lang="en-US" sz="1200" b="1">
                          <a:solidFill>
                            <a:schemeClr val="bg1">
                              <a:lumMod val="10000"/>
                            </a:schemeClr>
                          </a:solidFill>
                          <a:latin typeface="Arial" panose="020B0604020202020204" pitchFamily="34" charset="0"/>
                          <a:cs typeface="Arial" panose="020B0604020202020204" pitchFamily="34" charset="0"/>
                        </a:rPr>
                        <a:t>FunctionalitySuitability</a:t>
                      </a:r>
                      <a:endParaRPr lang="en-US" sz="12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325">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Functional</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completeness</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4.8</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96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Functional</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correctness</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5</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96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Functional</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appropriateness</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4.6</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960">
                <a:tc gridSpan="2">
                  <a:txBody>
                    <a:bodyPr/>
                    <a:p>
                      <a:pPr marL="0" indent="0">
                        <a:buNone/>
                      </a:pPr>
                      <a:r>
                        <a:rPr lang="en-US" sz="1200" b="1">
                          <a:solidFill>
                            <a:schemeClr val="bg1">
                              <a:lumMod val="10000"/>
                            </a:schemeClr>
                          </a:solidFill>
                          <a:latin typeface="Arial" panose="020B0604020202020204" pitchFamily="34" charset="0"/>
                          <a:cs typeface="Arial" panose="020B0604020202020204" pitchFamily="34" charset="0"/>
                        </a:rPr>
                        <a:t>Performance</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Efficiency</a:t>
                      </a:r>
                      <a:endParaRPr lang="en-US" sz="12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325">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Time</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behavior</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4.8</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96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Resource</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utilization</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4.6</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 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5595">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Resource</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utilization</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4.6</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 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325">
                <a:tc gridSpan="2">
                  <a:txBody>
                    <a:bodyPr/>
                    <a:p>
                      <a:pPr marL="0" indent="0">
                        <a:buNone/>
                      </a:pPr>
                      <a:r>
                        <a:rPr lang="en-US" sz="1200" b="1">
                          <a:solidFill>
                            <a:schemeClr val="bg1">
                              <a:lumMod val="10000"/>
                            </a:schemeClr>
                          </a:solidFill>
                          <a:latin typeface="Arial MT" charset="0"/>
                          <a:cs typeface="Arial MT" charset="0"/>
                        </a:rPr>
                        <a:t>Compatibility</a:t>
                      </a:r>
                      <a:endParaRPr lang="en-US" sz="1200" b="1">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325">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Co-existence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4.7</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496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I</a:t>
                      </a:r>
                      <a:r>
                        <a:rPr lang="en-US" sz="1200" b="0">
                          <a:solidFill>
                            <a:schemeClr val="bg1">
                              <a:lumMod val="10000"/>
                            </a:schemeClr>
                          </a:solidFill>
                          <a:latin typeface="Arial MT" charset="0"/>
                          <a:cs typeface="Arial MT" charset="0"/>
                        </a:rPr>
                        <a:t>neroperability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4.5</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graphicFrame>
        <p:nvGraphicFramePr>
          <p:cNvPr id="2" name="Table 1"/>
          <p:cNvGraphicFramePr/>
          <p:nvPr/>
        </p:nvGraphicFramePr>
        <p:xfrm>
          <a:off x="1270000" y="638810"/>
          <a:ext cx="6605270" cy="4191000"/>
        </p:xfrm>
        <a:graphic>
          <a:graphicData uri="http://schemas.openxmlformats.org/drawingml/2006/table">
            <a:tbl>
              <a:tblPr/>
              <a:tblGrid>
                <a:gridCol w="215900"/>
                <a:gridCol w="3309620"/>
                <a:gridCol w="1074420"/>
                <a:gridCol w="2005330"/>
              </a:tblGrid>
              <a:tr h="381000">
                <a:tc gridSpan="2">
                  <a:txBody>
                    <a:bodyPr/>
                    <a:p>
                      <a:pPr marL="0" indent="0">
                        <a:buNone/>
                      </a:pP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300" b="0">
                          <a:solidFill>
                            <a:schemeClr val="bg1">
                              <a:lumMod val="10000"/>
                            </a:schemeClr>
                          </a:solidFill>
                          <a:latin typeface="Times New Roman" panose="02020603050405020304" charset="0"/>
                          <a:cs typeface="Times New Roman" panose="02020603050405020304" charset="0"/>
                        </a:rPr>
                        <a:t> </a:t>
                      </a:r>
                      <a:endParaRPr lang="en-US" sz="13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300" b="0">
                          <a:solidFill>
                            <a:schemeClr val="bg1">
                              <a:lumMod val="10000"/>
                            </a:schemeClr>
                          </a:solidFill>
                          <a:latin typeface="Times New Roman" panose="02020603050405020304" charset="0"/>
                          <a:cs typeface="Times New Roman" panose="02020603050405020304" charset="0"/>
                        </a:rPr>
                        <a:t> </a:t>
                      </a:r>
                      <a:endParaRPr lang="en-US" sz="13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Appropriateness</a:t>
                      </a: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Recognizability</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4.9</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Strongly</a:t>
                      </a:r>
                      <a:r>
                        <a:rPr lang="en-PH" altLang="en-US" sz="1300" b="0">
                          <a:solidFill>
                            <a:schemeClr val="bg1">
                              <a:lumMod val="10000"/>
                            </a:schemeClr>
                          </a:solidFill>
                          <a:latin typeface="Arial MT" charset="0"/>
                          <a:cs typeface="Arial MT" charset="0"/>
                        </a:rPr>
                        <a:t> </a:t>
                      </a: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Learnability</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4.6</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Strongly</a:t>
                      </a:r>
                      <a:r>
                        <a:rPr lang="en-PH" altLang="en-US" sz="1300" b="0">
                          <a:solidFill>
                            <a:schemeClr val="bg1">
                              <a:lumMod val="10000"/>
                            </a:schemeClr>
                          </a:solidFill>
                          <a:latin typeface="Arial MT" charset="0"/>
                          <a:cs typeface="Arial MT" charset="0"/>
                        </a:rPr>
                        <a:t> </a:t>
                      </a: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Operability</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4.5</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User</a:t>
                      </a: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error protection</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4.3</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User</a:t>
                      </a: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interface</a:t>
                      </a: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aesthetics</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4.7</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Strongly</a:t>
                      </a:r>
                      <a:r>
                        <a:rPr lang="en-PH" altLang="en-US" sz="1300" b="0">
                          <a:solidFill>
                            <a:schemeClr val="bg1">
                              <a:lumMod val="10000"/>
                            </a:schemeClr>
                          </a:solidFill>
                          <a:latin typeface="Arial MT" charset="0"/>
                          <a:cs typeface="Arial MT" charset="0"/>
                        </a:rPr>
                        <a:t> </a:t>
                      </a: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Accessibility</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4.5</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gridSpan="2">
                  <a:txBody>
                    <a:bodyPr/>
                    <a:p>
                      <a:pPr marL="0" indent="0">
                        <a:buNone/>
                      </a:pPr>
                      <a:r>
                        <a:rPr lang="en-US" sz="1300" b="1">
                          <a:solidFill>
                            <a:schemeClr val="bg1">
                              <a:lumMod val="10000"/>
                            </a:schemeClr>
                          </a:solidFill>
                          <a:latin typeface="Arial" panose="020B0604020202020204" pitchFamily="34" charset="0"/>
                          <a:cs typeface="Arial" panose="020B0604020202020204" pitchFamily="34" charset="0"/>
                        </a:rPr>
                        <a:t>Reliability</a:t>
                      </a:r>
                      <a:endParaRPr lang="en-US" sz="1300" b="1">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300" b="0">
                          <a:solidFill>
                            <a:schemeClr val="bg1">
                              <a:lumMod val="10000"/>
                            </a:schemeClr>
                          </a:solidFill>
                          <a:latin typeface="Times New Roman" panose="02020603050405020304" charset="0"/>
                          <a:cs typeface="Times New Roman" panose="02020603050405020304" charset="0"/>
                        </a:rPr>
                        <a:t> </a:t>
                      </a:r>
                      <a:endParaRPr lang="en-US" sz="13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300" b="0">
                          <a:solidFill>
                            <a:schemeClr val="bg1">
                              <a:lumMod val="10000"/>
                            </a:schemeClr>
                          </a:solidFill>
                          <a:latin typeface="Times New Roman" panose="02020603050405020304" charset="0"/>
                          <a:cs typeface="Times New Roman" panose="02020603050405020304" charset="0"/>
                        </a:rPr>
                        <a:t> </a:t>
                      </a:r>
                      <a:endParaRPr lang="en-US" sz="13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Maturity</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4.7</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Strongly</a:t>
                      </a:r>
                      <a:r>
                        <a:rPr lang="en-PH" altLang="en-US" sz="1300" b="0">
                          <a:solidFill>
                            <a:schemeClr val="bg1">
                              <a:lumMod val="10000"/>
                            </a:schemeClr>
                          </a:solidFill>
                          <a:latin typeface="Arial MT" charset="0"/>
                          <a:cs typeface="Arial MT" charset="0"/>
                        </a:rPr>
                        <a:t> </a:t>
                      </a: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Availability</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4.7</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Strongly</a:t>
                      </a:r>
                      <a:r>
                        <a:rPr lang="en-PH" altLang="en-US" sz="1300" b="0">
                          <a:solidFill>
                            <a:schemeClr val="bg1">
                              <a:lumMod val="10000"/>
                            </a:schemeClr>
                          </a:solidFill>
                          <a:latin typeface="Arial MT" charset="0"/>
                          <a:cs typeface="Arial MT" charset="0"/>
                        </a:rPr>
                        <a:t> </a:t>
                      </a: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buNone/>
                      </a:pPr>
                      <a:r>
                        <a:rPr lang="en-US" sz="1100">
                          <a:latin typeface="Times New Roman" panose="02020603050405020304" charset="0"/>
                          <a:cs typeface="Times New Roman" panose="02020603050405020304" charset="0"/>
                        </a:rPr>
                        <a:t> </a:t>
                      </a:r>
                      <a:endParaRPr lang="en-US" sz="11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300" b="0">
                          <a:solidFill>
                            <a:schemeClr val="bg1">
                              <a:lumMod val="10000"/>
                            </a:schemeClr>
                          </a:solidFill>
                          <a:latin typeface="Arial" panose="020B0604020202020204" pitchFamily="34" charset="0"/>
                          <a:cs typeface="Arial" panose="020B0604020202020204" pitchFamily="34" charset="0"/>
                        </a:rPr>
                        <a:t> </a:t>
                      </a:r>
                      <a:r>
                        <a:rPr lang="en-US" sz="1300" b="0">
                          <a:solidFill>
                            <a:schemeClr val="bg1">
                              <a:lumMod val="10000"/>
                            </a:schemeClr>
                          </a:solidFill>
                          <a:latin typeface="Arial" panose="020B0604020202020204" pitchFamily="34" charset="0"/>
                          <a:cs typeface="Arial" panose="020B0604020202020204" pitchFamily="34" charset="0"/>
                        </a:rPr>
                        <a:t>Recoverability</a:t>
                      </a:r>
                      <a:endParaRPr lang="en-US" sz="1300" b="0">
                        <a:solidFill>
                          <a:schemeClr val="bg1">
                            <a:lumMod val="10000"/>
                          </a:schemeClr>
                        </a:solidFill>
                        <a:latin typeface="Arial" panose="020B0604020202020204" pitchFamily="34" charset="0"/>
                        <a:ea typeface="Arial MT"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4.8</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300" b="0">
                          <a:solidFill>
                            <a:schemeClr val="bg1">
                              <a:lumMod val="10000"/>
                            </a:schemeClr>
                          </a:solidFill>
                          <a:latin typeface="Arial MT" charset="0"/>
                          <a:cs typeface="Arial MT" charset="0"/>
                        </a:rPr>
                        <a:t>Strongly</a:t>
                      </a:r>
                      <a:r>
                        <a:rPr lang="en-PH" altLang="en-US" sz="1300" b="0">
                          <a:solidFill>
                            <a:schemeClr val="bg1">
                              <a:lumMod val="10000"/>
                            </a:schemeClr>
                          </a:solidFill>
                          <a:latin typeface="Arial MT" charset="0"/>
                          <a:cs typeface="Arial MT" charset="0"/>
                        </a:rPr>
                        <a:t> </a:t>
                      </a:r>
                      <a:r>
                        <a:rPr lang="en-US" sz="1300" b="0">
                          <a:solidFill>
                            <a:schemeClr val="bg1">
                              <a:lumMod val="10000"/>
                            </a:schemeClr>
                          </a:solidFill>
                          <a:latin typeface="Arial MT" charset="0"/>
                          <a:cs typeface="Arial MT" charset="0"/>
                        </a:rPr>
                        <a:t>Agree</a:t>
                      </a:r>
                      <a:endParaRPr lang="en-US" sz="13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Google Shape;310;p38"/>
          <p:cNvSpPr txBox="1"/>
          <p:nvPr>
            <p:ph type="title"/>
          </p:nvPr>
        </p:nvSpPr>
        <p:spPr>
          <a:xfrm>
            <a:off x="1595755" y="155575"/>
            <a:ext cx="5692775" cy="471805"/>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System Usability Result</a:t>
            </a:r>
            <a:endParaRPr lang="en-PH" altLang="en-GB" sz="2000">
              <a:latin typeface="Bookman Old Style" panose="02050604050505020204" charset="0"/>
              <a:cs typeface="Bookman Old Style" panose="02050604050505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graphicFrame>
        <p:nvGraphicFramePr>
          <p:cNvPr id="1" name="Table 0"/>
          <p:cNvGraphicFramePr/>
          <p:nvPr/>
        </p:nvGraphicFramePr>
        <p:xfrm>
          <a:off x="1259840" y="638810"/>
          <a:ext cx="6625590" cy="4046220"/>
        </p:xfrm>
        <a:graphic>
          <a:graphicData uri="http://schemas.openxmlformats.org/drawingml/2006/table">
            <a:tbl>
              <a:tblPr/>
              <a:tblGrid>
                <a:gridCol w="216535"/>
                <a:gridCol w="3319145"/>
                <a:gridCol w="1079500"/>
                <a:gridCol w="2010410"/>
              </a:tblGrid>
              <a:tr h="224790">
                <a:tc gridSpan="2">
                  <a:txBody>
                    <a:bodyPr/>
                    <a:p>
                      <a:pPr marL="0" indent="0">
                        <a:buNone/>
                      </a:pPr>
                      <a:r>
                        <a:rPr lang="en-US" sz="1200" b="0">
                          <a:solidFill>
                            <a:schemeClr val="bg1">
                              <a:lumMod val="10000"/>
                            </a:schemeClr>
                          </a:solidFill>
                          <a:latin typeface="Arial MT" charset="0"/>
                          <a:cs typeface="Arial MT" charset="0"/>
                        </a:rPr>
                        <a:t>Security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Confidentiality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4.7</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Integrity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4.9</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Accountability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4.7</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Authenticity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4.8</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Non-repudiation</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4.6</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gridSpan="2">
                  <a:txBody>
                    <a:bodyPr/>
                    <a:p>
                      <a:pPr marL="0" indent="0">
                        <a:buNone/>
                      </a:pPr>
                      <a:r>
                        <a:rPr lang="en-US" sz="1200" b="0">
                          <a:solidFill>
                            <a:schemeClr val="bg1">
                              <a:lumMod val="10000"/>
                            </a:schemeClr>
                          </a:solidFill>
                          <a:latin typeface="Arial MT" charset="0"/>
                          <a:cs typeface="Arial MT" charset="0"/>
                        </a:rPr>
                        <a:t>Maintainability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Modularity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4.8</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Reusability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4.8</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Analyzability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4.5</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Modifiability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4.5</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Testability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4.5</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gridSpan="3">
                  <a:txBody>
                    <a:bodyPr/>
                    <a:p>
                      <a:pPr marL="0" indent="0">
                        <a:buNone/>
                      </a:pPr>
                      <a:r>
                        <a:rPr lang="en-US" sz="1200" b="0">
                          <a:solidFill>
                            <a:schemeClr val="bg1">
                              <a:lumMod val="10000"/>
                            </a:schemeClr>
                          </a:solidFill>
                          <a:latin typeface="Arial MT" charset="0"/>
                          <a:cs typeface="Arial MT" charset="0"/>
                        </a:rPr>
                        <a:t>Portability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Adaptability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4.7</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Installability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4.5</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Replaceability</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4.6</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chemeClr val="bg1">
                              <a:lumMod val="10000"/>
                            </a:schemeClr>
                          </a:solidFill>
                          <a:latin typeface="Arial MT" charset="0"/>
                          <a:cs typeface="Arial MT" charset="0"/>
                        </a:rPr>
                        <a:t>Strongly</a:t>
                      </a:r>
                      <a:r>
                        <a:rPr lang="en-PH" altLang="en-US" sz="1200" b="0">
                          <a:solidFill>
                            <a:schemeClr val="bg1">
                              <a:lumMod val="10000"/>
                            </a:schemeClr>
                          </a:solidFill>
                          <a:latin typeface="Arial MT" charset="0"/>
                          <a:cs typeface="Arial MT" charset="0"/>
                        </a:rPr>
                        <a:t> </a:t>
                      </a:r>
                      <a:r>
                        <a:rPr lang="en-US" sz="1200" b="0">
                          <a:solidFill>
                            <a:schemeClr val="bg1">
                              <a:lumMod val="10000"/>
                            </a:schemeClr>
                          </a:solidFill>
                          <a:latin typeface="Arial MT" charset="0"/>
                          <a:cs typeface="Arial MT" charset="0"/>
                        </a:rPr>
                        <a:t>Agree</a:t>
                      </a:r>
                      <a:endParaRPr lang="en-US" sz="1200" b="0">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0">
                          <a:solidFill>
                            <a:schemeClr val="bg1">
                              <a:lumMod val="10000"/>
                            </a:schemeClr>
                          </a:solidFill>
                          <a:latin typeface="Times New Roman" panose="02020603050405020304" charset="0"/>
                          <a:cs typeface="Times New Roman" panose="02020603050405020304" charset="0"/>
                        </a:rPr>
                        <a:t> </a:t>
                      </a:r>
                      <a:endParaRPr lang="en-US" sz="1200" b="0">
                        <a:solidFill>
                          <a:schemeClr val="bg1">
                            <a:lumMod val="10000"/>
                          </a:schemeClr>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790">
                <a:tc>
                  <a:txBody>
                    <a:bodyPr/>
                    <a:p>
                      <a:pPr marL="0" indent="0">
                        <a:buNone/>
                      </a:pPr>
                      <a:r>
                        <a:rPr lang="en-US" sz="1200" b="1">
                          <a:latin typeface="Times New Roman" panose="02020603050405020304" charset="0"/>
                          <a:cs typeface="Times New Roman" panose="02020603050405020304" charset="0"/>
                        </a:rPr>
                        <a:t> </a:t>
                      </a:r>
                      <a:endParaRPr lang="en-US" sz="12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200" b="1">
                          <a:solidFill>
                            <a:schemeClr val="bg1">
                              <a:lumMod val="10000"/>
                            </a:schemeClr>
                          </a:solidFill>
                          <a:latin typeface="Arial" panose="020B0604020202020204" pitchFamily="34" charset="0"/>
                          <a:cs typeface="Arial" panose="020B0604020202020204" pitchFamily="34" charset="0"/>
                        </a:rPr>
                        <a:t>Overall</a:t>
                      </a:r>
                      <a:r>
                        <a:rPr lang="en-PH" altLang="en-US" sz="1200" b="1">
                          <a:solidFill>
                            <a:schemeClr val="bg1">
                              <a:lumMod val="10000"/>
                            </a:schemeClr>
                          </a:solidFill>
                          <a:latin typeface="Arial" panose="020B0604020202020204" pitchFamily="34" charset="0"/>
                          <a:cs typeface="Arial" panose="020B0604020202020204" pitchFamily="34" charset="0"/>
                        </a:rPr>
                        <a:t> </a:t>
                      </a:r>
                      <a:r>
                        <a:rPr lang="en-US" sz="1200" b="1">
                          <a:solidFill>
                            <a:schemeClr val="bg1">
                              <a:lumMod val="10000"/>
                            </a:schemeClr>
                          </a:solidFill>
                          <a:latin typeface="Arial" panose="020B0604020202020204" pitchFamily="34" charset="0"/>
                          <a:cs typeface="Arial" panose="020B0604020202020204" pitchFamily="34" charset="0"/>
                        </a:rPr>
                        <a:t>Mean</a:t>
                      </a:r>
                      <a:endParaRPr lang="en-US" sz="12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1">
                          <a:solidFill>
                            <a:schemeClr val="bg1">
                              <a:lumMod val="10000"/>
                            </a:schemeClr>
                          </a:solidFill>
                          <a:latin typeface="Arial MT" charset="0"/>
                          <a:cs typeface="Arial MT" charset="0"/>
                        </a:rPr>
                        <a:t>4.66</a:t>
                      </a:r>
                      <a:endParaRPr lang="en-US" sz="1200" b="1">
                        <a:solidFill>
                          <a:schemeClr val="bg1">
                            <a:lumMod val="10000"/>
                          </a:schemeClr>
                        </a:solidFill>
                        <a:latin typeface="Arial MT" charset="0"/>
                        <a:ea typeface="Arial MT" charset="0"/>
                        <a:cs typeface="Arial MT"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1">
                          <a:solidFill>
                            <a:schemeClr val="bg1">
                              <a:lumMod val="10000"/>
                            </a:schemeClr>
                          </a:solidFill>
                          <a:latin typeface="Arial" panose="020B0604020202020204" pitchFamily="34" charset="0"/>
                          <a:cs typeface="Arial" panose="020B0604020202020204" pitchFamily="34" charset="0"/>
                        </a:rPr>
                        <a:t>StronglyAgree</a:t>
                      </a:r>
                      <a:endParaRPr lang="en-US" sz="12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Google Shape;310;p38"/>
          <p:cNvSpPr txBox="1"/>
          <p:nvPr>
            <p:ph type="title"/>
          </p:nvPr>
        </p:nvSpPr>
        <p:spPr>
          <a:xfrm>
            <a:off x="1595755" y="144780"/>
            <a:ext cx="5692775" cy="471805"/>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System Usability Result</a:t>
            </a:r>
            <a:endParaRPr lang="en-PH" altLang="en-GB" sz="2000">
              <a:latin typeface="Bookman Old Style" panose="02050604050505020204" charset="0"/>
              <a:cs typeface="Bookman Old Style" panose="02050604050505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3" name="Subtitle 2"/>
          <p:cNvSpPr/>
          <p:nvPr>
            <p:ph type="subTitle" idx="1"/>
          </p:nvPr>
        </p:nvSpPr>
        <p:spPr>
          <a:xfrm>
            <a:off x="1880870" y="2040890"/>
            <a:ext cx="2516505" cy="713105"/>
          </a:xfrm>
        </p:spPr>
        <p:txBody>
          <a:bodyPr/>
          <a:p>
            <a:r>
              <a:rPr lang="en-PH" altLang="en-US" sz="2500" b="1">
                <a:latin typeface="Bookman Old Style" panose="02050604050505020204" charset="0"/>
                <a:cs typeface="Bookman Old Style" panose="02050604050505020204" charset="0"/>
              </a:rPr>
              <a:t>CHAPTER 2</a:t>
            </a:r>
            <a:endParaRPr lang="en-PH" altLang="en-US" sz="2500" b="1">
              <a:latin typeface="Bookman Old Style" panose="02050604050505020204" charset="0"/>
              <a:cs typeface="Bookman Old Style" panose="0205060405050502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85" name="Shape 485"/>
        <p:cNvGrpSpPr/>
        <p:nvPr/>
      </p:nvGrpSpPr>
      <p:grpSpPr>
        <a:xfrm>
          <a:off x="0" y="0"/>
          <a:ext cx="0" cy="0"/>
          <a:chOff x="0" y="0"/>
          <a:chExt cx="0" cy="0"/>
        </a:xfrm>
      </p:grpSpPr>
      <p:sp>
        <p:nvSpPr>
          <p:cNvPr id="310" name="Google Shape;310;p38"/>
          <p:cNvSpPr txBox="1"/>
          <p:nvPr>
            <p:ph type="title"/>
          </p:nvPr>
        </p:nvSpPr>
        <p:spPr>
          <a:xfrm>
            <a:off x="829310" y="548005"/>
            <a:ext cx="5692775" cy="47180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rPr>
              <a:t>Needs of the Existing Operation</a:t>
            </a:r>
            <a:endParaRPr lang="en-PH" altLang="en-GB" sz="2000">
              <a:latin typeface="Bookman Old Style" panose="02050604050505020204" charset="0"/>
              <a:cs typeface="Bookman Old Style" panose="02050604050505020204" charset="0"/>
            </a:endParaRPr>
          </a:p>
        </p:txBody>
      </p:sp>
      <p:sp>
        <p:nvSpPr>
          <p:cNvPr id="2" name="Rectangles 1"/>
          <p:cNvSpPr/>
          <p:nvPr/>
        </p:nvSpPr>
        <p:spPr>
          <a:xfrm>
            <a:off x="4742815" y="2444115"/>
            <a:ext cx="792480" cy="3225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0" name="Text Box 99"/>
          <p:cNvSpPr txBox="1"/>
          <p:nvPr/>
        </p:nvSpPr>
        <p:spPr>
          <a:xfrm>
            <a:off x="829310" y="1019810"/>
            <a:ext cx="7329170" cy="2584450"/>
          </a:xfrm>
          <a:prstGeom prst="rect">
            <a:avLst/>
          </a:prstGeom>
          <a:noFill/>
          <a:ln w="9525">
            <a:noFill/>
          </a:ln>
        </p:spPr>
        <p:txBody>
          <a:bodyPr wrap="square">
            <a:spAutoFit/>
          </a:bodyPr>
          <a:p>
            <a:pPr marL="0" indent="0" algn="just"/>
            <a:r>
              <a:rPr lang="en-US" sz="1800">
                <a:ln/>
                <a:solidFill>
                  <a:schemeClr val="tx1"/>
                </a:solidFill>
                <a:effectLst>
                  <a:outerShdw blurRad="38100" dist="19050" dir="2700000" algn="tl" rotWithShape="0">
                    <a:schemeClr val="dk1">
                      <a:alpha val="40000"/>
                    </a:schemeClr>
                  </a:outerShdw>
                </a:effectLst>
                <a:latin typeface="Arial" panose="020B0604020202020204" pitchFamily="34" charset="0"/>
                <a:cs typeface="Arial MT" charset="0"/>
              </a:rPr>
              <a:t>The present process will employ a cross-platform application-based approach, which can be customized to better suit user needs. The researcher’s observations led to the identification of the following needs:</a:t>
            </a:r>
            <a:r>
              <a:rPr lang="en-US" sz="1800">
                <a:ln/>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rPr>
              <a:t></a:t>
            </a:r>
            <a:r>
              <a:rPr lang="en-PH" altLang="en-US" sz="1800">
                <a:ln/>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rPr>
              <a:t>1. </a:t>
            </a:r>
            <a:r>
              <a:rPr lang="en-US" sz="1800">
                <a:ln/>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rPr>
              <a:t>To develop an app with communication and location tracking capabilities for users in need of assistance, ensuring that responders have accurate information about their situation. The goal is to enhance safety through effective communication and provide precise location details.	</a:t>
            </a:r>
            <a:endParaRPr lang="en-US" sz="1800">
              <a:ln/>
              <a:solidFill>
                <a:schemeClr val="tx1"/>
              </a:solidFill>
              <a:effectLst>
                <a:outerShdw blurRad="38100" dist="19050" dir="2700000" algn="tl" rotWithShape="0">
                  <a:schemeClr val="dk1">
                    <a:alpha val="40000"/>
                  </a:schemeClr>
                </a:outerShdw>
              </a:effectLst>
              <a:latin typeface="Arial" panose="020B0604020202020204" pitchFamily="3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3" name="Subtitle 2"/>
          <p:cNvSpPr/>
          <p:nvPr>
            <p:ph type="subTitle" idx="1"/>
          </p:nvPr>
        </p:nvSpPr>
        <p:spPr>
          <a:xfrm>
            <a:off x="1880870" y="2040890"/>
            <a:ext cx="2516505" cy="713105"/>
          </a:xfrm>
        </p:spPr>
        <p:txBody>
          <a:bodyPr/>
          <a:p>
            <a:r>
              <a:rPr lang="en-PH" altLang="en-US" sz="2500" b="1">
                <a:latin typeface="Bookman Old Style" panose="02050604050505020204" charset="0"/>
                <a:cs typeface="Bookman Old Style" panose="02050604050505020204" charset="0"/>
              </a:rPr>
              <a:t>CHAPTER 1</a:t>
            </a:r>
            <a:endParaRPr lang="en-PH" altLang="en-US" sz="2500" b="1">
              <a:latin typeface="Bookman Old Style" panose="02050604050505020204" charset="0"/>
              <a:cs typeface="Bookman Old Style" panose="02050604050505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584325" y="252730"/>
            <a:ext cx="5692775" cy="4718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CONCEPTUAL DIAGRAM OF THE STUDY</a:t>
            </a:r>
            <a:endParaRPr lang="en-PH" altLang="en-GB" sz="2000">
              <a:latin typeface="Bookman Old Style" panose="02050604050505020204" charset="0"/>
              <a:cs typeface="Bookman Old Style" panose="02050604050505020204" charset="0"/>
            </a:endParaRPr>
          </a:p>
        </p:txBody>
      </p:sp>
      <p:pic>
        <p:nvPicPr>
          <p:cNvPr id="8" name="Picture Placeholder 7" descr="Screenshot (289)"/>
          <p:cNvPicPr>
            <a:picLocks noChangeAspect="1"/>
          </p:cNvPicPr>
          <p:nvPr>
            <p:ph type="pic" idx="2"/>
          </p:nvPr>
        </p:nvPicPr>
        <p:blipFill>
          <a:blip r:embed="rId1"/>
          <a:srcRect l="3757" t="9353" r="2976" b="2698"/>
          <a:stretch>
            <a:fillRect/>
          </a:stretch>
        </p:blipFill>
        <p:spPr>
          <a:xfrm>
            <a:off x="1725930" y="724535"/>
            <a:ext cx="5410200" cy="41503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584325" y="586740"/>
            <a:ext cx="5692775" cy="4718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USE CASE DIAGRAM</a:t>
            </a:r>
            <a:endParaRPr lang="en-PH" altLang="en-GB" sz="2000">
              <a:latin typeface="Bookman Old Style" panose="02050604050505020204" charset="0"/>
              <a:cs typeface="Bookman Old Style" panose="02050604050505020204" charset="0"/>
            </a:endParaRPr>
          </a:p>
        </p:txBody>
      </p:sp>
      <p:pic>
        <p:nvPicPr>
          <p:cNvPr id="8" name="Picture Placeholder 7" descr="C:\Users\NELYN\OneDrive\Pictures\Screenshots\Screenshot (301).pngScreenshot (301)"/>
          <p:cNvPicPr>
            <a:picLocks noChangeAspect="1"/>
          </p:cNvPicPr>
          <p:nvPr>
            <p:ph type="pic" idx="2"/>
          </p:nvPr>
        </p:nvPicPr>
        <p:blipFill>
          <a:blip r:embed="rId1"/>
          <a:srcRect l="25932" t="38602" r="27765" b="23577"/>
          <a:stretch>
            <a:fillRect/>
          </a:stretch>
        </p:blipFill>
        <p:spPr>
          <a:xfrm>
            <a:off x="1027430" y="1147445"/>
            <a:ext cx="7244715" cy="3327400"/>
          </a:xfrm>
          <a:prstGeom prst="rect">
            <a:avLst/>
          </a:prstGeom>
        </p:spPr>
      </p:pic>
      <p:sp>
        <p:nvSpPr>
          <p:cNvPr id="2" name="Text Box 1"/>
          <p:cNvSpPr txBox="1"/>
          <p:nvPr/>
        </p:nvSpPr>
        <p:spPr>
          <a:xfrm>
            <a:off x="1351280" y="2949575"/>
            <a:ext cx="795020" cy="275590"/>
          </a:xfrm>
          <a:prstGeom prst="rect">
            <a:avLst/>
          </a:prstGeom>
          <a:noFill/>
        </p:spPr>
        <p:txBody>
          <a:bodyPr wrap="square" rtlCol="0">
            <a:spAutoFit/>
          </a:bodyPr>
          <a:p>
            <a:r>
              <a:rPr lang="en-PH" altLang="en-US" sz="1200" b="1"/>
              <a:t>Witness</a:t>
            </a:r>
            <a:endParaRPr lang="en-PH" altLang="en-US" sz="1200" b="1"/>
          </a:p>
        </p:txBody>
      </p:sp>
      <p:sp>
        <p:nvSpPr>
          <p:cNvPr id="3" name="Text Box 2"/>
          <p:cNvSpPr txBox="1"/>
          <p:nvPr/>
        </p:nvSpPr>
        <p:spPr>
          <a:xfrm>
            <a:off x="1990725" y="2673985"/>
            <a:ext cx="344805" cy="275590"/>
          </a:xfrm>
          <a:prstGeom prst="rect">
            <a:avLst/>
          </a:prstGeom>
          <a:noFill/>
        </p:spPr>
        <p:txBody>
          <a:bodyPr wrap="square" rtlCol="0">
            <a:spAutoFit/>
          </a:bodyPr>
          <a:p>
            <a:r>
              <a:rPr lang="en-PH" altLang="en-US" sz="1200" b="1"/>
              <a:t>/</a:t>
            </a:r>
            <a:endParaRPr lang="en-PH" altLang="en-US" sz="12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85" name="Shape 485"/>
        <p:cNvGrpSpPr/>
        <p:nvPr/>
      </p:nvGrpSpPr>
      <p:grpSpPr>
        <a:xfrm>
          <a:off x="0" y="0"/>
          <a:ext cx="0" cy="0"/>
          <a:chOff x="0" y="0"/>
          <a:chExt cx="0" cy="0"/>
        </a:xfrm>
      </p:grpSpPr>
      <p:sp>
        <p:nvSpPr>
          <p:cNvPr id="310" name="Google Shape;310;p38"/>
          <p:cNvSpPr txBox="1"/>
          <p:nvPr>
            <p:ph type="title"/>
          </p:nvPr>
        </p:nvSpPr>
        <p:spPr>
          <a:xfrm>
            <a:off x="1584325" y="264160"/>
            <a:ext cx="5692775" cy="471805"/>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Program Hierarchy</a:t>
            </a:r>
            <a:endParaRPr lang="en-PH" altLang="en-GB" sz="2000">
              <a:latin typeface="Bookman Old Style" panose="02050604050505020204" charset="0"/>
              <a:cs typeface="Bookman Old Style" panose="02050604050505020204" charset="0"/>
            </a:endParaRPr>
          </a:p>
        </p:txBody>
      </p:sp>
      <p:pic>
        <p:nvPicPr>
          <p:cNvPr id="5" name="Picture Placeholder 3" descr="C:\Users\NELYN\OneDrive\Pictures\Screenshots\Screenshot (291).pngScreenshot (291)"/>
          <p:cNvPicPr>
            <a:picLocks noChangeAspect="1"/>
          </p:cNvPicPr>
          <p:nvPr/>
        </p:nvPicPr>
        <p:blipFill>
          <a:blip r:embed="rId1"/>
          <a:srcRect l="9860" t="23326" r="16225" b="10551"/>
          <a:stretch>
            <a:fillRect/>
          </a:stretch>
        </p:blipFill>
        <p:spPr>
          <a:xfrm>
            <a:off x="701040" y="789305"/>
            <a:ext cx="7459980" cy="3752215"/>
          </a:xfrm>
          <a:prstGeom prst="rect">
            <a:avLst/>
          </a:prstGeom>
          <a:noFill/>
          <a:ln>
            <a:noFill/>
          </a:ln>
        </p:spPr>
      </p:pic>
      <p:sp>
        <p:nvSpPr>
          <p:cNvPr id="2" name="Rectangles 1"/>
          <p:cNvSpPr/>
          <p:nvPr/>
        </p:nvSpPr>
        <p:spPr>
          <a:xfrm>
            <a:off x="4742815" y="2444115"/>
            <a:ext cx="792480" cy="3225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 Box 2"/>
          <p:cNvSpPr txBox="1"/>
          <p:nvPr/>
        </p:nvSpPr>
        <p:spPr>
          <a:xfrm>
            <a:off x="4661535" y="2367915"/>
            <a:ext cx="873760" cy="398780"/>
          </a:xfrm>
          <a:prstGeom prst="rect">
            <a:avLst/>
          </a:prstGeom>
          <a:noFill/>
        </p:spPr>
        <p:txBody>
          <a:bodyPr wrap="square" rtlCol="0">
            <a:spAutoFit/>
          </a:bodyPr>
          <a:p>
            <a:pPr algn="ctr"/>
            <a:r>
              <a:rPr lang="en-PH" altLang="en-US" sz="1000" b="1">
                <a:solidFill>
                  <a:schemeClr val="bg1">
                    <a:lumMod val="25000"/>
                  </a:schemeClr>
                </a:solidFill>
              </a:rPr>
              <a:t>Add, Edit, View</a:t>
            </a:r>
            <a:endParaRPr lang="en-PH" altLang="en-US" sz="1000" b="1">
              <a:solidFill>
                <a:schemeClr val="bg1">
                  <a:lumMod val="2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sp>
        <p:nvSpPr>
          <p:cNvPr id="310" name="Google Shape;310;p38"/>
          <p:cNvSpPr txBox="1"/>
          <p:nvPr>
            <p:ph type="title"/>
          </p:nvPr>
        </p:nvSpPr>
        <p:spPr>
          <a:xfrm>
            <a:off x="1528445" y="78105"/>
            <a:ext cx="5692775" cy="471805"/>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Class Diagram</a:t>
            </a:r>
            <a:endParaRPr lang="en-PH" altLang="en-GB" sz="2000">
              <a:latin typeface="Bookman Old Style" panose="02050604050505020204" charset="0"/>
              <a:cs typeface="Bookman Old Style" panose="02050604050505020204" charset="0"/>
            </a:endParaRPr>
          </a:p>
        </p:txBody>
      </p:sp>
      <p:pic>
        <p:nvPicPr>
          <p:cNvPr id="1689560609" name="Picture 17"/>
          <p:cNvPicPr>
            <a:picLocks noChangeAspect="1" noChangeArrowheads="1"/>
          </p:cNvPicPr>
          <p:nvPr/>
        </p:nvPicPr>
        <p:blipFill>
          <a:blip r:embed="rId1" cstate="print">
            <a:extLst>
              <a:ext uri="{28A0092B-C50C-407E-A947-70E740481C1C}">
                <a14:useLocalDpi xmlns:a14="http://schemas.microsoft.com/office/drawing/2010/main" val="0"/>
              </a:ext>
            </a:extLst>
          </a:blip>
          <a:srcRect l="3174" t="1895" r="1032" b="3391"/>
          <a:stretch>
            <a:fillRect/>
          </a:stretch>
        </p:blipFill>
        <p:spPr>
          <a:xfrm>
            <a:off x="2349500" y="471805"/>
            <a:ext cx="4051300" cy="46075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13" name="Shape 513"/>
        <p:cNvGrpSpPr/>
        <p:nvPr/>
      </p:nvGrpSpPr>
      <p:grpSpPr>
        <a:xfrm>
          <a:off x="0" y="0"/>
          <a:ext cx="0" cy="0"/>
          <a:chOff x="0" y="0"/>
          <a:chExt cx="0" cy="0"/>
        </a:xfrm>
      </p:grpSpPr>
      <p:sp>
        <p:nvSpPr>
          <p:cNvPr id="100" name="Text Box 99"/>
          <p:cNvSpPr txBox="1"/>
          <p:nvPr/>
        </p:nvSpPr>
        <p:spPr>
          <a:xfrm>
            <a:off x="1511300" y="1423670"/>
            <a:ext cx="6387465" cy="368300"/>
          </a:xfrm>
          <a:prstGeom prst="rect">
            <a:avLst/>
          </a:prstGeom>
          <a:noFill/>
          <a:ln w="9525">
            <a:noFill/>
          </a:ln>
        </p:spPr>
        <p:txBody>
          <a:bodyPr wrap="square">
            <a:spAutoFit/>
          </a:bodyPr>
          <a:p>
            <a:pPr marL="0" indent="0" algn="ctr"/>
            <a:r>
              <a:rPr lang="en-US" sz="1800" b="1">
                <a:solidFill>
                  <a:schemeClr val="bg1">
                    <a:lumMod val="10000"/>
                  </a:schemeClr>
                </a:solidFill>
                <a:latin typeface="Arial" panose="020B0604020202020204" pitchFamily="34" charset="0"/>
                <a:ea typeface="SimSun" panose="02010600030101010101" pitchFamily="2" charset="-122"/>
              </a:rPr>
              <a:t>Table 14. Minimum Android Hardware Specifications</a:t>
            </a:r>
            <a:endParaRPr lang="en-US" sz="1800" b="1">
              <a:solidFill>
                <a:schemeClr val="bg1">
                  <a:lumMod val="10000"/>
                </a:schemeClr>
              </a:solidFill>
              <a:latin typeface="Arial" panose="020B0604020202020204" pitchFamily="34" charset="0"/>
              <a:ea typeface="SimSun" panose="02010600030101010101" pitchFamily="2" charset="-122"/>
            </a:endParaRPr>
          </a:p>
        </p:txBody>
      </p:sp>
      <p:graphicFrame>
        <p:nvGraphicFramePr>
          <p:cNvPr id="6" name="Table 5"/>
          <p:cNvGraphicFramePr/>
          <p:nvPr/>
        </p:nvGraphicFramePr>
        <p:xfrm>
          <a:off x="1377950" y="2032635"/>
          <a:ext cx="6653530" cy="1916430"/>
        </p:xfrm>
        <a:graphic>
          <a:graphicData uri="http://schemas.openxmlformats.org/drawingml/2006/table">
            <a:tbl>
              <a:tblPr/>
              <a:tblGrid>
                <a:gridCol w="3020060"/>
                <a:gridCol w="3633470"/>
              </a:tblGrid>
              <a:tr h="535940">
                <a:tc>
                  <a:txBody>
                    <a:bodyPr/>
                    <a:p>
                      <a:pPr marL="0" indent="0" algn="ctr">
                        <a:buNone/>
                      </a:pPr>
                      <a:r>
                        <a:rPr lang="en-US" sz="1600" b="1">
                          <a:solidFill>
                            <a:schemeClr val="bg1">
                              <a:lumMod val="10000"/>
                            </a:schemeClr>
                          </a:solidFill>
                          <a:latin typeface="Arial" panose="020B0604020202020204" pitchFamily="34" charset="0"/>
                          <a:cs typeface="Arial" panose="020B0604020202020204" pitchFamily="34" charset="0"/>
                        </a:rPr>
                        <a:t>COMPONENT</a:t>
                      </a:r>
                      <a:endParaRPr lang="en-US" sz="16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a:noFill/>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b="1">
                          <a:solidFill>
                            <a:schemeClr val="bg1">
                              <a:lumMod val="10000"/>
                            </a:schemeClr>
                          </a:solidFill>
                          <a:latin typeface="Arial" panose="020B0604020202020204" pitchFamily="34" charset="0"/>
                          <a:cs typeface="Arial" panose="020B0604020202020204" pitchFamily="34" charset="0"/>
                        </a:rPr>
                        <a:t>SPECIFICATION</a:t>
                      </a:r>
                      <a:endParaRPr lang="en-US" sz="1600" b="1">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cap="flat">
                      <a:noFill/>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29565">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CPU</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DUAL</a:t>
                      </a: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CORE</a:t>
                      </a: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AND</a:t>
                      </a: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UP</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0200">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RAM</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2GB</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29565">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ROM</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4GB</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1160">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CONNECTIVITY</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600">
                          <a:solidFill>
                            <a:schemeClr val="bg1">
                              <a:lumMod val="10000"/>
                            </a:schemeClr>
                          </a:solidFill>
                          <a:latin typeface="Arial" panose="020B0604020202020204" pitchFamily="34" charset="0"/>
                          <a:cs typeface="Arial" panose="020B0604020202020204" pitchFamily="34" charset="0"/>
                        </a:rPr>
                        <a:t>WIFI</a:t>
                      </a: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or</a:t>
                      </a:r>
                      <a:r>
                        <a:rPr lang="en-PH" altLang="en-US" sz="1600">
                          <a:solidFill>
                            <a:schemeClr val="bg1">
                              <a:lumMod val="10000"/>
                            </a:schemeClr>
                          </a:solidFill>
                          <a:latin typeface="Arial" panose="020B0604020202020204" pitchFamily="34" charset="0"/>
                          <a:cs typeface="Arial" panose="020B0604020202020204" pitchFamily="34" charset="0"/>
                        </a:rPr>
                        <a:t> </a:t>
                      </a:r>
                      <a:r>
                        <a:rPr lang="en-US" sz="1600">
                          <a:solidFill>
                            <a:schemeClr val="bg1">
                              <a:lumMod val="10000"/>
                            </a:schemeClr>
                          </a:solidFill>
                          <a:latin typeface="Arial" panose="020B0604020202020204" pitchFamily="34" charset="0"/>
                          <a:cs typeface="Arial" panose="020B0604020202020204" pitchFamily="34" charset="0"/>
                        </a:rPr>
                        <a:t>LTE</a:t>
                      </a:r>
                      <a:endParaRPr lang="en-US" sz="1600">
                        <a:solidFill>
                          <a:schemeClr val="bg1">
                            <a:lumMod val="10000"/>
                          </a:schemeClr>
                        </a:solidFill>
                        <a:latin typeface="Arial" panose="020B0604020202020204" pitchFamily="34" charset="0"/>
                        <a:ea typeface="Arial" panose="020B0604020202020204" pitchFamily="34" charset="0"/>
                        <a:cs typeface="Arial" panose="020B0604020202020204" pitchFamily="34" charset="0"/>
                      </a:endParaRPr>
                    </a:p>
                  </a:txBody>
                  <a:tcPr marL="0" marR="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10" name="Google Shape;310;p38"/>
          <p:cNvSpPr txBox="1"/>
          <p:nvPr>
            <p:ph type="title"/>
          </p:nvPr>
        </p:nvSpPr>
        <p:spPr>
          <a:xfrm>
            <a:off x="1289685" y="711200"/>
            <a:ext cx="4626610" cy="47180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rPr>
              <a:t>System Requirements</a:t>
            </a:r>
            <a:endParaRPr lang="en-PH" altLang="en-GB" sz="2000">
              <a:latin typeface="Bookman Old Style" panose="02050604050505020204" charset="0"/>
              <a:cs typeface="Bookman Old Style" panose="02050604050505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3" name="Subtitle 2"/>
          <p:cNvSpPr/>
          <p:nvPr>
            <p:ph type="subTitle" idx="1"/>
          </p:nvPr>
        </p:nvSpPr>
        <p:spPr>
          <a:xfrm>
            <a:off x="1880870" y="2040890"/>
            <a:ext cx="2516505" cy="713105"/>
          </a:xfrm>
        </p:spPr>
        <p:txBody>
          <a:bodyPr/>
          <a:p>
            <a:r>
              <a:rPr lang="en-PH" altLang="en-US" sz="2500" b="1">
                <a:latin typeface="Bookman Old Style" panose="02050604050505020204" charset="0"/>
                <a:cs typeface="Bookman Old Style" panose="02050604050505020204" charset="0"/>
              </a:rPr>
              <a:t>CHAPTER 3</a:t>
            </a:r>
            <a:endParaRPr lang="en-PH" altLang="en-US" sz="2500" b="1">
              <a:latin typeface="Bookman Old Style" panose="02050604050505020204" charset="0"/>
              <a:cs typeface="Bookman Old Style" panose="0205060405050502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310" name="Google Shape;310;p38"/>
          <p:cNvSpPr txBox="1"/>
          <p:nvPr>
            <p:ph type="title"/>
          </p:nvPr>
        </p:nvSpPr>
        <p:spPr>
          <a:xfrm>
            <a:off x="618490" y="853440"/>
            <a:ext cx="5692775" cy="47180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rPr>
              <a:t>Summary of Findings</a:t>
            </a:r>
            <a:endParaRPr lang="en-PH" altLang="en-GB" sz="2000">
              <a:latin typeface="Bookman Old Style" panose="02050604050505020204" charset="0"/>
              <a:cs typeface="Bookman Old Style" panose="02050604050505020204" charset="0"/>
            </a:endParaRPr>
          </a:p>
        </p:txBody>
      </p:sp>
      <p:sp>
        <p:nvSpPr>
          <p:cNvPr id="100" name="Text Box 99"/>
          <p:cNvSpPr txBox="1"/>
          <p:nvPr/>
        </p:nvSpPr>
        <p:spPr>
          <a:xfrm>
            <a:off x="618490" y="1418590"/>
            <a:ext cx="7506970" cy="2306955"/>
          </a:xfrm>
          <a:prstGeom prst="rect">
            <a:avLst/>
          </a:prstGeom>
          <a:noFill/>
          <a:ln w="9525">
            <a:noFill/>
          </a:ln>
        </p:spPr>
        <p:txBody>
          <a:bodyPr wrap="square">
            <a:spAutoFit/>
          </a:bodyPr>
          <a:p>
            <a:pPr marL="0" indent="0" algn="just"/>
            <a:r>
              <a:rPr lang="en-US" sz="1800">
                <a:latin typeface="Arial" panose="020B0604020202020204" pitchFamily="34" charset="0"/>
                <a:cs typeface="Calibri" panose="020F0502020204030204" charset="0"/>
              </a:rPr>
              <a:t>Based on the identified needs of BISARU, the “Bilar Emergency Response Application using Dynamic Clustering Protocol” was developed with the modules notification, location tracking, account management and reports. The developed system was pilot tested and evaluated in terms of system usability. Based from the results of the survey, the respondents gave a general rating of with an interpretation of “strongly agree”. The result generally indicated that the application was usable in handling user’s information.</a:t>
            </a:r>
            <a:endParaRPr lang="en-US" sz="1800">
              <a:latin typeface="Arial" panose="020B0604020202020204" pitchFamily="3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100" name="Text Box 99"/>
          <p:cNvSpPr txBox="1"/>
          <p:nvPr/>
        </p:nvSpPr>
        <p:spPr>
          <a:xfrm>
            <a:off x="607060" y="1102995"/>
            <a:ext cx="7671435" cy="3482975"/>
          </a:xfrm>
          <a:prstGeom prst="rect">
            <a:avLst/>
          </a:prstGeom>
          <a:noFill/>
          <a:ln w="9525">
            <a:noFill/>
          </a:ln>
        </p:spPr>
        <p:txBody>
          <a:bodyPr>
            <a:noAutofit/>
          </a:bodyPr>
          <a:p>
            <a:pPr marL="76200" indent="-76200" algn="just"/>
            <a:r>
              <a:rPr lang="en-US" sz="2000">
                <a:latin typeface="Arial" panose="020B0604020202020204" pitchFamily="34" charset="0"/>
                <a:cs typeface="Calibri" panose="020F0502020204030204" charset="0"/>
              </a:rPr>
              <a:t>The study concluded, in essence, that BISARU's emergency response and dispatch was inadequate and depended on ineffective manual procedures. However, the introduction of the BERA application met BISARU's expectations and requirements by improving user management efficiency and response time through location tracking. Furthermore, because of its small initial investment and low running costs, the application was regarded as economical and affordable.</a:t>
            </a:r>
            <a:endParaRPr lang="en-US" sz="2000">
              <a:latin typeface="Arial" panose="020B0604020202020204" pitchFamily="34" charset="0"/>
              <a:cs typeface="Calibri" panose="020F0502020204030204" charset="0"/>
            </a:endParaRPr>
          </a:p>
        </p:txBody>
      </p:sp>
      <p:sp>
        <p:nvSpPr>
          <p:cNvPr id="310" name="Google Shape;310;p38"/>
          <p:cNvSpPr txBox="1"/>
          <p:nvPr>
            <p:ph type="title"/>
          </p:nvPr>
        </p:nvSpPr>
        <p:spPr>
          <a:xfrm>
            <a:off x="685165" y="564515"/>
            <a:ext cx="5692775" cy="47180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rPr>
              <a:t>Conclusion</a:t>
            </a:r>
            <a:endParaRPr lang="en-PH" altLang="en-GB" sz="2000">
              <a:latin typeface="Bookman Old Style" panose="02050604050505020204" charset="0"/>
              <a:cs typeface="Bookman Old Style" panose="02050604050505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41" name="Shape 541"/>
        <p:cNvGrpSpPr/>
        <p:nvPr/>
      </p:nvGrpSpPr>
      <p:grpSpPr>
        <a:xfrm>
          <a:off x="0" y="0"/>
          <a:ext cx="0" cy="0"/>
          <a:chOff x="0" y="0"/>
          <a:chExt cx="0" cy="0"/>
        </a:xfrm>
      </p:grpSpPr>
      <p:sp>
        <p:nvSpPr>
          <p:cNvPr id="310" name="Google Shape;310;p38"/>
          <p:cNvSpPr txBox="1"/>
          <p:nvPr>
            <p:ph type="title"/>
          </p:nvPr>
        </p:nvSpPr>
        <p:spPr>
          <a:xfrm>
            <a:off x="782955" y="464185"/>
            <a:ext cx="5692775" cy="47180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rPr>
              <a:t>Recommendations</a:t>
            </a:r>
            <a:endParaRPr lang="en-PH" altLang="en-GB" sz="2000">
              <a:latin typeface="Bookman Old Style" panose="02050604050505020204" charset="0"/>
              <a:cs typeface="Bookman Old Style" panose="02050604050505020204" charset="0"/>
            </a:endParaRPr>
          </a:p>
        </p:txBody>
      </p:sp>
      <p:sp>
        <p:nvSpPr>
          <p:cNvPr id="100" name="Text Box 99"/>
          <p:cNvSpPr txBox="1"/>
          <p:nvPr/>
        </p:nvSpPr>
        <p:spPr>
          <a:xfrm>
            <a:off x="782955" y="935990"/>
            <a:ext cx="7595235" cy="3625850"/>
          </a:xfrm>
          <a:prstGeom prst="rect">
            <a:avLst/>
          </a:prstGeom>
          <a:noFill/>
          <a:ln w="9525">
            <a:noFill/>
          </a:ln>
        </p:spPr>
        <p:txBody>
          <a:bodyPr wrap="square">
            <a:noAutofit/>
          </a:bodyPr>
          <a:p>
            <a:pPr marL="285750" indent="-285750" algn="just">
              <a:buFont typeface="Arial" panose="020B0604020202020204" pitchFamily="34" charset="0"/>
              <a:buChar char="•"/>
            </a:pPr>
            <a:r>
              <a:rPr lang="en-US" sz="1800">
                <a:latin typeface="Arial" panose="020B0604020202020204" pitchFamily="34" charset="0"/>
                <a:cs typeface="Calibri" panose="020F0502020204030204" charset="0"/>
              </a:rPr>
              <a:t>It is recommended that Bilar Search and Rescue Unit (BISARU) should adopt the new application BERA, to improve their response to an emergency.</a:t>
            </a:r>
            <a:endParaRPr lang="en-US" sz="1800">
              <a:latin typeface="Arial" panose="020B0604020202020204" pitchFamily="34" charset="0"/>
              <a:cs typeface="Calibri" panose="020F0502020204030204" charset="0"/>
            </a:endParaRPr>
          </a:p>
          <a:p>
            <a:pPr marL="285750" indent="-285750" algn="just">
              <a:buFont typeface="Arial" panose="020B0604020202020204" pitchFamily="34" charset="0"/>
              <a:buChar char="•"/>
            </a:pPr>
            <a:r>
              <a:rPr lang="en-US" sz="1800">
                <a:latin typeface="Arial" panose="020B0604020202020204" pitchFamily="34" charset="0"/>
                <a:cs typeface="Calibri" panose="020F0502020204030204" charset="0"/>
              </a:rPr>
              <a:t>It is advised to hold an orientation and training seminar for the target users to guarantee a seamless transition to the new system. The purpose of this seminar is to familiarize users with BERA's functionality. Staff members can become proficient users of the application and maximize its features with training and orientation, which will improve emergency response and dispatch.</a:t>
            </a:r>
            <a:endParaRPr lang="en-US" sz="1800">
              <a:latin typeface="Arial" panose="020B0604020202020204" pitchFamily="34" charset="0"/>
              <a:cs typeface="Calibri" panose="020F0502020204030204" charset="0"/>
            </a:endParaRPr>
          </a:p>
          <a:p>
            <a:pPr marL="285750" indent="-285750" algn="just">
              <a:buFont typeface="Arial" panose="020B0604020202020204" pitchFamily="34" charset="0"/>
              <a:buChar char="•"/>
            </a:pPr>
            <a:r>
              <a:rPr lang="en-US" sz="1800">
                <a:latin typeface="Arial" panose="020B0604020202020204" pitchFamily="34" charset="0"/>
                <a:cs typeface="Calibri" panose="020F0502020204030204" charset="0"/>
              </a:rPr>
              <a:t>Considering the diverse needs and preferences of users, it is recommended to develop web and desktop versions of BERA alongside the mobile application.</a:t>
            </a:r>
            <a:endParaRPr lang="en-US" sz="1800">
              <a:latin typeface="Arial" panose="020B0604020202020204" pitchFamily="34" charset="0"/>
              <a:cs typeface="Calibri" panose="020F0502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ubtitle 1"/>
          <p:cNvSpPr/>
          <p:nvPr>
            <p:ph type="subTitle" idx="1"/>
          </p:nvPr>
        </p:nvSpPr>
        <p:spPr>
          <a:xfrm>
            <a:off x="1880870" y="2109470"/>
            <a:ext cx="3451860" cy="713105"/>
          </a:xfrm>
        </p:spPr>
        <p:txBody>
          <a:bodyPr/>
          <a:p>
            <a:r>
              <a:rPr lang="en-PH" altLang="en-US" sz="2500" b="1">
                <a:latin typeface="Bookman Old Style" panose="02050604050505020204" charset="0"/>
                <a:cs typeface="Bookman Old Style" panose="02050604050505020204" charset="0"/>
              </a:rPr>
              <a:t>THANK YOU!!!</a:t>
            </a:r>
            <a:endParaRPr lang="en-PH" altLang="en-US" sz="2500" b="1">
              <a:latin typeface="Bookman Old Style" panose="02050604050505020204" charset="0"/>
              <a:cs typeface="Bookman Old Style" panose="02050604050505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1" name="Google Shape;261;p34"/>
          <p:cNvSpPr txBox="1"/>
          <p:nvPr>
            <p:ph type="ctrTitle"/>
          </p:nvPr>
        </p:nvSpPr>
        <p:spPr>
          <a:xfrm>
            <a:off x="668655" y="516255"/>
            <a:ext cx="7409180" cy="494665"/>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PH" altLang="en-GB" sz="2000">
                <a:latin typeface="Bookman Old Style" panose="02050604050505020204" charset="0"/>
                <a:cs typeface="Bookman Old Style" panose="02050604050505020204" charset="0"/>
              </a:rPr>
              <a:t>BILAR EMERGENCY RESPONSE APPLICATION (BERA)</a:t>
            </a:r>
            <a:endParaRPr lang="en-PH" altLang="en-GB" sz="2000">
              <a:latin typeface="Bookman Old Style" panose="02050604050505020204" charset="0"/>
              <a:cs typeface="Bookman Old Style" panose="02050604050505020204" charset="0"/>
            </a:endParaRPr>
          </a:p>
        </p:txBody>
      </p:sp>
      <p:sp>
        <p:nvSpPr>
          <p:cNvPr id="3" name="Text Box 2"/>
          <p:cNvSpPr txBox="1"/>
          <p:nvPr/>
        </p:nvSpPr>
        <p:spPr>
          <a:xfrm>
            <a:off x="668655" y="1075690"/>
            <a:ext cx="7247890" cy="3168015"/>
          </a:xfrm>
          <a:prstGeom prst="rect">
            <a:avLst/>
          </a:prstGeom>
          <a:noFill/>
        </p:spPr>
        <p:txBody>
          <a:bodyPr wrap="square" rtlCol="0">
            <a:noAutofit/>
          </a:bodyPr>
          <a:p>
            <a:pPr marL="0" lvl="0" indent="0" algn="just" rtl="0">
              <a:spcBef>
                <a:spcPts val="0"/>
              </a:spcBef>
              <a:spcAft>
                <a:spcPts val="0"/>
              </a:spcAft>
              <a:buNone/>
            </a:pPr>
            <a:r>
              <a:rPr lang="en-PH" sz="2200">
                <a:solidFill>
                  <a:schemeClr val="tx1"/>
                </a:solidFill>
                <a:effectLst>
                  <a:outerShdw blurRad="38100" dist="19050" dir="2700000" algn="tl" rotWithShape="0">
                    <a:schemeClr val="dk1">
                      <a:alpha val="40000"/>
                    </a:schemeClr>
                  </a:outerShdw>
                </a:effectLst>
                <a:latin typeface="Arial" panose="020B0604020202020204" pitchFamily="34" charset="0"/>
                <a:ea typeface="Albert Sans"/>
                <a:cs typeface="Arial" panose="020B0604020202020204" pitchFamily="34" charset="0"/>
                <a:sym typeface="Albert Sans"/>
              </a:rPr>
              <a:t>The </a:t>
            </a:r>
            <a:r>
              <a:rPr lang="en-PH" sz="2200">
                <a:solidFill>
                  <a:schemeClr val="bg2"/>
                </a:solidFill>
                <a:effectLst>
                  <a:innerShdw blurRad="63500" dist="50800" dir="13500000">
                    <a:srgbClr val="000000">
                      <a:alpha val="50000"/>
                    </a:srgbClr>
                  </a:innerShdw>
                </a:effectLst>
                <a:latin typeface="Arial" panose="020B0604020202020204" pitchFamily="34" charset="0"/>
                <a:ea typeface="Albert Sans"/>
                <a:cs typeface="Arial" panose="020B0604020202020204" pitchFamily="34" charset="0"/>
                <a:sym typeface="Albert Sans"/>
              </a:rPr>
              <a:t>BERA </a:t>
            </a:r>
            <a:r>
              <a:rPr lang="en-PH" sz="2200">
                <a:solidFill>
                  <a:schemeClr val="tx1"/>
                </a:solidFill>
                <a:effectLst>
                  <a:outerShdw blurRad="38100" dist="19050" dir="2700000" algn="tl" rotWithShape="0">
                    <a:schemeClr val="dk1">
                      <a:alpha val="40000"/>
                    </a:schemeClr>
                  </a:outerShdw>
                </a:effectLst>
                <a:latin typeface="Arial" panose="020B0604020202020204" pitchFamily="34" charset="0"/>
                <a:ea typeface="Albert Sans"/>
                <a:cs typeface="Arial" panose="020B0604020202020204" pitchFamily="34" charset="0"/>
                <a:sym typeface="Albert Sans"/>
              </a:rPr>
              <a:t>is a mobile application designed to facilitate emergency response operations. It utilizes a dynamic clustering protocol, which likely refers to a method of organizing and managing resources dynamically based on the changing conditions of an emergency situation. The application aims to improve the efficiency and effectiveness of emergency response operations through dynamic coordination and resource allocation.</a:t>
            </a:r>
            <a:endParaRPr lang="en-PH" altLang="en-US" sz="2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chemeClr val="accent2"/>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6" name="Title 5"/>
          <p:cNvSpPr/>
          <p:nvPr>
            <p:ph type="title" idx="8"/>
          </p:nvPr>
        </p:nvSpPr>
        <p:spPr>
          <a:xfrm>
            <a:off x="720000" y="645050"/>
            <a:ext cx="7704000" cy="572700"/>
          </a:xfrm>
        </p:spPr>
        <p:txBody>
          <a:bodyPr/>
          <a:p>
            <a:pPr algn="l"/>
            <a:r>
              <a:rPr lang="en-PH" altLang="en-US" sz="2500">
                <a:latin typeface="Bookman Old Style" panose="02050604050505020204" charset="0"/>
                <a:cs typeface="Bookman Old Style" panose="02050604050505020204" charset="0"/>
              </a:rPr>
              <a:t>Literature Background</a:t>
            </a:r>
            <a:endParaRPr lang="en-PH" altLang="en-US" sz="2500">
              <a:latin typeface="Bookman Old Style" panose="02050604050505020204" charset="0"/>
              <a:cs typeface="Bookman Old Style" panose="02050604050505020204" charset="0"/>
            </a:endParaRPr>
          </a:p>
        </p:txBody>
      </p:sp>
      <p:sp>
        <p:nvSpPr>
          <p:cNvPr id="22" name="Text Box 21"/>
          <p:cNvSpPr txBox="1"/>
          <p:nvPr/>
        </p:nvSpPr>
        <p:spPr>
          <a:xfrm>
            <a:off x="720090" y="1295400"/>
            <a:ext cx="7047230" cy="2553335"/>
          </a:xfrm>
          <a:prstGeom prst="rect">
            <a:avLst/>
          </a:prstGeom>
          <a:noFill/>
        </p:spPr>
        <p:txBody>
          <a:bodyPr wrap="square" rtlCol="0">
            <a:spAutoFit/>
            <a:scene3d>
              <a:camera prst="orthographicFront"/>
              <a:lightRig rig="threePt" dir="t"/>
            </a:scene3d>
          </a:bodyPr>
          <a:p>
            <a:pPr algn="just"/>
            <a:r>
              <a:rPr lang="en-US" sz="2000" b="1" i="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Republic Act No. 10121</a:t>
            </a:r>
            <a:r>
              <a:rPr 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also known as the "</a:t>
            </a:r>
            <a:r>
              <a:rPr lang="en-US" sz="2000" b="1" i="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Philippine Disaster Risk Reduction and Management Act of 2010</a:t>
            </a:r>
            <a:r>
              <a:rPr 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this legislation provides a robust legal and policy framework for disaster risk reduction and management in the Philippines. By adhering to the provisions of this act, the application aims to contribute to enhancing the country's disaster preparedness, response, and recovery efforts.</a:t>
            </a:r>
            <a:endParaRPr 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endParaRPr 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6" name="Title 5"/>
          <p:cNvSpPr/>
          <p:nvPr>
            <p:ph type="title" idx="8"/>
          </p:nvPr>
        </p:nvSpPr>
        <p:spPr>
          <a:xfrm>
            <a:off x="720000" y="467250"/>
            <a:ext cx="7704000" cy="572700"/>
          </a:xfrm>
        </p:spPr>
        <p:txBody>
          <a:bodyPr/>
          <a:p>
            <a:pPr algn="l"/>
            <a:r>
              <a:rPr lang="en-PH" altLang="en-US" sz="2500">
                <a:latin typeface="Bookman Old Style" panose="02050604050505020204" charset="0"/>
                <a:cs typeface="Bookman Old Style" panose="02050604050505020204" charset="0"/>
              </a:rPr>
              <a:t>Literature Background</a:t>
            </a:r>
            <a:endParaRPr lang="en-PH" altLang="en-US" sz="2500">
              <a:latin typeface="Bookman Old Style" panose="02050604050505020204" charset="0"/>
              <a:cs typeface="Bookman Old Style" panose="02050604050505020204" charset="0"/>
            </a:endParaRPr>
          </a:p>
        </p:txBody>
      </p:sp>
      <p:sp>
        <p:nvSpPr>
          <p:cNvPr id="3" name="Text Box 2"/>
          <p:cNvSpPr txBox="1"/>
          <p:nvPr/>
        </p:nvSpPr>
        <p:spPr>
          <a:xfrm>
            <a:off x="720090" y="982980"/>
            <a:ext cx="7859395" cy="3568065"/>
          </a:xfrm>
          <a:prstGeom prst="rect">
            <a:avLst/>
          </a:prstGeom>
          <a:noFill/>
        </p:spPr>
        <p:txBody>
          <a:bodyPr wrap="square" rtlCol="0">
            <a:noAutofit/>
          </a:bodyPr>
          <a:p>
            <a:pPr marL="0" lvl="0" indent="0" algn="just" rtl="0">
              <a:spcBef>
                <a:spcPts val="0"/>
              </a:spcBef>
              <a:spcAft>
                <a:spcPts val="0"/>
              </a:spcAft>
              <a:buNone/>
            </a:pPr>
            <a:r>
              <a:rPr lang="en-PH" altLang="en-US" sz="2000">
                <a:solidFill>
                  <a:schemeClr val="tx1"/>
                </a:solidFill>
                <a:effectLst>
                  <a:outerShdw blurRad="38100" dist="19050" dir="2700000" algn="tl" rotWithShape="0">
                    <a:schemeClr val="dk1">
                      <a:alpha val="40000"/>
                    </a:schemeClr>
                  </a:outerShdw>
                </a:effectLst>
              </a:rPr>
              <a:t>According to Xu and Wunsch's influential research on clustering algorithms, cluster analysis emerges as a crucial tool for comprehending unlabeled data, with their exploration of hierarchical structures and group formation emphasizing specific goals while acknowledging ongoing efforts to address associated challenges (Xu &amp; Wunsch, 2005). In another study by Xu, D., &amp; Tian, Y. (April 2015), an overview of commonly used clustering algorithms is presented, introducing their basic ideas, specifying sources, and analyzing the advantages and disadvantages of 19 selected categories, aiming to offer readers a systematic and clear understanding of this important data analysis method.</a:t>
            </a:r>
            <a:endParaRPr lang="en-PH" altLang="en-US" sz="2000">
              <a:solidFill>
                <a:schemeClr val="tx1"/>
              </a:solidFill>
              <a:effectLst>
                <a:outerShdw blurRad="38100" dist="19050" dir="2700000" algn="tl" rotWithShape="0">
                  <a:schemeClr val="dk1">
                    <a:alpha val="40000"/>
                  </a:schemeClr>
                </a:outerShdw>
              </a:effectLst>
            </a:endParaRPr>
          </a:p>
        </p:txBody>
      </p:sp>
      <p:sp>
        <p:nvSpPr>
          <p:cNvPr id="1" name="Text Box 0"/>
          <p:cNvSpPr txBox="1"/>
          <p:nvPr/>
        </p:nvSpPr>
        <p:spPr>
          <a:xfrm>
            <a:off x="-1262380" y="1958340"/>
            <a:ext cx="3048000" cy="306705"/>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3" name="Text Box 2"/>
          <p:cNvSpPr txBox="1"/>
          <p:nvPr/>
        </p:nvSpPr>
        <p:spPr>
          <a:xfrm>
            <a:off x="668655" y="930910"/>
            <a:ext cx="8065135" cy="3775710"/>
          </a:xfrm>
          <a:prstGeom prst="rect">
            <a:avLst/>
          </a:prstGeom>
          <a:noFill/>
        </p:spPr>
        <p:txBody>
          <a:bodyPr wrap="square" rtlCol="0">
            <a:noAutofit/>
          </a:bodyPr>
          <a:p>
            <a:pPr marL="0" lvl="0" indent="0" algn="just" rtl="0">
              <a:spcBef>
                <a:spcPts val="0"/>
              </a:spcBef>
              <a:spcAft>
                <a:spcPts val="0"/>
              </a:spcAft>
              <a:buNone/>
            </a:pPr>
            <a:r>
              <a:rPr lang="en-PH" altLang="en-US" sz="1800">
                <a:solidFill>
                  <a:schemeClr val="tx1"/>
                </a:solidFill>
                <a:effectLst>
                  <a:outerShdw blurRad="38100" dist="19050" dir="2700000" algn="tl" rotWithShape="0">
                    <a:schemeClr val="dk1">
                      <a:alpha val="40000"/>
                    </a:schemeClr>
                  </a:outerShdw>
                </a:effectLst>
              </a:rPr>
              <a:t>There are numerous related applications that are running in different organizations and institutions. Among these significant studies where:</a:t>
            </a:r>
            <a:endParaRPr lang="en-PH" altLang="en-US" sz="1800">
              <a:solidFill>
                <a:schemeClr val="tx1"/>
              </a:solidFill>
              <a:effectLst>
                <a:outerShdw blurRad="38100" dist="19050" dir="2700000" algn="tl" rotWithShape="0">
                  <a:schemeClr val="dk1">
                    <a:alpha val="40000"/>
                  </a:schemeClr>
                </a:outerShdw>
              </a:effectLst>
            </a:endParaRPr>
          </a:p>
          <a:p>
            <a:pPr marL="0" lvl="0" indent="0" algn="just" rtl="0">
              <a:spcBef>
                <a:spcPts val="0"/>
              </a:spcBef>
              <a:spcAft>
                <a:spcPts val="0"/>
              </a:spcAft>
              <a:buNone/>
            </a:pPr>
            <a:r>
              <a:rPr lang="en-PH" altLang="en-US" sz="1800" b="1">
                <a:solidFill>
                  <a:schemeClr val="bg2"/>
                </a:solidFill>
                <a:effectLst>
                  <a:innerShdw blurRad="63500" dist="50800" dir="13500000">
                    <a:srgbClr val="000000">
                      <a:alpha val="50000"/>
                    </a:srgbClr>
                  </a:innerShdw>
                </a:effectLst>
              </a:rPr>
              <a:t>Citizen</a:t>
            </a:r>
            <a:r>
              <a:rPr lang="en-PH" altLang="en-US" sz="1800">
                <a:solidFill>
                  <a:schemeClr val="tx1"/>
                </a:solidFill>
                <a:effectLst>
                  <a:outerShdw blurRad="38100" dist="19050" dir="2700000" algn="tl" rotWithShape="0">
                    <a:schemeClr val="dk1">
                      <a:alpha val="40000"/>
                    </a:schemeClr>
                  </a:outerShdw>
                </a:effectLst>
              </a:rPr>
              <a:t> – This App provides COVID contact tracing, real-time safety alerts, and 24/7 assistance at your fingertips.</a:t>
            </a:r>
            <a:endParaRPr lang="en-PH" altLang="en-US" sz="1800">
              <a:solidFill>
                <a:schemeClr val="tx1"/>
              </a:solidFill>
              <a:effectLst>
                <a:outerShdw blurRad="38100" dist="19050" dir="2700000" algn="tl" rotWithShape="0">
                  <a:schemeClr val="dk1">
                    <a:alpha val="40000"/>
                  </a:schemeClr>
                </a:outerShdw>
              </a:effectLst>
            </a:endParaRPr>
          </a:p>
          <a:p>
            <a:pPr marL="0" lvl="0" indent="0" algn="just" rtl="0">
              <a:spcBef>
                <a:spcPts val="0"/>
              </a:spcBef>
              <a:spcAft>
                <a:spcPts val="0"/>
              </a:spcAft>
              <a:buNone/>
            </a:pPr>
            <a:r>
              <a:rPr lang="en-PH" altLang="en-US" sz="1800" b="1">
                <a:solidFill>
                  <a:schemeClr val="bg2"/>
                </a:solidFill>
                <a:effectLst>
                  <a:innerShdw blurRad="63500" dist="50800" dir="13500000">
                    <a:srgbClr val="000000">
                      <a:alpha val="50000"/>
                    </a:srgbClr>
                  </a:innerShdw>
                </a:effectLst>
              </a:rPr>
              <a:t>Emergency +</a:t>
            </a:r>
            <a:r>
              <a:rPr lang="en-PH" altLang="en-US" sz="1800">
                <a:solidFill>
                  <a:schemeClr val="tx1"/>
                </a:solidFill>
                <a:effectLst>
                  <a:outerShdw blurRad="38100" dist="19050" dir="2700000" algn="tl" rotWithShape="0">
                    <a:schemeClr val="dk1">
                      <a:alpha val="40000"/>
                    </a:schemeClr>
                  </a:outerShdw>
                </a:effectLst>
              </a:rPr>
              <a:t> – This national app utilizes the GPS built into smartphones to display users' location coordinates.</a:t>
            </a:r>
            <a:endParaRPr lang="en-PH" altLang="en-US" sz="1800">
              <a:solidFill>
                <a:schemeClr val="tx1"/>
              </a:solidFill>
              <a:effectLst>
                <a:outerShdw blurRad="38100" dist="19050" dir="2700000" algn="tl" rotWithShape="0">
                  <a:schemeClr val="dk1">
                    <a:alpha val="40000"/>
                  </a:schemeClr>
                </a:outerShdw>
              </a:effectLst>
            </a:endParaRPr>
          </a:p>
          <a:p>
            <a:pPr marL="0" lvl="0" indent="0" algn="just" rtl="0">
              <a:spcBef>
                <a:spcPts val="0"/>
              </a:spcBef>
              <a:spcAft>
                <a:spcPts val="0"/>
              </a:spcAft>
              <a:buNone/>
            </a:pPr>
            <a:r>
              <a:rPr lang="en-PH" altLang="en-US" sz="1800" b="1">
                <a:solidFill>
                  <a:schemeClr val="bg2"/>
                </a:solidFill>
                <a:effectLst>
                  <a:innerShdw blurRad="63500" dist="50800" dir="13500000">
                    <a:srgbClr val="000000">
                      <a:alpha val="50000"/>
                    </a:srgbClr>
                  </a:innerShdw>
                </a:effectLst>
              </a:rPr>
              <a:t>EchoSOS</a:t>
            </a:r>
            <a:r>
              <a:rPr lang="en-PH" altLang="en-US" sz="1800">
                <a:solidFill>
                  <a:schemeClr val="tx1"/>
                </a:solidFill>
                <a:effectLst>
                  <a:outerShdw blurRad="38100" dist="19050" dir="2700000" algn="tl" rotWithShape="0">
                    <a:schemeClr val="dk1">
                      <a:alpha val="40000"/>
                    </a:schemeClr>
                  </a:outerShdw>
                </a:effectLst>
              </a:rPr>
              <a:t> – EchoSOS was created to improve first contact and communication between people requesting help and the emergency services.</a:t>
            </a:r>
            <a:endParaRPr lang="en-PH" altLang="en-US" sz="1800">
              <a:solidFill>
                <a:schemeClr val="tx1"/>
              </a:solidFill>
              <a:effectLst>
                <a:outerShdw blurRad="38100" dist="19050" dir="2700000" algn="tl" rotWithShape="0">
                  <a:schemeClr val="dk1">
                    <a:alpha val="40000"/>
                  </a:schemeClr>
                </a:outerShdw>
              </a:effectLst>
            </a:endParaRPr>
          </a:p>
          <a:p>
            <a:pPr marL="0" lvl="0" indent="0" algn="just" rtl="0">
              <a:spcBef>
                <a:spcPts val="0"/>
              </a:spcBef>
              <a:spcAft>
                <a:spcPts val="0"/>
              </a:spcAft>
              <a:buNone/>
            </a:pPr>
            <a:r>
              <a:rPr lang="en-PH" altLang="en-US" sz="1800" b="1">
                <a:solidFill>
                  <a:schemeClr val="bg2"/>
                </a:solidFill>
                <a:effectLst>
                  <a:innerShdw blurRad="63500" dist="50800" dir="13500000">
                    <a:srgbClr val="000000">
                      <a:alpha val="50000"/>
                    </a:srgbClr>
                  </a:innerShdw>
                </a:effectLst>
              </a:rPr>
              <a:t>SirenGPS</a:t>
            </a:r>
            <a:r>
              <a:rPr lang="en-PH" altLang="en-US" sz="1800">
                <a:solidFill>
                  <a:schemeClr val="tx1"/>
                </a:solidFill>
                <a:effectLst>
                  <a:outerShdw blurRad="38100" dist="19050" dir="2700000" algn="tl" rotWithShape="0">
                    <a:schemeClr val="dk1">
                      <a:alpha val="40000"/>
                    </a:schemeClr>
                  </a:outerShdw>
                </a:effectLst>
              </a:rPr>
              <a:t> – Dialing 911 from a mobile phone doesn't bring instant aid, because dispatchers need some location info to find you. SirenGPS (Android, iOS) puts them at the touch of one big red button. </a:t>
            </a:r>
            <a:endParaRPr lang="en-PH" altLang="en-US" sz="1800">
              <a:solidFill>
                <a:schemeClr val="tx1"/>
              </a:solidFill>
              <a:effectLst>
                <a:outerShdw blurRad="38100" dist="19050" dir="2700000" algn="tl" rotWithShape="0">
                  <a:schemeClr val="dk1">
                    <a:alpha val="40000"/>
                  </a:schemeClr>
                </a:outerShdw>
              </a:effectLst>
            </a:endParaRPr>
          </a:p>
        </p:txBody>
      </p:sp>
      <p:sp>
        <p:nvSpPr>
          <p:cNvPr id="6" name="Title 5"/>
          <p:cNvSpPr/>
          <p:nvPr/>
        </p:nvSpPr>
        <p:spPr>
          <a:xfrm>
            <a:off x="720000" y="424705"/>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algn="l"/>
            <a:r>
              <a:rPr lang="en-PH" altLang="en-US" sz="2500">
                <a:latin typeface="Bookman Old Style" panose="02050604050505020204" charset="0"/>
                <a:cs typeface="Bookman Old Style" panose="02050604050505020204" charset="0"/>
              </a:rPr>
              <a:t>Literature Background</a:t>
            </a:r>
            <a:endParaRPr lang="en-PH" altLang="en-US" sz="2500">
              <a:latin typeface="Bookman Old Style" panose="02050604050505020204" charset="0"/>
              <a:cs typeface="Bookman Old Style" panose="02050604050505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44" name="Shape 644"/>
        <p:cNvGrpSpPr/>
        <p:nvPr/>
      </p:nvGrpSpPr>
      <p:grpSpPr>
        <a:xfrm>
          <a:off x="0" y="0"/>
          <a:ext cx="0" cy="0"/>
          <a:chOff x="0" y="0"/>
          <a:chExt cx="0" cy="0"/>
        </a:xfrm>
      </p:grpSpPr>
      <p:sp>
        <p:nvSpPr>
          <p:cNvPr id="6" name="Title 5"/>
          <p:cNvSpPr/>
          <p:nvPr/>
        </p:nvSpPr>
        <p:spPr>
          <a:xfrm>
            <a:off x="668565" y="984140"/>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algn="l"/>
            <a:r>
              <a:rPr lang="en-PH" altLang="en-US" sz="2500">
                <a:latin typeface="Bookman Old Style" panose="02050604050505020204" charset="0"/>
                <a:cs typeface="Bookman Old Style" panose="02050604050505020204" charset="0"/>
              </a:rPr>
              <a:t>Statement of the Problem</a:t>
            </a:r>
            <a:endParaRPr lang="en-PH" altLang="en-US" sz="2500">
              <a:latin typeface="Bookman Old Style" panose="02050604050505020204" charset="0"/>
              <a:cs typeface="Bookman Old Style" panose="02050604050505020204" charset="0"/>
            </a:endParaRPr>
          </a:p>
        </p:txBody>
      </p:sp>
      <p:sp>
        <p:nvSpPr>
          <p:cNvPr id="3" name="Text Box 2"/>
          <p:cNvSpPr txBox="1"/>
          <p:nvPr/>
        </p:nvSpPr>
        <p:spPr>
          <a:xfrm>
            <a:off x="668655" y="1685925"/>
            <a:ext cx="7755890" cy="1771015"/>
          </a:xfrm>
          <a:prstGeom prst="rect">
            <a:avLst/>
          </a:prstGeom>
          <a:noFill/>
        </p:spPr>
        <p:txBody>
          <a:bodyPr wrap="square" rtlCol="0">
            <a:noAutofit/>
          </a:bodyPr>
          <a:p>
            <a:pPr marL="0" lvl="0" indent="0" algn="just" rtl="0">
              <a:spcBef>
                <a:spcPts val="0"/>
              </a:spcBef>
              <a:spcAft>
                <a:spcPts val="0"/>
              </a:spcAft>
              <a:buNone/>
            </a:pPr>
            <a:r>
              <a:rPr lang="en-PH" altLang="en-US" sz="2000">
                <a:solidFill>
                  <a:schemeClr val="tx1"/>
                </a:solidFill>
                <a:effectLst>
                  <a:outerShdw blurRad="38100" dist="19050" dir="2700000" algn="tl" rotWithShape="0">
                    <a:schemeClr val="dk1">
                      <a:alpha val="40000"/>
                    </a:schemeClr>
                  </a:outerShdw>
                </a:effectLst>
              </a:rPr>
              <a:t>This study aimed to design and develop an application called BERA for Bilar Search and Rescue Unit (BISARU) in BISU to improve communication, coordination, and response times during emergencies.</a:t>
            </a:r>
            <a:endParaRPr lang="en-PH"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3" name="Text Box 2"/>
          <p:cNvSpPr txBox="1"/>
          <p:nvPr/>
        </p:nvSpPr>
        <p:spPr>
          <a:xfrm>
            <a:off x="668655" y="1250315"/>
            <a:ext cx="8065135" cy="2642870"/>
          </a:xfrm>
          <a:prstGeom prst="rect">
            <a:avLst/>
          </a:prstGeom>
          <a:noFill/>
        </p:spPr>
        <p:txBody>
          <a:bodyPr wrap="square" rtlCol="0">
            <a:noAutofit/>
          </a:bodyPr>
          <a:p>
            <a:pPr marL="0" lvl="0" indent="0" algn="just" rtl="0">
              <a:spcBef>
                <a:spcPts val="0"/>
              </a:spcBef>
              <a:spcAft>
                <a:spcPts val="0"/>
              </a:spcAft>
              <a:buNone/>
            </a:pPr>
            <a:r>
              <a:rPr lang="en-PH" altLang="en-US" sz="2000">
                <a:solidFill>
                  <a:schemeClr val="tx1"/>
                </a:solidFill>
                <a:effectLst>
                  <a:outerShdw blurRad="38100" dist="19050" dir="2700000" algn="tl" rotWithShape="0">
                    <a:schemeClr val="dk1">
                      <a:alpha val="40000"/>
                    </a:schemeClr>
                  </a:outerShdw>
                </a:effectLst>
              </a:rPr>
              <a:t>This project is to bring positive implications to the society in the issue of requesting for help during critical or emergency situations. In particular, the following entities may benefit from this study:</a:t>
            </a:r>
            <a:endParaRPr lang="en-PH" altLang="en-US" sz="2000">
              <a:solidFill>
                <a:schemeClr val="tx1"/>
              </a:solidFill>
              <a:effectLst>
                <a:outerShdw blurRad="38100" dist="19050" dir="2700000" algn="tl" rotWithShape="0">
                  <a:schemeClr val="dk1">
                    <a:alpha val="40000"/>
                  </a:schemeClr>
                </a:outerShdw>
              </a:effectLst>
            </a:endParaRPr>
          </a:p>
          <a:p>
            <a:pPr marL="0" lvl="0" indent="0" algn="just" rtl="0">
              <a:spcBef>
                <a:spcPts val="0"/>
              </a:spcBef>
              <a:spcAft>
                <a:spcPts val="0"/>
              </a:spcAft>
              <a:buNone/>
            </a:pPr>
            <a:endParaRPr lang="en-PH" altLang="en-US" sz="2000">
              <a:solidFill>
                <a:schemeClr val="tx1"/>
              </a:solidFill>
              <a:effectLst>
                <a:outerShdw blurRad="38100" dist="19050" dir="2700000" algn="tl" rotWithShape="0">
                  <a:schemeClr val="dk1">
                    <a:alpha val="40000"/>
                  </a:schemeClr>
                </a:outerShdw>
              </a:effectLst>
            </a:endParaRPr>
          </a:p>
          <a:p>
            <a:pPr marL="342900" lvl="0" indent="-342900" algn="just" rtl="0">
              <a:spcBef>
                <a:spcPts val="0"/>
              </a:spcBef>
              <a:spcAft>
                <a:spcPts val="0"/>
              </a:spcAft>
              <a:buFont typeface="Wingdings" panose="05000000000000000000" charset="0"/>
              <a:buChar char="o"/>
            </a:pPr>
            <a:r>
              <a:rPr lang="en-PH" altLang="en-US" sz="2000">
                <a:solidFill>
                  <a:schemeClr val="tx1"/>
                </a:solidFill>
                <a:effectLst>
                  <a:outerShdw blurRad="38100" dist="19050" dir="2700000" algn="tl" rotWithShape="0">
                    <a:schemeClr val="dk1">
                      <a:alpha val="40000"/>
                    </a:schemeClr>
                  </a:outerShdw>
                </a:effectLst>
              </a:rPr>
              <a:t>Affected Individuals and Communities</a:t>
            </a:r>
            <a:endParaRPr lang="en-PH" altLang="en-US" sz="2000">
              <a:solidFill>
                <a:schemeClr val="tx1"/>
              </a:solidFill>
              <a:effectLst>
                <a:outerShdw blurRad="38100" dist="19050" dir="2700000" algn="tl" rotWithShape="0">
                  <a:schemeClr val="dk1">
                    <a:alpha val="40000"/>
                  </a:schemeClr>
                </a:outerShdw>
              </a:effectLst>
            </a:endParaRPr>
          </a:p>
          <a:p>
            <a:pPr marL="342900" lvl="0" indent="-342900" algn="just" rtl="0">
              <a:spcBef>
                <a:spcPts val="0"/>
              </a:spcBef>
              <a:spcAft>
                <a:spcPts val="0"/>
              </a:spcAft>
              <a:buFont typeface="Wingdings" panose="05000000000000000000" charset="0"/>
              <a:buChar char="o"/>
            </a:pPr>
            <a:r>
              <a:rPr lang="en-PH" altLang="en-US" sz="2000">
                <a:solidFill>
                  <a:schemeClr val="tx1"/>
                </a:solidFill>
                <a:effectLst>
                  <a:outerShdw blurRad="38100" dist="19050" dir="2700000" algn="tl" rotWithShape="0">
                    <a:schemeClr val="dk1">
                      <a:alpha val="40000"/>
                    </a:schemeClr>
                  </a:outerShdw>
                </a:effectLst>
              </a:rPr>
              <a:t>Researchers</a:t>
            </a:r>
            <a:endParaRPr lang="en-PH" altLang="en-US" sz="2000">
              <a:solidFill>
                <a:schemeClr val="tx1"/>
              </a:solidFill>
              <a:effectLst>
                <a:outerShdw blurRad="38100" dist="19050" dir="2700000" algn="tl" rotWithShape="0">
                  <a:schemeClr val="dk1">
                    <a:alpha val="40000"/>
                  </a:schemeClr>
                </a:outerShdw>
              </a:effectLst>
            </a:endParaRPr>
          </a:p>
          <a:p>
            <a:pPr marL="342900" lvl="0" indent="-342900" algn="just" rtl="0">
              <a:spcBef>
                <a:spcPts val="0"/>
              </a:spcBef>
              <a:spcAft>
                <a:spcPts val="0"/>
              </a:spcAft>
              <a:buFont typeface="Wingdings" panose="05000000000000000000" charset="0"/>
              <a:buChar char="o"/>
            </a:pPr>
            <a:r>
              <a:rPr lang="en-PH" altLang="en-US" sz="2000">
                <a:solidFill>
                  <a:schemeClr val="tx1"/>
                </a:solidFill>
                <a:effectLst>
                  <a:outerShdw blurRad="38100" dist="19050" dir="2700000" algn="tl" rotWithShape="0">
                    <a:schemeClr val="dk1">
                      <a:alpha val="40000"/>
                    </a:schemeClr>
                  </a:outerShdw>
                </a:effectLst>
              </a:rPr>
              <a:t>Future Researcher</a:t>
            </a:r>
            <a:endParaRPr lang="en-PH" altLang="en-US" sz="2000">
              <a:solidFill>
                <a:schemeClr val="tx1"/>
              </a:solidFill>
              <a:effectLst>
                <a:outerShdw blurRad="38100" dist="19050" dir="2700000" algn="tl" rotWithShape="0">
                  <a:schemeClr val="dk1">
                    <a:alpha val="40000"/>
                  </a:schemeClr>
                </a:outerShdw>
              </a:effectLst>
            </a:endParaRPr>
          </a:p>
        </p:txBody>
      </p:sp>
      <p:sp>
        <p:nvSpPr>
          <p:cNvPr id="6" name="Title 5"/>
          <p:cNvSpPr/>
          <p:nvPr/>
        </p:nvSpPr>
        <p:spPr>
          <a:xfrm>
            <a:off x="668565" y="677435"/>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algn="l"/>
            <a:r>
              <a:rPr lang="en-PH" altLang="en-US" sz="2500">
                <a:latin typeface="Bookman Old Style" panose="02050604050505020204" charset="0"/>
                <a:cs typeface="Bookman Old Style" panose="02050604050505020204" charset="0"/>
              </a:rPr>
              <a:t>Significance of the Study</a:t>
            </a:r>
            <a:endParaRPr lang="en-PH" altLang="en-US" sz="2500">
              <a:latin typeface="Bookman Old Style" panose="02050604050505020204" charset="0"/>
              <a:cs typeface="Bookman Old Style" panose="02050604050505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pic>
        <p:nvPicPr>
          <p:cNvPr id="2" name="Picture Placeholder 1" descr="Screenshot (293)"/>
          <p:cNvPicPr>
            <a:picLocks noChangeAspect="1"/>
          </p:cNvPicPr>
          <p:nvPr>
            <p:ph type="pic" idx="2"/>
          </p:nvPr>
        </p:nvPicPr>
        <p:blipFill>
          <a:blip r:embed="rId1"/>
          <a:srcRect l="35188" t="25728" r="31090" b="20133"/>
          <a:stretch>
            <a:fillRect/>
          </a:stretch>
        </p:blipFill>
        <p:spPr>
          <a:xfrm>
            <a:off x="2416810" y="578485"/>
            <a:ext cx="4597400" cy="4149725"/>
          </a:xfrm>
          <a:prstGeom prst="rect">
            <a:avLst/>
          </a:prstGeom>
        </p:spPr>
      </p:pic>
      <p:sp>
        <p:nvSpPr>
          <p:cNvPr id="310" name="Google Shape;310;p38"/>
          <p:cNvSpPr txBox="1"/>
          <p:nvPr>
            <p:ph type="title"/>
          </p:nvPr>
        </p:nvSpPr>
        <p:spPr>
          <a:xfrm>
            <a:off x="2233295" y="169545"/>
            <a:ext cx="4780915" cy="54229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PH" altLang="en-GB" sz="2000">
                <a:latin typeface="Bookman Old Style" panose="02050604050505020204" charset="0"/>
                <a:cs typeface="Bookman Old Style" panose="02050604050505020204" charset="0"/>
              </a:rPr>
              <a:t>BLOCK DIAGRAM OF THE STUDY</a:t>
            </a:r>
            <a:endParaRPr lang="en-PH" altLang="en-GB" sz="2000">
              <a:latin typeface="Bookman Old Style" panose="02050604050505020204" charset="0"/>
              <a:cs typeface="Bookman Old Style" panose="02050604050505020204" charset="0"/>
            </a:endParaRPr>
          </a:p>
        </p:txBody>
      </p:sp>
      <p:sp>
        <p:nvSpPr>
          <p:cNvPr id="3" name="Text Box 2"/>
          <p:cNvSpPr txBox="1"/>
          <p:nvPr/>
        </p:nvSpPr>
        <p:spPr>
          <a:xfrm>
            <a:off x="2495550" y="944880"/>
            <a:ext cx="1056640" cy="260350"/>
          </a:xfrm>
          <a:prstGeom prst="rect">
            <a:avLst/>
          </a:prstGeom>
          <a:noFill/>
        </p:spPr>
        <p:txBody>
          <a:bodyPr wrap="square" rtlCol="0">
            <a:spAutoFit/>
          </a:bodyPr>
          <a:p>
            <a:r>
              <a:rPr lang="en-PH" altLang="en-US" sz="1100" b="1">
                <a:solidFill>
                  <a:schemeClr val="bg1">
                    <a:lumMod val="10000"/>
                  </a:schemeClr>
                </a:solidFill>
              </a:rPr>
              <a:t>  /Witness</a:t>
            </a:r>
            <a:endParaRPr lang="en-PH" altLang="en-US" sz="1100" b="1">
              <a:solidFill>
                <a:schemeClr val="bg1">
                  <a:lumMod val="10000"/>
                </a:schemeClr>
              </a:solidFill>
            </a:endParaRPr>
          </a:p>
        </p:txBody>
      </p:sp>
    </p:spTree>
  </p:cSld>
  <p:clrMapOvr>
    <a:masterClrMapping/>
  </p:clrMapOvr>
</p:sld>
</file>

<file path=ppt/theme/theme1.xml><?xml version="1.0" encoding="utf-8"?>
<a:theme xmlns:a="http://schemas.openxmlformats.org/drawingml/2006/main" name="Cellular Respiration and its Impact on Health Research Thesis Defense by Slidesgo">
  <a:themeElements>
    <a:clrScheme name="Simple Light">
      <a:dk1>
        <a:srgbClr val="0B3550"/>
      </a:dk1>
      <a:lt1>
        <a:srgbClr val="F6F6F6"/>
      </a:lt1>
      <a:dk2>
        <a:srgbClr val="0584A4"/>
      </a:dk2>
      <a:lt2>
        <a:srgbClr val="74CEC4"/>
      </a:lt2>
      <a:accent1>
        <a:srgbClr val="F2557A"/>
      </a:accent1>
      <a:accent2>
        <a:srgbClr val="FFFFFF"/>
      </a:accent2>
      <a:accent3>
        <a:srgbClr val="FFFFFF"/>
      </a:accent3>
      <a:accent4>
        <a:srgbClr val="FFFFFF"/>
      </a:accent4>
      <a:accent5>
        <a:srgbClr val="FFFFFF"/>
      </a:accent5>
      <a:accent6>
        <a:srgbClr val="FFFFFF"/>
      </a:accent6>
      <a:hlink>
        <a:srgbClr val="012C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8825</Words>
  <Application>WPS Presentation</Application>
  <PresentationFormat/>
  <Paragraphs>537</Paragraphs>
  <Slides>29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29</vt:i4>
      </vt:variant>
    </vt:vector>
  </HeadingPairs>
  <TitlesOfParts>
    <vt:vector size="49" baseType="lpstr">
      <vt:lpstr>Arial</vt:lpstr>
      <vt:lpstr>SimSun</vt:lpstr>
      <vt:lpstr>Wingdings</vt:lpstr>
      <vt:lpstr>Arial</vt:lpstr>
      <vt:lpstr>Poppins</vt:lpstr>
      <vt:lpstr>Segoe Print</vt:lpstr>
      <vt:lpstr>Albert Sans</vt:lpstr>
      <vt:lpstr>Albert Sans Medium</vt:lpstr>
      <vt:lpstr>DM Sans</vt:lpstr>
      <vt:lpstr>Albert Sans Light</vt:lpstr>
      <vt:lpstr>Nunito Light</vt:lpstr>
      <vt:lpstr>Bookman Old Style</vt:lpstr>
      <vt:lpstr>Bahnschrift</vt:lpstr>
      <vt:lpstr>Wingdings</vt:lpstr>
      <vt:lpstr>Calibri</vt:lpstr>
      <vt:lpstr>Microsoft YaHei</vt:lpstr>
      <vt:lpstr>Arial Unicode MS</vt:lpstr>
      <vt:lpstr>Arial MT</vt:lpstr>
      <vt:lpstr>Times New Roman</vt:lpstr>
      <vt:lpstr>Cellular Respiration and its Impact on Health Research Thesis Defense by Slidesgo</vt:lpstr>
      <vt:lpstr>BILAR EMERGENCY RESPONSE APPLICATION USING DYNAMIC CLUSTERING PROTOCOL (BERA)</vt:lpstr>
      <vt:lpstr>PowerPoint 演示文稿</vt:lpstr>
      <vt:lpstr>BILAR EMERGENCY RESPONSE APPLICATION (BERA)</vt:lpstr>
      <vt:lpstr>Literature Background</vt:lpstr>
      <vt:lpstr>Literature Background</vt:lpstr>
      <vt:lpstr>PowerPoint 演示文稿</vt:lpstr>
      <vt:lpstr>PowerPoint 演示文稿</vt:lpstr>
      <vt:lpstr>PowerPoint 演示文稿</vt:lpstr>
      <vt:lpstr>BLOCK DIAGRAM OF THE STUDY</vt:lpstr>
      <vt:lpstr>PowerPoint 演示文稿</vt:lpstr>
      <vt:lpstr>PowerPoint 演示文稿</vt:lpstr>
      <vt:lpstr>PowerPoint 演示文稿</vt:lpstr>
      <vt:lpstr>PowerPoint 演示文稿</vt:lpstr>
      <vt:lpstr>PowerPoint 演示文稿</vt:lpstr>
      <vt:lpstr>System Usability Result</vt:lpstr>
      <vt:lpstr>System Usability Result</vt:lpstr>
      <vt:lpstr>System Usability Result</vt:lpstr>
      <vt:lpstr>PowerPoint 演示文稿</vt:lpstr>
      <vt:lpstr>Program Hierarchy</vt:lpstr>
      <vt:lpstr>CONCEPTUAL DIAGRAM OF THE STUDY</vt:lpstr>
      <vt:lpstr>USE CASE DIAGRAM</vt:lpstr>
      <vt:lpstr>Program Hierarchy</vt:lpstr>
      <vt:lpstr>Class Diagram</vt:lpstr>
      <vt:lpstr>System Requirements</vt:lpstr>
      <vt:lpstr>PowerPoint 演示文稿</vt:lpstr>
      <vt:lpstr>Summary of Findings</vt:lpstr>
      <vt:lpstr>Conclusion</vt:lpstr>
      <vt:lpstr>Recommendations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BILAR EMERGENCY RESPONSE APPLICATION USING DYNAMIC CLUSTERING PROTOCOL</dc:title>
  <dc:creator/>
  <cp:lastModifiedBy>NELYN</cp:lastModifiedBy>
  <cp:revision>14</cp:revision>
  <dcterms:created xsi:type="dcterms:W3CDTF">2024-04-09T15:02:00Z</dcterms:created>
  <dcterms:modified xsi:type="dcterms:W3CDTF">2024-04-11T06:26:55Z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E55D0DEBF055403FAE25F8BF4DBF5247_13</vt:lpwstr>
  </property>
  <property fmtid="{D5CDD505-2E9C-101B-9397-08002B2CF9AE}" pid="3" name="KSOProductBuildVer">
    <vt:lpwstr>1033-12.2.0.13489</vt:lpwstr>
  </property>
</Properties>
</file>