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rchivo Light"/>
      <p:regular r:id="rId12"/>
      <p:bold r:id="rId13"/>
      <p:italic r:id="rId14"/>
      <p:boldItalic r:id="rId15"/>
    </p:embeddedFont>
    <p:embeddedFont>
      <p:font typeface="Garamond"/>
      <p:regular r:id="rId16"/>
      <p:bold r:id="rId17"/>
      <p:italic r:id="rId18"/>
      <p:boldItalic r:id="rId19"/>
    </p:embeddedFont>
    <p:embeddedFont>
      <p:font typeface="Bebas Neue"/>
      <p:regular r:id="rId20"/>
    </p:embeddedFont>
    <p:embeddedFont>
      <p:font typeface="Passion One"/>
      <p:regular r:id="rId21"/>
      <p:bold r:id="rId22"/>
    </p:embeddedFont>
    <p:embeddedFont>
      <p:font typeface="Archiv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PassionOne-bold.fntdata"/><Relationship Id="rId21" Type="http://schemas.openxmlformats.org/officeDocument/2006/relationships/font" Target="fonts/PassionOne-regular.fntdata"/><Relationship Id="rId24" Type="http://schemas.openxmlformats.org/officeDocument/2006/relationships/font" Target="fonts/Archivo-bold.fntdata"/><Relationship Id="rId23" Type="http://schemas.openxmlformats.org/officeDocument/2006/relationships/font" Target="fonts/Archiv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boldItalic.fntdata"/><Relationship Id="rId25" Type="http://schemas.openxmlformats.org/officeDocument/2006/relationships/font" Target="fonts/Archiv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rchivoLight-bold.fntdata"/><Relationship Id="rId12" Type="http://schemas.openxmlformats.org/officeDocument/2006/relationships/font" Target="fonts/ArchivoLight-regular.fntdata"/><Relationship Id="rId15" Type="http://schemas.openxmlformats.org/officeDocument/2006/relationships/font" Target="fonts/ArchivoLight-boldItalic.fntdata"/><Relationship Id="rId14" Type="http://schemas.openxmlformats.org/officeDocument/2006/relationships/font" Target="fonts/ArchivoLight-italic.fntdata"/><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0" name="Google Shape;23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7" name="Google Shape;23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5" name="Shape 2435"/>
        <p:cNvGrpSpPr/>
        <p:nvPr/>
      </p:nvGrpSpPr>
      <p:grpSpPr>
        <a:xfrm>
          <a:off x="0" y="0"/>
          <a:ext cx="0" cy="0"/>
          <a:chOff x="0" y="0"/>
          <a:chExt cx="0" cy="0"/>
        </a:xfrm>
      </p:grpSpPr>
      <p:sp>
        <p:nvSpPr>
          <p:cNvPr id="2436" name="Google Shape;2436;g3392e1d74e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7" name="Google Shape;2437;g3392e1d74e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7" name="Google Shape;24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g3392e1d74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0" name="Google Shape;2490;g3392e1d74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3392e1d74e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5" name="Google Shape;2495;g3392e1d74e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96950" y="1341025"/>
            <a:ext cx="63501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522700" y="3027325"/>
            <a:ext cx="4098600" cy="4758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146924" y="-1974203"/>
            <a:ext cx="11119284" cy="9091909"/>
            <a:chOff x="4604892" y="4772533"/>
            <a:chExt cx="1053142" cy="861123"/>
          </a:xfrm>
        </p:grpSpPr>
        <p:sp>
          <p:nvSpPr>
            <p:cNvPr id="12" name="Google Shape;12;p2"/>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 name="Google Shape;17;p2"/>
          <p:cNvGrpSpPr/>
          <p:nvPr/>
        </p:nvGrpSpPr>
        <p:grpSpPr>
          <a:xfrm>
            <a:off x="25" y="3019697"/>
            <a:ext cx="9182894" cy="3084964"/>
            <a:chOff x="25" y="3019697"/>
            <a:chExt cx="9182894" cy="3084964"/>
          </a:xfrm>
        </p:grpSpPr>
        <p:sp>
          <p:nvSpPr>
            <p:cNvPr id="18" name="Google Shape;18;p2"/>
            <p:cNvSpPr/>
            <p:nvPr/>
          </p:nvSpPr>
          <p:spPr>
            <a:xfrm>
              <a:off x="25" y="3236000"/>
              <a:ext cx="5838063" cy="1982301"/>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2"/>
            <p:cNvSpPr/>
            <p:nvPr/>
          </p:nvSpPr>
          <p:spPr>
            <a:xfrm>
              <a:off x="7135602" y="3019697"/>
              <a:ext cx="2047317" cy="3084964"/>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 name="Google Shape;20;p2"/>
          <p:cNvSpPr/>
          <p:nvPr/>
        </p:nvSpPr>
        <p:spPr>
          <a:xfrm flipH="1" rot="-402590">
            <a:off x="-502828" y="-1141133"/>
            <a:ext cx="10149892" cy="3854327"/>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 name="Google Shape;21;p2"/>
          <p:cNvGrpSpPr/>
          <p:nvPr/>
        </p:nvGrpSpPr>
        <p:grpSpPr>
          <a:xfrm>
            <a:off x="-790162" y="3300607"/>
            <a:ext cx="3653478" cy="2250714"/>
            <a:chOff x="-790162" y="3300607"/>
            <a:chExt cx="3653478" cy="2250714"/>
          </a:xfrm>
        </p:grpSpPr>
        <p:grpSp>
          <p:nvGrpSpPr>
            <p:cNvPr id="22" name="Google Shape;22;p2"/>
            <p:cNvGrpSpPr/>
            <p:nvPr/>
          </p:nvGrpSpPr>
          <p:grpSpPr>
            <a:xfrm flipH="1" rot="987879">
              <a:off x="2004709" y="4534808"/>
              <a:ext cx="769449" cy="740472"/>
              <a:chOff x="7774809" y="4719148"/>
              <a:chExt cx="715017" cy="688090"/>
            </a:xfrm>
          </p:grpSpPr>
          <p:sp>
            <p:nvSpPr>
              <p:cNvPr id="23" name="Google Shape;23;p2"/>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2"/>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 name="Google Shape;25;p2"/>
            <p:cNvGrpSpPr/>
            <p:nvPr/>
          </p:nvGrpSpPr>
          <p:grpSpPr>
            <a:xfrm>
              <a:off x="-790162" y="3300607"/>
              <a:ext cx="2582213" cy="2250714"/>
              <a:chOff x="575324" y="1564243"/>
              <a:chExt cx="1487107" cy="1296270"/>
            </a:xfrm>
          </p:grpSpPr>
          <p:sp>
            <p:nvSpPr>
              <p:cNvPr id="26" name="Google Shape;26;p2"/>
              <p:cNvSpPr/>
              <p:nvPr/>
            </p:nvSpPr>
            <p:spPr>
              <a:xfrm>
                <a:off x="1296794" y="1961770"/>
                <a:ext cx="561401" cy="432662"/>
              </a:xfrm>
              <a:custGeom>
                <a:rect b="b" l="l" r="r" t="t"/>
                <a:pathLst>
                  <a:path extrusionOk="0" h="611536" w="793499">
                    <a:moveTo>
                      <a:pt x="636588" y="611534"/>
                    </a:moveTo>
                    <a:cubicBezTo>
                      <a:pt x="595694" y="611534"/>
                      <a:pt x="542354" y="595532"/>
                      <a:pt x="483807" y="536985"/>
                    </a:cubicBezTo>
                    <a:cubicBezTo>
                      <a:pt x="379413" y="432591"/>
                      <a:pt x="371158" y="332896"/>
                      <a:pt x="340042" y="260760"/>
                    </a:cubicBezTo>
                    <a:cubicBezTo>
                      <a:pt x="272733" y="104677"/>
                      <a:pt x="44958" y="192180"/>
                      <a:pt x="42926" y="194149"/>
                    </a:cubicBezTo>
                    <a:lnTo>
                      <a:pt x="70802" y="111599"/>
                    </a:lnTo>
                    <a:lnTo>
                      <a:pt x="0" y="49686"/>
                    </a:lnTo>
                    <a:cubicBezTo>
                      <a:pt x="9080" y="39336"/>
                      <a:pt x="93980" y="-48866"/>
                      <a:pt x="289370" y="37685"/>
                    </a:cubicBezTo>
                    <a:cubicBezTo>
                      <a:pt x="396240" y="84992"/>
                      <a:pt x="414274" y="163796"/>
                      <a:pt x="431736" y="239932"/>
                    </a:cubicBezTo>
                    <a:cubicBezTo>
                      <a:pt x="447358" y="308131"/>
                      <a:pt x="465074" y="385411"/>
                      <a:pt x="550291" y="470628"/>
                    </a:cubicBezTo>
                    <a:cubicBezTo>
                      <a:pt x="572833" y="493170"/>
                      <a:pt x="601472" y="514125"/>
                      <a:pt x="634619" y="514252"/>
                    </a:cubicBezTo>
                    <a:cubicBezTo>
                      <a:pt x="701611" y="514252"/>
                      <a:pt x="732473" y="450181"/>
                      <a:pt x="715137" y="392396"/>
                    </a:cubicBezTo>
                    <a:cubicBezTo>
                      <a:pt x="709295" y="372965"/>
                      <a:pt x="678625" y="298035"/>
                      <a:pt x="654367" y="293463"/>
                    </a:cubicBezTo>
                    <a:cubicBezTo>
                      <a:pt x="731139" y="307941"/>
                      <a:pt x="782574" y="357407"/>
                      <a:pt x="792036" y="425733"/>
                    </a:cubicBezTo>
                    <a:cubicBezTo>
                      <a:pt x="801497" y="494059"/>
                      <a:pt x="764286" y="566068"/>
                      <a:pt x="703580" y="596294"/>
                    </a:cubicBezTo>
                    <a:cubicBezTo>
                      <a:pt x="682714" y="606448"/>
                      <a:pt x="659790" y="611661"/>
                      <a:pt x="636588" y="6115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
              <p:cNvSpPr/>
              <p:nvPr/>
            </p:nvSpPr>
            <p:spPr>
              <a:xfrm>
                <a:off x="1217857" y="2084556"/>
                <a:ext cx="217442" cy="683158"/>
              </a:xfrm>
              <a:custGeom>
                <a:rect b="b" l="l" r="r" t="t"/>
                <a:pathLst>
                  <a:path extrusionOk="0" h="965595" w="307339">
                    <a:moveTo>
                      <a:pt x="127254" y="1447"/>
                    </a:moveTo>
                    <a:cubicBezTo>
                      <a:pt x="127254" y="1447"/>
                      <a:pt x="307340" y="222808"/>
                      <a:pt x="307340" y="451027"/>
                    </a:cubicBezTo>
                    <a:cubicBezTo>
                      <a:pt x="307340" y="679246"/>
                      <a:pt x="225615" y="706297"/>
                      <a:pt x="241744" y="828725"/>
                    </a:cubicBezTo>
                    <a:cubicBezTo>
                      <a:pt x="257874" y="951153"/>
                      <a:pt x="307340" y="965377"/>
                      <a:pt x="307340" y="965377"/>
                    </a:cubicBezTo>
                    <a:cubicBezTo>
                      <a:pt x="307340" y="965377"/>
                      <a:pt x="227266" y="976172"/>
                      <a:pt x="194310" y="845997"/>
                    </a:cubicBezTo>
                    <a:cubicBezTo>
                      <a:pt x="161353" y="715822"/>
                      <a:pt x="233680" y="565200"/>
                      <a:pt x="169227" y="450646"/>
                    </a:cubicBezTo>
                    <a:cubicBezTo>
                      <a:pt x="104775" y="336092"/>
                      <a:pt x="0" y="71297"/>
                      <a:pt x="0" y="30720"/>
                    </a:cubicBezTo>
                    <a:cubicBezTo>
                      <a:pt x="0" y="-9856"/>
                      <a:pt x="127254" y="1447"/>
                      <a:pt x="127254" y="14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
              <p:cNvSpPr/>
              <p:nvPr/>
            </p:nvSpPr>
            <p:spPr>
              <a:xfrm>
                <a:off x="874048" y="1957217"/>
                <a:ext cx="333386" cy="726097"/>
              </a:xfrm>
              <a:custGeom>
                <a:rect b="b" l="l" r="r" t="t"/>
                <a:pathLst>
                  <a:path extrusionOk="0" h="1026286" w="471217">
                    <a:moveTo>
                      <a:pt x="155622" y="1026287"/>
                    </a:moveTo>
                    <a:cubicBezTo>
                      <a:pt x="124939" y="1026274"/>
                      <a:pt x="94973" y="1017003"/>
                      <a:pt x="69643" y="999680"/>
                    </a:cubicBezTo>
                    <a:cubicBezTo>
                      <a:pt x="7731" y="957263"/>
                      <a:pt x="-28020" y="861251"/>
                      <a:pt x="27670" y="766826"/>
                    </a:cubicBezTo>
                    <a:cubicBezTo>
                      <a:pt x="27670" y="766826"/>
                      <a:pt x="20685" y="1011872"/>
                      <a:pt x="164322" y="958977"/>
                    </a:cubicBezTo>
                    <a:cubicBezTo>
                      <a:pt x="227739" y="934676"/>
                      <a:pt x="269884" y="874109"/>
                      <a:pt x="270621" y="806196"/>
                    </a:cubicBezTo>
                    <a:cubicBezTo>
                      <a:pt x="271510" y="750888"/>
                      <a:pt x="256714" y="686753"/>
                      <a:pt x="237410" y="616585"/>
                    </a:cubicBezTo>
                    <a:cubicBezTo>
                      <a:pt x="217662" y="544957"/>
                      <a:pt x="195310" y="463677"/>
                      <a:pt x="195310" y="374650"/>
                    </a:cubicBezTo>
                    <a:cubicBezTo>
                      <a:pt x="195310" y="132270"/>
                      <a:pt x="415464" y="5143"/>
                      <a:pt x="424799" y="0"/>
                    </a:cubicBezTo>
                    <a:lnTo>
                      <a:pt x="471090" y="81915"/>
                    </a:lnTo>
                    <a:lnTo>
                      <a:pt x="447976" y="40957"/>
                    </a:lnTo>
                    <a:lnTo>
                      <a:pt x="471217" y="81851"/>
                    </a:lnTo>
                    <a:cubicBezTo>
                      <a:pt x="469376" y="82867"/>
                      <a:pt x="323770" y="200914"/>
                      <a:pt x="323770" y="387667"/>
                    </a:cubicBezTo>
                    <a:cubicBezTo>
                      <a:pt x="324081" y="465430"/>
                      <a:pt x="334343" y="542830"/>
                      <a:pt x="354314" y="617982"/>
                    </a:cubicBezTo>
                    <a:cubicBezTo>
                      <a:pt x="386762" y="735902"/>
                      <a:pt x="394128" y="831659"/>
                      <a:pt x="305863" y="943356"/>
                    </a:cubicBezTo>
                    <a:cubicBezTo>
                      <a:pt x="258937" y="1002728"/>
                      <a:pt x="204771" y="1026287"/>
                      <a:pt x="155622" y="102628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
              <p:cNvSpPr/>
              <p:nvPr/>
            </p:nvSpPr>
            <p:spPr>
              <a:xfrm>
                <a:off x="846782" y="1564243"/>
                <a:ext cx="535058" cy="503597"/>
              </a:xfrm>
              <a:custGeom>
                <a:rect b="b" l="l" r="r" t="t"/>
                <a:pathLst>
                  <a:path extrusionOk="0" h="711798" w="756266">
                    <a:moveTo>
                      <a:pt x="699116" y="584831"/>
                    </a:moveTo>
                    <a:cubicBezTo>
                      <a:pt x="688289" y="566232"/>
                      <a:pt x="682346" y="545194"/>
                      <a:pt x="681844" y="523680"/>
                    </a:cubicBezTo>
                    <a:cubicBezTo>
                      <a:pt x="676923" y="408136"/>
                      <a:pt x="659397" y="293474"/>
                      <a:pt x="629584" y="181733"/>
                    </a:cubicBezTo>
                    <a:cubicBezTo>
                      <a:pt x="577450" y="-7688"/>
                      <a:pt x="208769" y="-75315"/>
                      <a:pt x="74086" y="107184"/>
                    </a:cubicBezTo>
                    <a:cubicBezTo>
                      <a:pt x="-60598" y="289683"/>
                      <a:pt x="235" y="415667"/>
                      <a:pt x="161017" y="502598"/>
                    </a:cubicBezTo>
                    <a:cubicBezTo>
                      <a:pt x="321799" y="589530"/>
                      <a:pt x="408667" y="554732"/>
                      <a:pt x="378250" y="667698"/>
                    </a:cubicBezTo>
                    <a:cubicBezTo>
                      <a:pt x="378250" y="667698"/>
                      <a:pt x="534651" y="741549"/>
                      <a:pt x="643300" y="698115"/>
                    </a:cubicBezTo>
                    <a:cubicBezTo>
                      <a:pt x="751948" y="654681"/>
                      <a:pt x="756266" y="611120"/>
                      <a:pt x="756266" y="611120"/>
                    </a:cubicBezTo>
                    <a:cubicBezTo>
                      <a:pt x="756266" y="611120"/>
                      <a:pt x="725976" y="629344"/>
                      <a:pt x="699116" y="58483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
              <p:cNvSpPr/>
              <p:nvPr/>
            </p:nvSpPr>
            <p:spPr>
              <a:xfrm>
                <a:off x="575324" y="2000559"/>
                <a:ext cx="589084" cy="402528"/>
              </a:xfrm>
              <a:custGeom>
                <a:rect b="b" l="l" r="r" t="t"/>
                <a:pathLst>
                  <a:path extrusionOk="0" h="568944" w="832628">
                    <a:moveTo>
                      <a:pt x="264367" y="568935"/>
                    </a:moveTo>
                    <a:cubicBezTo>
                      <a:pt x="184230" y="568935"/>
                      <a:pt x="103395" y="542265"/>
                      <a:pt x="52722" y="494005"/>
                    </a:cubicBezTo>
                    <a:cubicBezTo>
                      <a:pt x="4271" y="447968"/>
                      <a:pt x="-11731" y="386436"/>
                      <a:pt x="8653" y="325159"/>
                    </a:cubicBezTo>
                    <a:cubicBezTo>
                      <a:pt x="39450" y="232703"/>
                      <a:pt x="115714" y="208954"/>
                      <a:pt x="173753" y="225908"/>
                    </a:cubicBezTo>
                    <a:cubicBezTo>
                      <a:pt x="244555" y="246800"/>
                      <a:pt x="302023" y="329794"/>
                      <a:pt x="275353" y="432601"/>
                    </a:cubicBezTo>
                    <a:cubicBezTo>
                      <a:pt x="281703" y="409042"/>
                      <a:pt x="234586" y="348590"/>
                      <a:pt x="220298" y="333541"/>
                    </a:cubicBezTo>
                    <a:cubicBezTo>
                      <a:pt x="176547" y="287567"/>
                      <a:pt x="89996" y="310300"/>
                      <a:pt x="95013" y="383325"/>
                    </a:cubicBezTo>
                    <a:cubicBezTo>
                      <a:pt x="101744" y="482512"/>
                      <a:pt x="280623" y="486068"/>
                      <a:pt x="345774" y="460668"/>
                    </a:cubicBezTo>
                    <a:cubicBezTo>
                      <a:pt x="439881" y="423965"/>
                      <a:pt x="466424" y="349162"/>
                      <a:pt x="502810" y="245657"/>
                    </a:cubicBezTo>
                    <a:cubicBezTo>
                      <a:pt x="512525" y="218161"/>
                      <a:pt x="522558" y="189777"/>
                      <a:pt x="534560" y="160249"/>
                    </a:cubicBezTo>
                    <a:cubicBezTo>
                      <a:pt x="604410" y="-11836"/>
                      <a:pt x="823358" y="-215"/>
                      <a:pt x="832629" y="356"/>
                    </a:cubicBezTo>
                    <a:lnTo>
                      <a:pt x="826787" y="94273"/>
                    </a:lnTo>
                    <a:lnTo>
                      <a:pt x="829708" y="47346"/>
                    </a:lnTo>
                    <a:lnTo>
                      <a:pt x="826914" y="153772"/>
                    </a:lnTo>
                    <a:cubicBezTo>
                      <a:pt x="825326" y="153772"/>
                      <a:pt x="667846" y="123292"/>
                      <a:pt x="591519" y="276962"/>
                    </a:cubicBezTo>
                    <a:cubicBezTo>
                      <a:pt x="538433" y="383960"/>
                      <a:pt x="514240" y="495974"/>
                      <a:pt x="379937" y="548298"/>
                    </a:cubicBezTo>
                    <a:cubicBezTo>
                      <a:pt x="343018" y="562242"/>
                      <a:pt x="303833" y="569240"/>
                      <a:pt x="264367" y="5689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
              <p:cNvSpPr/>
              <p:nvPr/>
            </p:nvSpPr>
            <p:spPr>
              <a:xfrm>
                <a:off x="1080661" y="1992065"/>
                <a:ext cx="274826" cy="845557"/>
              </a:xfrm>
              <a:custGeom>
                <a:rect b="b" l="l" r="r" t="t"/>
                <a:pathLst>
                  <a:path extrusionOk="0" h="1195133" w="388447">
                    <a:moveTo>
                      <a:pt x="165862" y="1195134"/>
                    </a:moveTo>
                    <a:cubicBezTo>
                      <a:pt x="123000" y="1195134"/>
                      <a:pt x="78105" y="1180275"/>
                      <a:pt x="34481" y="1150366"/>
                    </a:cubicBezTo>
                    <a:cubicBezTo>
                      <a:pt x="34481" y="1150366"/>
                      <a:pt x="165862" y="1195134"/>
                      <a:pt x="237109" y="1125284"/>
                    </a:cubicBezTo>
                    <a:cubicBezTo>
                      <a:pt x="299021" y="1064641"/>
                      <a:pt x="321056" y="871283"/>
                      <a:pt x="263080" y="778510"/>
                    </a:cubicBezTo>
                    <a:cubicBezTo>
                      <a:pt x="228727" y="723582"/>
                      <a:pt x="190183" y="676910"/>
                      <a:pt x="152908" y="631825"/>
                    </a:cubicBezTo>
                    <a:cubicBezTo>
                      <a:pt x="74232" y="536575"/>
                      <a:pt x="0" y="446849"/>
                      <a:pt x="0" y="313309"/>
                    </a:cubicBezTo>
                    <a:cubicBezTo>
                      <a:pt x="0" y="117920"/>
                      <a:pt x="147447" y="4699"/>
                      <a:pt x="153734" y="0"/>
                    </a:cubicBezTo>
                    <a:lnTo>
                      <a:pt x="210312" y="75248"/>
                    </a:lnTo>
                    <a:lnTo>
                      <a:pt x="182054" y="37655"/>
                    </a:lnTo>
                    <a:lnTo>
                      <a:pt x="210439" y="75121"/>
                    </a:lnTo>
                    <a:cubicBezTo>
                      <a:pt x="209296" y="76010"/>
                      <a:pt x="133160" y="165926"/>
                      <a:pt x="133160" y="313373"/>
                    </a:cubicBezTo>
                    <a:cubicBezTo>
                      <a:pt x="133160" y="413068"/>
                      <a:pt x="152210" y="483171"/>
                      <a:pt x="225425" y="571944"/>
                    </a:cubicBezTo>
                    <a:cubicBezTo>
                      <a:pt x="262827" y="617220"/>
                      <a:pt x="305245" y="668464"/>
                      <a:pt x="342836" y="728726"/>
                    </a:cubicBezTo>
                    <a:cubicBezTo>
                      <a:pt x="419036" y="851027"/>
                      <a:pt x="397320" y="1043559"/>
                      <a:pt x="295910" y="1140778"/>
                    </a:cubicBezTo>
                    <a:cubicBezTo>
                      <a:pt x="261404" y="1175309"/>
                      <a:pt x="214675" y="1194842"/>
                      <a:pt x="165862" y="119513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
              <p:cNvSpPr/>
              <p:nvPr/>
            </p:nvSpPr>
            <p:spPr>
              <a:xfrm>
                <a:off x="1206869" y="1991975"/>
                <a:ext cx="855562" cy="652481"/>
              </a:xfrm>
              <a:custGeom>
                <a:rect b="b" l="l" r="r" t="t"/>
                <a:pathLst>
                  <a:path extrusionOk="0" h="922234" w="1209275">
                    <a:moveTo>
                      <a:pt x="995045" y="919925"/>
                    </a:moveTo>
                    <a:cubicBezTo>
                      <a:pt x="898081" y="930211"/>
                      <a:pt x="773811" y="907923"/>
                      <a:pt x="660972" y="816801"/>
                    </a:cubicBezTo>
                    <a:cubicBezTo>
                      <a:pt x="543052" y="721551"/>
                      <a:pt x="457200" y="580072"/>
                      <a:pt x="373190" y="450977"/>
                    </a:cubicBezTo>
                    <a:cubicBezTo>
                      <a:pt x="228029" y="227901"/>
                      <a:pt x="1016" y="166243"/>
                      <a:pt x="0" y="165989"/>
                    </a:cubicBezTo>
                    <a:lnTo>
                      <a:pt x="69850" y="0"/>
                    </a:lnTo>
                    <a:cubicBezTo>
                      <a:pt x="161582" y="27965"/>
                      <a:pt x="247009" y="73495"/>
                      <a:pt x="321374" y="134048"/>
                    </a:cubicBezTo>
                    <a:cubicBezTo>
                      <a:pt x="380429" y="181801"/>
                      <a:pt x="427228" y="276098"/>
                      <a:pt x="481394" y="385318"/>
                    </a:cubicBezTo>
                    <a:cubicBezTo>
                      <a:pt x="545529" y="514667"/>
                      <a:pt x="618236" y="661226"/>
                      <a:pt x="720154" y="743585"/>
                    </a:cubicBezTo>
                    <a:cubicBezTo>
                      <a:pt x="807784" y="814388"/>
                      <a:pt x="909003" y="835279"/>
                      <a:pt x="988441" y="826135"/>
                    </a:cubicBezTo>
                    <a:cubicBezTo>
                      <a:pt x="1025023" y="822160"/>
                      <a:pt x="1059199" y="805986"/>
                      <a:pt x="1085469" y="780225"/>
                    </a:cubicBezTo>
                    <a:cubicBezTo>
                      <a:pt x="1208088" y="658304"/>
                      <a:pt x="1021397" y="597471"/>
                      <a:pt x="1021397" y="597471"/>
                    </a:cubicBezTo>
                    <a:cubicBezTo>
                      <a:pt x="1044893" y="594932"/>
                      <a:pt x="1125474" y="591121"/>
                      <a:pt x="1175322" y="645160"/>
                    </a:cubicBezTo>
                    <a:cubicBezTo>
                      <a:pt x="1196086" y="667766"/>
                      <a:pt x="1218248" y="708660"/>
                      <a:pt x="1205548" y="775145"/>
                    </a:cubicBezTo>
                    <a:cubicBezTo>
                      <a:pt x="1195324" y="829501"/>
                      <a:pt x="1149160" y="875475"/>
                      <a:pt x="1079246" y="900875"/>
                    </a:cubicBezTo>
                    <a:cubicBezTo>
                      <a:pt x="1052055" y="910622"/>
                      <a:pt x="1023785" y="917023"/>
                      <a:pt x="995045" y="91992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
              <p:cNvSpPr/>
              <p:nvPr/>
            </p:nvSpPr>
            <p:spPr>
              <a:xfrm>
                <a:off x="1184824" y="1992424"/>
                <a:ext cx="521303" cy="867620"/>
              </a:xfrm>
              <a:custGeom>
                <a:rect b="b" l="l" r="r" t="t"/>
                <a:pathLst>
                  <a:path extrusionOk="0" h="1226318" w="736824">
                    <a:moveTo>
                      <a:pt x="578329" y="1226312"/>
                    </a:moveTo>
                    <a:cubicBezTo>
                      <a:pt x="496414" y="1225868"/>
                      <a:pt x="415642" y="1180910"/>
                      <a:pt x="397164" y="1094804"/>
                    </a:cubicBezTo>
                    <a:cubicBezTo>
                      <a:pt x="382812" y="1027684"/>
                      <a:pt x="404974" y="977900"/>
                      <a:pt x="424595" y="934022"/>
                    </a:cubicBezTo>
                    <a:cubicBezTo>
                      <a:pt x="451710" y="873252"/>
                      <a:pt x="473109" y="825246"/>
                      <a:pt x="403767" y="718756"/>
                    </a:cubicBezTo>
                    <a:cubicBezTo>
                      <a:pt x="341220" y="622681"/>
                      <a:pt x="265020" y="580644"/>
                      <a:pt x="197837" y="543497"/>
                    </a:cubicBezTo>
                    <a:cubicBezTo>
                      <a:pt x="124748" y="503110"/>
                      <a:pt x="55724" y="465010"/>
                      <a:pt x="26831" y="373444"/>
                    </a:cubicBezTo>
                    <a:cubicBezTo>
                      <a:pt x="-26636" y="203962"/>
                      <a:pt x="15465" y="7747"/>
                      <a:pt x="20481" y="0"/>
                    </a:cubicBezTo>
                    <a:lnTo>
                      <a:pt x="177517" y="63500"/>
                    </a:lnTo>
                    <a:cubicBezTo>
                      <a:pt x="140941" y="56007"/>
                      <a:pt x="162721" y="352869"/>
                      <a:pt x="273719" y="439928"/>
                    </a:cubicBezTo>
                    <a:cubicBezTo>
                      <a:pt x="368334" y="514096"/>
                      <a:pt x="407069" y="551688"/>
                      <a:pt x="482444" y="667449"/>
                    </a:cubicBezTo>
                    <a:cubicBezTo>
                      <a:pt x="579726" y="816800"/>
                      <a:pt x="541308" y="903033"/>
                      <a:pt x="510384" y="972249"/>
                    </a:cubicBezTo>
                    <a:cubicBezTo>
                      <a:pt x="497303" y="1001586"/>
                      <a:pt x="477046" y="1042099"/>
                      <a:pt x="490000" y="1074737"/>
                    </a:cubicBezTo>
                    <a:cubicBezTo>
                      <a:pt x="492832" y="1081316"/>
                      <a:pt x="496598" y="1087456"/>
                      <a:pt x="501176" y="1092962"/>
                    </a:cubicBezTo>
                    <a:cubicBezTo>
                      <a:pt x="561628" y="1171638"/>
                      <a:pt x="662657" y="1180338"/>
                      <a:pt x="736825" y="1113917"/>
                    </a:cubicBezTo>
                    <a:cubicBezTo>
                      <a:pt x="734348" y="1116139"/>
                      <a:pt x="733904" y="1137094"/>
                      <a:pt x="732443" y="1141730"/>
                    </a:cubicBezTo>
                    <a:cubicBezTo>
                      <a:pt x="728875" y="1152290"/>
                      <a:pt x="723503" y="1162151"/>
                      <a:pt x="716568" y="1170876"/>
                    </a:cubicBezTo>
                    <a:cubicBezTo>
                      <a:pt x="701106" y="1189406"/>
                      <a:pt x="681021" y="1203516"/>
                      <a:pt x="658339" y="1211770"/>
                    </a:cubicBezTo>
                    <a:cubicBezTo>
                      <a:pt x="632818" y="1221594"/>
                      <a:pt x="605672" y="1226528"/>
                      <a:pt x="578329" y="12263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
              <p:cNvSpPr/>
              <p:nvPr/>
            </p:nvSpPr>
            <p:spPr>
              <a:xfrm>
                <a:off x="1545452" y="2836689"/>
                <a:ext cx="36326" cy="21363"/>
              </a:xfrm>
              <a:custGeom>
                <a:rect b="b" l="l" r="r" t="t"/>
                <a:pathLst>
                  <a:path extrusionOk="0" h="30195" w="51344">
                    <a:moveTo>
                      <a:pt x="177" y="9703"/>
                    </a:moveTo>
                    <a:cubicBezTo>
                      <a:pt x="-1474" y="17514"/>
                      <a:pt x="8622" y="26213"/>
                      <a:pt x="22719" y="29198"/>
                    </a:cubicBezTo>
                    <a:cubicBezTo>
                      <a:pt x="36816" y="32182"/>
                      <a:pt x="49516" y="28245"/>
                      <a:pt x="51167" y="20435"/>
                    </a:cubicBezTo>
                    <a:cubicBezTo>
                      <a:pt x="52818" y="12625"/>
                      <a:pt x="42722" y="3925"/>
                      <a:pt x="28625" y="1004"/>
                    </a:cubicBezTo>
                    <a:cubicBezTo>
                      <a:pt x="14528" y="-1917"/>
                      <a:pt x="1828" y="1702"/>
                      <a:pt x="177" y="9703"/>
                    </a:cubicBezTo>
                    <a:close/>
                  </a:path>
                </a:pathLst>
              </a:custGeom>
              <a:solidFill>
                <a:srgbClr val="FAB6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2"/>
              <p:cNvSpPr/>
              <p:nvPr/>
            </p:nvSpPr>
            <p:spPr>
              <a:xfrm>
                <a:off x="1597612" y="2845409"/>
                <a:ext cx="36418" cy="15104"/>
              </a:xfrm>
              <a:custGeom>
                <a:rect b="b" l="l" r="r" t="t"/>
                <a:pathLst>
                  <a:path extrusionOk="0" h="21349" w="51474">
                    <a:moveTo>
                      <a:pt x="51" y="14884"/>
                    </a:moveTo>
                    <a:cubicBezTo>
                      <a:pt x="940" y="20281"/>
                      <a:pt x="13196" y="22821"/>
                      <a:pt x="27356" y="20472"/>
                    </a:cubicBezTo>
                    <a:cubicBezTo>
                      <a:pt x="41517" y="18123"/>
                      <a:pt x="52312" y="11836"/>
                      <a:pt x="51423" y="6438"/>
                    </a:cubicBezTo>
                    <a:cubicBezTo>
                      <a:pt x="50534" y="1041"/>
                      <a:pt x="38342" y="-1436"/>
                      <a:pt x="24118" y="850"/>
                    </a:cubicBezTo>
                    <a:cubicBezTo>
                      <a:pt x="9894" y="3136"/>
                      <a:pt x="-838" y="9486"/>
                      <a:pt x="51" y="14884"/>
                    </a:cubicBezTo>
                    <a:close/>
                  </a:path>
                </a:pathLst>
              </a:custGeom>
              <a:solidFill>
                <a:srgbClr val="FAB6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6" name="Google Shape;36;p2"/>
              <p:cNvGrpSpPr/>
              <p:nvPr/>
            </p:nvGrpSpPr>
            <p:grpSpPr>
              <a:xfrm>
                <a:off x="860518" y="1583362"/>
                <a:ext cx="723783" cy="782979"/>
                <a:chOff x="860518" y="1583362"/>
                <a:chExt cx="723783" cy="782979"/>
              </a:xfrm>
            </p:grpSpPr>
            <p:sp>
              <p:nvSpPr>
                <p:cNvPr id="37" name="Google Shape;37;p2"/>
                <p:cNvSpPr/>
                <p:nvPr/>
              </p:nvSpPr>
              <p:spPr>
                <a:xfrm>
                  <a:off x="989201" y="1583362"/>
                  <a:ext cx="285070" cy="162909"/>
                </a:xfrm>
                <a:custGeom>
                  <a:rect b="b" l="l" r="r" t="t"/>
                  <a:pathLst>
                    <a:path extrusionOk="0" h="230260" w="402926">
                      <a:moveTo>
                        <a:pt x="842" y="29759"/>
                      </a:moveTo>
                      <a:cubicBezTo>
                        <a:pt x="-936" y="30585"/>
                        <a:pt x="397" y="32998"/>
                        <a:pt x="2112" y="32744"/>
                      </a:cubicBezTo>
                      <a:cubicBezTo>
                        <a:pt x="89234" y="17504"/>
                        <a:pt x="185119" y="10455"/>
                        <a:pt x="266463" y="51794"/>
                      </a:cubicBezTo>
                      <a:cubicBezTo>
                        <a:pt x="331994" y="85131"/>
                        <a:pt x="393843" y="154600"/>
                        <a:pt x="401591" y="229594"/>
                      </a:cubicBezTo>
                      <a:cubicBezTo>
                        <a:pt x="401591" y="230483"/>
                        <a:pt x="402988" y="230483"/>
                        <a:pt x="402924" y="229594"/>
                      </a:cubicBezTo>
                      <a:cubicBezTo>
                        <a:pt x="394605" y="27283"/>
                        <a:pt x="166640" y="-47266"/>
                        <a:pt x="842" y="29759"/>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
                <p:cNvSpPr/>
                <p:nvPr/>
              </p:nvSpPr>
              <p:spPr>
                <a:xfrm>
                  <a:off x="860518" y="1679899"/>
                  <a:ext cx="39901" cy="178556"/>
                </a:xfrm>
                <a:custGeom>
                  <a:rect b="b" l="l" r="r" t="t"/>
                  <a:pathLst>
                    <a:path extrusionOk="0" h="252376" w="56397">
                      <a:moveTo>
                        <a:pt x="56288" y="839"/>
                      </a:moveTo>
                      <a:cubicBezTo>
                        <a:pt x="56466" y="611"/>
                        <a:pt x="56421" y="287"/>
                        <a:pt x="56193" y="109"/>
                      </a:cubicBezTo>
                      <a:cubicBezTo>
                        <a:pt x="55964" y="-69"/>
                        <a:pt x="55640" y="-24"/>
                        <a:pt x="55463" y="204"/>
                      </a:cubicBezTo>
                      <a:cubicBezTo>
                        <a:pt x="-20293" y="73992"/>
                        <a:pt x="-15975" y="175655"/>
                        <a:pt x="53367" y="251919"/>
                      </a:cubicBezTo>
                      <a:cubicBezTo>
                        <a:pt x="53754" y="252426"/>
                        <a:pt x="54478" y="252528"/>
                        <a:pt x="54986" y="252141"/>
                      </a:cubicBezTo>
                      <a:cubicBezTo>
                        <a:pt x="55494" y="251753"/>
                        <a:pt x="55596" y="251029"/>
                        <a:pt x="55208" y="250522"/>
                      </a:cubicBezTo>
                      <a:cubicBezTo>
                        <a:pt x="8028" y="177370"/>
                        <a:pt x="12028" y="74182"/>
                        <a:pt x="56288" y="839"/>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
                <p:cNvSpPr/>
                <p:nvPr/>
              </p:nvSpPr>
              <p:spPr>
                <a:xfrm>
                  <a:off x="1070839" y="1961611"/>
                  <a:ext cx="83293" cy="90751"/>
                </a:xfrm>
                <a:custGeom>
                  <a:rect b="b" l="l" r="r" t="t"/>
                  <a:pathLst>
                    <a:path extrusionOk="0" h="128270" w="117729">
                      <a:moveTo>
                        <a:pt x="117729" y="64135"/>
                      </a:moveTo>
                      <a:cubicBezTo>
                        <a:pt x="117729" y="99556"/>
                        <a:pt x="91375" y="128270"/>
                        <a:pt x="58864" y="128270"/>
                      </a:cubicBezTo>
                      <a:cubicBezTo>
                        <a:pt x="26355" y="128270"/>
                        <a:pt x="0" y="99556"/>
                        <a:pt x="0" y="64135"/>
                      </a:cubicBezTo>
                      <a:cubicBezTo>
                        <a:pt x="0" y="28714"/>
                        <a:pt x="26354" y="0"/>
                        <a:pt x="58864" y="0"/>
                      </a:cubicBezTo>
                      <a:cubicBezTo>
                        <a:pt x="91374" y="0"/>
                        <a:pt x="117729" y="28714"/>
                        <a:pt x="117729" y="641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
                <p:cNvSpPr/>
                <p:nvPr/>
              </p:nvSpPr>
              <p:spPr>
                <a:xfrm>
                  <a:off x="1161530" y="1883625"/>
                  <a:ext cx="108971" cy="38494"/>
                </a:xfrm>
                <a:custGeom>
                  <a:rect b="b" l="l" r="r" t="t"/>
                  <a:pathLst>
                    <a:path extrusionOk="0" h="54408" w="154023">
                      <a:moveTo>
                        <a:pt x="85655" y="1259"/>
                      </a:moveTo>
                      <a:cubicBezTo>
                        <a:pt x="46920" y="-5472"/>
                        <a:pt x="24695" y="15737"/>
                        <a:pt x="248" y="42343"/>
                      </a:cubicBezTo>
                      <a:cubicBezTo>
                        <a:pt x="-83" y="42673"/>
                        <a:pt x="-83" y="43220"/>
                        <a:pt x="248" y="43550"/>
                      </a:cubicBezTo>
                      <a:cubicBezTo>
                        <a:pt x="578" y="43880"/>
                        <a:pt x="1124" y="43880"/>
                        <a:pt x="1454" y="43550"/>
                      </a:cubicBezTo>
                      <a:cubicBezTo>
                        <a:pt x="52254" y="370"/>
                        <a:pt x="108833" y="7101"/>
                        <a:pt x="153854" y="54408"/>
                      </a:cubicBezTo>
                      <a:cubicBezTo>
                        <a:pt x="153854" y="54408"/>
                        <a:pt x="154235" y="54408"/>
                        <a:pt x="153854" y="54408"/>
                      </a:cubicBezTo>
                      <a:cubicBezTo>
                        <a:pt x="138741" y="28627"/>
                        <a:pt x="116516" y="6529"/>
                        <a:pt x="85655" y="1259"/>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
                <p:cNvSpPr/>
                <p:nvPr/>
              </p:nvSpPr>
              <p:spPr>
                <a:xfrm>
                  <a:off x="1291232" y="1888436"/>
                  <a:ext cx="26441" cy="30089"/>
                </a:xfrm>
                <a:custGeom>
                  <a:rect b="b" l="l" r="r" t="t"/>
                  <a:pathLst>
                    <a:path extrusionOk="0" h="42528" w="37373">
                      <a:moveTo>
                        <a:pt x="36449" y="35"/>
                      </a:moveTo>
                      <a:cubicBezTo>
                        <a:pt x="27368" y="-187"/>
                        <a:pt x="18656" y="3655"/>
                        <a:pt x="12700" y="10513"/>
                      </a:cubicBezTo>
                      <a:cubicBezTo>
                        <a:pt x="5372" y="19263"/>
                        <a:pt x="940" y="30065"/>
                        <a:pt x="0" y="41438"/>
                      </a:cubicBezTo>
                      <a:cubicBezTo>
                        <a:pt x="0" y="42326"/>
                        <a:pt x="1079" y="43025"/>
                        <a:pt x="1524" y="42073"/>
                      </a:cubicBezTo>
                      <a:cubicBezTo>
                        <a:pt x="9398" y="26515"/>
                        <a:pt x="18732" y="6766"/>
                        <a:pt x="36893" y="1369"/>
                      </a:cubicBezTo>
                      <a:cubicBezTo>
                        <a:pt x="37262" y="1248"/>
                        <a:pt x="37459" y="848"/>
                        <a:pt x="37338" y="480"/>
                      </a:cubicBezTo>
                      <a:cubicBezTo>
                        <a:pt x="37217" y="112"/>
                        <a:pt x="36817" y="-85"/>
                        <a:pt x="36449" y="35"/>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2"/>
                <p:cNvSpPr/>
                <p:nvPr/>
              </p:nvSpPr>
              <p:spPr>
                <a:xfrm>
                  <a:off x="1204787" y="2067638"/>
                  <a:ext cx="88392" cy="266836"/>
                </a:xfrm>
                <a:custGeom>
                  <a:rect b="b" l="l" r="r" t="t"/>
                  <a:pathLst>
                    <a:path extrusionOk="0" h="377154" w="124936">
                      <a:moveTo>
                        <a:pt x="124424" y="375285"/>
                      </a:moveTo>
                      <a:cubicBezTo>
                        <a:pt x="-7402" y="304800"/>
                        <a:pt x="9489" y="124651"/>
                        <a:pt x="7520" y="0"/>
                      </a:cubicBezTo>
                      <a:cubicBezTo>
                        <a:pt x="7520" y="0"/>
                        <a:pt x="7520" y="0"/>
                        <a:pt x="7520" y="0"/>
                      </a:cubicBezTo>
                      <a:cubicBezTo>
                        <a:pt x="-1687" y="132715"/>
                        <a:pt x="-27151" y="313373"/>
                        <a:pt x="123789" y="377127"/>
                      </a:cubicBezTo>
                      <a:cubicBezTo>
                        <a:pt x="124551" y="377380"/>
                        <a:pt x="125567" y="375857"/>
                        <a:pt x="124424" y="375285"/>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2"/>
                <p:cNvSpPr/>
                <p:nvPr/>
              </p:nvSpPr>
              <p:spPr>
                <a:xfrm>
                  <a:off x="1095898" y="2149784"/>
                  <a:ext cx="45134" cy="184537"/>
                </a:xfrm>
                <a:custGeom>
                  <a:rect b="b" l="l" r="r" t="t"/>
                  <a:pathLst>
                    <a:path extrusionOk="0" h="260830" w="63793">
                      <a:moveTo>
                        <a:pt x="28148" y="725"/>
                      </a:moveTo>
                      <a:cubicBezTo>
                        <a:pt x="28148" y="90"/>
                        <a:pt x="27386" y="-291"/>
                        <a:pt x="27068" y="280"/>
                      </a:cubicBezTo>
                      <a:cubicBezTo>
                        <a:pt x="-14270" y="81751"/>
                        <a:pt x="-12556" y="199797"/>
                        <a:pt x="62374" y="260630"/>
                      </a:cubicBezTo>
                      <a:cubicBezTo>
                        <a:pt x="63009" y="261138"/>
                        <a:pt x="64216" y="260630"/>
                        <a:pt x="63644" y="259678"/>
                      </a:cubicBezTo>
                      <a:cubicBezTo>
                        <a:pt x="11257" y="189129"/>
                        <a:pt x="-4110" y="83719"/>
                        <a:pt x="28148" y="725"/>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2"/>
                <p:cNvSpPr/>
                <p:nvPr/>
              </p:nvSpPr>
              <p:spPr>
                <a:xfrm>
                  <a:off x="1145520" y="2348009"/>
                  <a:ext cx="12079" cy="18332"/>
                </a:xfrm>
                <a:custGeom>
                  <a:rect b="b" l="l" r="r" t="t"/>
                  <a:pathLst>
                    <a:path extrusionOk="0" h="25911" w="17073">
                      <a:moveTo>
                        <a:pt x="817" y="107"/>
                      </a:moveTo>
                      <a:cubicBezTo>
                        <a:pt x="595" y="-64"/>
                        <a:pt x="278" y="-26"/>
                        <a:pt x="106" y="196"/>
                      </a:cubicBezTo>
                      <a:cubicBezTo>
                        <a:pt x="-15" y="355"/>
                        <a:pt x="-34" y="564"/>
                        <a:pt x="55" y="742"/>
                      </a:cubicBezTo>
                      <a:cubicBezTo>
                        <a:pt x="1573" y="10661"/>
                        <a:pt x="6875" y="19608"/>
                        <a:pt x="14851" y="25698"/>
                      </a:cubicBezTo>
                      <a:cubicBezTo>
                        <a:pt x="15537" y="26117"/>
                        <a:pt x="16438" y="25901"/>
                        <a:pt x="16857" y="25215"/>
                      </a:cubicBezTo>
                      <a:cubicBezTo>
                        <a:pt x="17004" y="24980"/>
                        <a:pt x="17080" y="24707"/>
                        <a:pt x="17073" y="24427"/>
                      </a:cubicBezTo>
                      <a:cubicBezTo>
                        <a:pt x="14933" y="14553"/>
                        <a:pt x="9123" y="5860"/>
                        <a:pt x="817" y="107"/>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2"/>
                <p:cNvSpPr/>
                <p:nvPr/>
              </p:nvSpPr>
              <p:spPr>
                <a:xfrm>
                  <a:off x="1387391" y="2077908"/>
                  <a:ext cx="127811" cy="166347"/>
                </a:xfrm>
                <a:custGeom>
                  <a:rect b="b" l="l" r="r" t="t"/>
                  <a:pathLst>
                    <a:path extrusionOk="0" h="235120" w="180651">
                      <a:moveTo>
                        <a:pt x="180530" y="233108"/>
                      </a:moveTo>
                      <a:cubicBezTo>
                        <a:pt x="157607" y="185864"/>
                        <a:pt x="130937" y="136779"/>
                        <a:pt x="98742" y="95186"/>
                      </a:cubicBezTo>
                      <a:cubicBezTo>
                        <a:pt x="86042" y="78486"/>
                        <a:pt x="69723" y="66929"/>
                        <a:pt x="53785" y="53276"/>
                      </a:cubicBezTo>
                      <a:cubicBezTo>
                        <a:pt x="34735" y="36957"/>
                        <a:pt x="17780" y="18098"/>
                        <a:pt x="444" y="0"/>
                      </a:cubicBezTo>
                      <a:lnTo>
                        <a:pt x="0" y="317"/>
                      </a:lnTo>
                      <a:cubicBezTo>
                        <a:pt x="25908" y="42037"/>
                        <a:pt x="61976" y="73215"/>
                        <a:pt x="89726" y="113030"/>
                      </a:cubicBezTo>
                      <a:cubicBezTo>
                        <a:pt x="118491" y="154305"/>
                        <a:pt x="145923" y="196279"/>
                        <a:pt x="178626" y="234632"/>
                      </a:cubicBezTo>
                      <a:cubicBezTo>
                        <a:pt x="179514" y="235902"/>
                        <a:pt x="181102" y="234442"/>
                        <a:pt x="180530" y="233108"/>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2"/>
                <p:cNvSpPr/>
                <p:nvPr/>
              </p:nvSpPr>
              <p:spPr>
                <a:xfrm>
                  <a:off x="1520009" y="2270941"/>
                  <a:ext cx="17928" cy="30997"/>
                </a:xfrm>
                <a:custGeom>
                  <a:rect b="b" l="l" r="r" t="t"/>
                  <a:pathLst>
                    <a:path extrusionOk="0" h="43812" w="25340">
                      <a:moveTo>
                        <a:pt x="1020" y="129"/>
                      </a:moveTo>
                      <a:cubicBezTo>
                        <a:pt x="741" y="-81"/>
                        <a:pt x="341" y="-30"/>
                        <a:pt x="131" y="249"/>
                      </a:cubicBezTo>
                      <a:cubicBezTo>
                        <a:pt x="30" y="376"/>
                        <a:pt x="-15" y="541"/>
                        <a:pt x="4" y="700"/>
                      </a:cubicBezTo>
                      <a:cubicBezTo>
                        <a:pt x="4132" y="15686"/>
                        <a:pt x="10101" y="33974"/>
                        <a:pt x="22928" y="43626"/>
                      </a:cubicBezTo>
                      <a:cubicBezTo>
                        <a:pt x="23734" y="44045"/>
                        <a:pt x="24731" y="43734"/>
                        <a:pt x="25157" y="42928"/>
                      </a:cubicBezTo>
                      <a:cubicBezTo>
                        <a:pt x="25265" y="42712"/>
                        <a:pt x="25328" y="42470"/>
                        <a:pt x="25341" y="42229"/>
                      </a:cubicBezTo>
                      <a:cubicBezTo>
                        <a:pt x="24007" y="26164"/>
                        <a:pt x="11561" y="11622"/>
                        <a:pt x="1020" y="129"/>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2"/>
                <p:cNvSpPr/>
                <p:nvPr/>
              </p:nvSpPr>
              <p:spPr>
                <a:xfrm>
                  <a:off x="1363321" y="1983805"/>
                  <a:ext cx="203231" cy="105584"/>
                </a:xfrm>
                <a:custGeom>
                  <a:rect b="b" l="l" r="r" t="t"/>
                  <a:pathLst>
                    <a:path extrusionOk="0" h="149235" w="287252">
                      <a:moveTo>
                        <a:pt x="1629" y="138"/>
                      </a:moveTo>
                      <a:cubicBezTo>
                        <a:pt x="-149" y="138"/>
                        <a:pt x="-720" y="2995"/>
                        <a:pt x="1185" y="3376"/>
                      </a:cubicBezTo>
                      <a:cubicBezTo>
                        <a:pt x="109770" y="24268"/>
                        <a:pt x="230420" y="39127"/>
                        <a:pt x="286617" y="148919"/>
                      </a:cubicBezTo>
                      <a:cubicBezTo>
                        <a:pt x="286617" y="149096"/>
                        <a:pt x="286757" y="149236"/>
                        <a:pt x="286935" y="149236"/>
                      </a:cubicBezTo>
                      <a:cubicBezTo>
                        <a:pt x="287113" y="149236"/>
                        <a:pt x="287252" y="149096"/>
                        <a:pt x="287252" y="148919"/>
                      </a:cubicBezTo>
                      <a:cubicBezTo>
                        <a:pt x="253470" y="27824"/>
                        <a:pt x="110659" y="-2339"/>
                        <a:pt x="1629" y="138"/>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2"/>
                <p:cNvSpPr/>
                <p:nvPr/>
              </p:nvSpPr>
              <p:spPr>
                <a:xfrm>
                  <a:off x="1572801" y="2116433"/>
                  <a:ext cx="11500" cy="48979"/>
                </a:xfrm>
                <a:custGeom>
                  <a:rect b="b" l="l" r="r" t="t"/>
                  <a:pathLst>
                    <a:path extrusionOk="0" h="69228" w="16255">
                      <a:moveTo>
                        <a:pt x="1143" y="382"/>
                      </a:moveTo>
                      <a:cubicBezTo>
                        <a:pt x="1143" y="-189"/>
                        <a:pt x="0" y="-62"/>
                        <a:pt x="0" y="382"/>
                      </a:cubicBezTo>
                      <a:cubicBezTo>
                        <a:pt x="502" y="23909"/>
                        <a:pt x="5436" y="47131"/>
                        <a:pt x="14542" y="68835"/>
                      </a:cubicBezTo>
                      <a:cubicBezTo>
                        <a:pt x="14853" y="69261"/>
                        <a:pt x="15449" y="69356"/>
                        <a:pt x="15875" y="69045"/>
                      </a:cubicBezTo>
                      <a:cubicBezTo>
                        <a:pt x="16084" y="68886"/>
                        <a:pt x="16224" y="68651"/>
                        <a:pt x="16256" y="68391"/>
                      </a:cubicBezTo>
                      <a:cubicBezTo>
                        <a:pt x="12452" y="45468"/>
                        <a:pt x="7404" y="22760"/>
                        <a:pt x="1143" y="382"/>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2"/>
                <p:cNvSpPr/>
                <p:nvPr/>
              </p:nvSpPr>
              <p:spPr>
                <a:xfrm>
                  <a:off x="925494" y="2048307"/>
                  <a:ext cx="126555" cy="188031"/>
                </a:xfrm>
                <a:custGeom>
                  <a:rect b="b" l="l" r="r" t="t"/>
                  <a:pathLst>
                    <a:path extrusionOk="0" h="265768" w="178877">
                      <a:moveTo>
                        <a:pt x="178479" y="0"/>
                      </a:moveTo>
                      <a:cubicBezTo>
                        <a:pt x="128644" y="14008"/>
                        <a:pt x="86036" y="46514"/>
                        <a:pt x="59353" y="90868"/>
                      </a:cubicBezTo>
                      <a:cubicBezTo>
                        <a:pt x="27603" y="143002"/>
                        <a:pt x="23221" y="207963"/>
                        <a:pt x="107" y="264033"/>
                      </a:cubicBezTo>
                      <a:cubicBezTo>
                        <a:pt x="-528" y="265620"/>
                        <a:pt x="1822" y="266383"/>
                        <a:pt x="2711" y="265176"/>
                      </a:cubicBezTo>
                      <a:cubicBezTo>
                        <a:pt x="34017" y="220726"/>
                        <a:pt x="40049" y="164910"/>
                        <a:pt x="64496" y="116904"/>
                      </a:cubicBezTo>
                      <a:cubicBezTo>
                        <a:pt x="89896" y="67120"/>
                        <a:pt x="131298" y="28829"/>
                        <a:pt x="178796" y="698"/>
                      </a:cubicBezTo>
                      <a:cubicBezTo>
                        <a:pt x="178936" y="495"/>
                        <a:pt x="178892" y="222"/>
                        <a:pt x="178688" y="76"/>
                      </a:cubicBezTo>
                      <a:cubicBezTo>
                        <a:pt x="178625" y="32"/>
                        <a:pt x="178555" y="6"/>
                        <a:pt x="178479" y="0"/>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2"/>
                <p:cNvSpPr/>
                <p:nvPr/>
              </p:nvSpPr>
              <p:spPr>
                <a:xfrm>
                  <a:off x="903562" y="2258917"/>
                  <a:ext cx="11220" cy="14888"/>
                </a:xfrm>
                <a:custGeom>
                  <a:rect b="b" l="l" r="r" t="t"/>
                  <a:pathLst>
                    <a:path extrusionOk="0" h="21043" w="15859">
                      <a:moveTo>
                        <a:pt x="14903" y="71"/>
                      </a:moveTo>
                      <a:cubicBezTo>
                        <a:pt x="7422" y="4332"/>
                        <a:pt x="2044" y="11508"/>
                        <a:pt x="44" y="19883"/>
                      </a:cubicBezTo>
                      <a:cubicBezTo>
                        <a:pt x="-109" y="20353"/>
                        <a:pt x="152" y="20849"/>
                        <a:pt x="615" y="21001"/>
                      </a:cubicBezTo>
                      <a:cubicBezTo>
                        <a:pt x="875" y="21084"/>
                        <a:pt x="1155" y="21046"/>
                        <a:pt x="1377" y="20899"/>
                      </a:cubicBezTo>
                      <a:cubicBezTo>
                        <a:pt x="8794" y="16442"/>
                        <a:pt x="14039" y="9108"/>
                        <a:pt x="15855" y="643"/>
                      </a:cubicBezTo>
                      <a:cubicBezTo>
                        <a:pt x="15919" y="71"/>
                        <a:pt x="15284" y="-119"/>
                        <a:pt x="14903" y="71"/>
                      </a:cubicBezTo>
                      <a:close/>
                    </a:path>
                  </a:pathLst>
                </a:custGeom>
                <a:solidFill>
                  <a:srgbClr val="E0EDFB">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1" name="Google Shape;51;p2"/>
              <p:cNvSpPr/>
              <p:nvPr/>
            </p:nvSpPr>
            <p:spPr>
              <a:xfrm>
                <a:off x="1090214" y="1980270"/>
                <a:ext cx="44476" cy="57146"/>
              </a:xfrm>
              <a:custGeom>
                <a:rect b="b" l="l" r="r" t="t"/>
                <a:pathLst>
                  <a:path extrusionOk="0" h="80772" w="62864">
                    <a:moveTo>
                      <a:pt x="62865" y="40386"/>
                    </a:moveTo>
                    <a:cubicBezTo>
                      <a:pt x="62865" y="62691"/>
                      <a:pt x="48792" y="80772"/>
                      <a:pt x="31432" y="80772"/>
                    </a:cubicBezTo>
                    <a:cubicBezTo>
                      <a:pt x="14073" y="80772"/>
                      <a:pt x="0" y="62690"/>
                      <a:pt x="0" y="40386"/>
                    </a:cubicBezTo>
                    <a:cubicBezTo>
                      <a:pt x="0" y="18081"/>
                      <a:pt x="14073" y="0"/>
                      <a:pt x="31432" y="0"/>
                    </a:cubicBezTo>
                    <a:cubicBezTo>
                      <a:pt x="48792" y="0"/>
                      <a:pt x="62865" y="18082"/>
                      <a:pt x="62865" y="4038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
              <p:cNvSpPr/>
              <p:nvPr/>
            </p:nvSpPr>
            <p:spPr>
              <a:xfrm>
                <a:off x="1184848" y="1915192"/>
                <a:ext cx="77004" cy="77003"/>
              </a:xfrm>
              <a:custGeom>
                <a:rect b="b" l="l" r="r" t="t"/>
                <a:pathLst>
                  <a:path extrusionOk="0" h="108838" w="108839">
                    <a:moveTo>
                      <a:pt x="108839" y="54419"/>
                    </a:moveTo>
                    <a:cubicBezTo>
                      <a:pt x="108839" y="84475"/>
                      <a:pt x="84475" y="108839"/>
                      <a:pt x="54419" y="108839"/>
                    </a:cubicBezTo>
                    <a:cubicBezTo>
                      <a:pt x="24364" y="108839"/>
                      <a:pt x="0" y="84475"/>
                      <a:pt x="0" y="54419"/>
                    </a:cubicBezTo>
                    <a:cubicBezTo>
                      <a:pt x="0" y="24364"/>
                      <a:pt x="24364" y="0"/>
                      <a:pt x="54419" y="0"/>
                    </a:cubicBezTo>
                    <a:cubicBezTo>
                      <a:pt x="84475" y="0"/>
                      <a:pt x="108839" y="24364"/>
                      <a:pt x="108839" y="5441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
              <p:cNvSpPr/>
              <p:nvPr/>
            </p:nvSpPr>
            <p:spPr>
              <a:xfrm>
                <a:off x="1212161" y="1923982"/>
                <a:ext cx="29651" cy="29651"/>
              </a:xfrm>
              <a:custGeom>
                <a:rect b="b" l="l" r="r" t="t"/>
                <a:pathLst>
                  <a:path extrusionOk="0" h="41910" w="41910">
                    <a:moveTo>
                      <a:pt x="41910" y="21018"/>
                    </a:moveTo>
                    <a:cubicBezTo>
                      <a:pt x="41872" y="32595"/>
                      <a:pt x="32468" y="41948"/>
                      <a:pt x="20892" y="41910"/>
                    </a:cubicBezTo>
                    <a:cubicBezTo>
                      <a:pt x="9316" y="41872"/>
                      <a:pt x="-32" y="32468"/>
                      <a:pt x="0" y="20892"/>
                    </a:cubicBezTo>
                    <a:cubicBezTo>
                      <a:pt x="38" y="9341"/>
                      <a:pt x="9404" y="0"/>
                      <a:pt x="20955" y="0"/>
                    </a:cubicBezTo>
                    <a:cubicBezTo>
                      <a:pt x="32531" y="0"/>
                      <a:pt x="41910" y="9379"/>
                      <a:pt x="41910" y="20955"/>
                    </a:cubicBezTo>
                    <a:cubicBezTo>
                      <a:pt x="41910" y="20974"/>
                      <a:pt x="41910" y="20999"/>
                      <a:pt x="41910" y="210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2"/>
              <p:cNvSpPr/>
              <p:nvPr/>
            </p:nvSpPr>
            <p:spPr>
              <a:xfrm>
                <a:off x="1195881" y="1953628"/>
                <a:ext cx="20037" cy="20037"/>
              </a:xfrm>
              <a:custGeom>
                <a:rect b="b" l="l" r="r" t="t"/>
                <a:pathLst>
                  <a:path extrusionOk="0" h="28321" w="28321">
                    <a:moveTo>
                      <a:pt x="28321" y="14097"/>
                    </a:moveTo>
                    <a:cubicBezTo>
                      <a:pt x="28359" y="21921"/>
                      <a:pt x="22047" y="28283"/>
                      <a:pt x="14224" y="28321"/>
                    </a:cubicBezTo>
                    <a:cubicBezTo>
                      <a:pt x="6401" y="28359"/>
                      <a:pt x="38" y="22047"/>
                      <a:pt x="0" y="14224"/>
                    </a:cubicBezTo>
                    <a:cubicBezTo>
                      <a:pt x="-32" y="6401"/>
                      <a:pt x="6274" y="38"/>
                      <a:pt x="14097" y="0"/>
                    </a:cubicBezTo>
                    <a:cubicBezTo>
                      <a:pt x="14116" y="0"/>
                      <a:pt x="14142" y="0"/>
                      <a:pt x="14161" y="0"/>
                    </a:cubicBezTo>
                    <a:cubicBezTo>
                      <a:pt x="21946" y="-38"/>
                      <a:pt x="28283" y="6249"/>
                      <a:pt x="28321" y="14034"/>
                    </a:cubicBezTo>
                    <a:cubicBezTo>
                      <a:pt x="28321" y="14053"/>
                      <a:pt x="28321" y="14078"/>
                      <a:pt x="28321" y="140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2"/>
              <p:cNvSpPr/>
              <p:nvPr/>
            </p:nvSpPr>
            <p:spPr>
              <a:xfrm>
                <a:off x="1279257" y="1882766"/>
                <a:ext cx="88145" cy="97670"/>
              </a:xfrm>
              <a:custGeom>
                <a:rect b="b" l="l" r="r" t="t"/>
                <a:pathLst>
                  <a:path extrusionOk="0" h="138049" w="124587">
                    <a:moveTo>
                      <a:pt x="124587" y="69024"/>
                    </a:moveTo>
                    <a:cubicBezTo>
                      <a:pt x="124587" y="107146"/>
                      <a:pt x="96697" y="138049"/>
                      <a:pt x="62293" y="138049"/>
                    </a:cubicBezTo>
                    <a:cubicBezTo>
                      <a:pt x="27890" y="138049"/>
                      <a:pt x="0" y="107146"/>
                      <a:pt x="0" y="69024"/>
                    </a:cubicBezTo>
                    <a:cubicBezTo>
                      <a:pt x="0" y="30903"/>
                      <a:pt x="27890" y="0"/>
                      <a:pt x="62293" y="0"/>
                    </a:cubicBezTo>
                    <a:cubicBezTo>
                      <a:pt x="96697" y="0"/>
                      <a:pt x="124587" y="30903"/>
                      <a:pt x="124587" y="6902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2"/>
              <p:cNvSpPr/>
              <p:nvPr/>
            </p:nvSpPr>
            <p:spPr>
              <a:xfrm>
                <a:off x="1315877" y="1894915"/>
                <a:ext cx="58582" cy="66319"/>
              </a:xfrm>
              <a:custGeom>
                <a:rect b="b" l="l" r="r" t="t"/>
                <a:pathLst>
                  <a:path extrusionOk="0" h="93737" w="82802">
                    <a:moveTo>
                      <a:pt x="82138" y="40392"/>
                    </a:moveTo>
                    <a:cubicBezTo>
                      <a:pt x="86202" y="65792"/>
                      <a:pt x="71216" y="89731"/>
                      <a:pt x="48737" y="93287"/>
                    </a:cubicBezTo>
                    <a:cubicBezTo>
                      <a:pt x="26258" y="96843"/>
                      <a:pt x="4731" y="78936"/>
                      <a:pt x="667" y="53346"/>
                    </a:cubicBezTo>
                    <a:cubicBezTo>
                      <a:pt x="-3397" y="27755"/>
                      <a:pt x="11526" y="4006"/>
                      <a:pt x="34005" y="450"/>
                    </a:cubicBezTo>
                    <a:cubicBezTo>
                      <a:pt x="56484" y="-3106"/>
                      <a:pt x="78264" y="14801"/>
                      <a:pt x="82138" y="403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2"/>
              <p:cNvSpPr/>
              <p:nvPr/>
            </p:nvSpPr>
            <p:spPr>
              <a:xfrm>
                <a:off x="1334430" y="1902270"/>
                <a:ext cx="22731" cy="22644"/>
              </a:xfrm>
              <a:custGeom>
                <a:rect b="b" l="l" r="r" t="t"/>
                <a:pathLst>
                  <a:path extrusionOk="0" h="32006" w="32128">
                    <a:moveTo>
                      <a:pt x="32120" y="15437"/>
                    </a:moveTo>
                    <a:cubicBezTo>
                      <a:pt x="32400" y="24308"/>
                      <a:pt x="25434" y="31719"/>
                      <a:pt x="16569" y="31998"/>
                    </a:cubicBezTo>
                    <a:cubicBezTo>
                      <a:pt x="7698" y="32277"/>
                      <a:pt x="281" y="25318"/>
                      <a:pt x="8" y="16447"/>
                    </a:cubicBezTo>
                    <a:cubicBezTo>
                      <a:pt x="-252" y="8344"/>
                      <a:pt x="5571" y="1321"/>
                      <a:pt x="13578" y="70"/>
                    </a:cubicBezTo>
                    <a:cubicBezTo>
                      <a:pt x="22932" y="-774"/>
                      <a:pt x="31219" y="6090"/>
                      <a:pt x="32120" y="154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
              <p:cNvSpPr/>
              <p:nvPr/>
            </p:nvSpPr>
            <p:spPr>
              <a:xfrm rot="-537725">
                <a:off x="1326098" y="1929931"/>
                <a:ext cx="15065" cy="17217"/>
              </a:xfrm>
              <a:custGeom>
                <a:rect b="b" l="l" r="r" t="t"/>
                <a:pathLst>
                  <a:path extrusionOk="0" h="24383" w="21335">
                    <a:moveTo>
                      <a:pt x="21336" y="12192"/>
                    </a:moveTo>
                    <a:cubicBezTo>
                      <a:pt x="21336" y="18926"/>
                      <a:pt x="16560" y="24384"/>
                      <a:pt x="10668" y="24384"/>
                    </a:cubicBezTo>
                    <a:cubicBezTo>
                      <a:pt x="4776" y="24384"/>
                      <a:pt x="0" y="18926"/>
                      <a:pt x="0" y="12192"/>
                    </a:cubicBezTo>
                    <a:cubicBezTo>
                      <a:pt x="0" y="5459"/>
                      <a:pt x="4776" y="0"/>
                      <a:pt x="10668" y="0"/>
                    </a:cubicBezTo>
                    <a:cubicBezTo>
                      <a:pt x="16560" y="0"/>
                      <a:pt x="21336" y="5459"/>
                      <a:pt x="21336" y="121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 name="Google Shape;59;p2"/>
              <p:cNvGrpSpPr/>
              <p:nvPr/>
            </p:nvGrpSpPr>
            <p:grpSpPr>
              <a:xfrm>
                <a:off x="582623" y="2095592"/>
                <a:ext cx="1479030" cy="747003"/>
                <a:chOff x="582623" y="2095592"/>
                <a:chExt cx="1479030" cy="747003"/>
              </a:xfrm>
            </p:grpSpPr>
            <p:sp>
              <p:nvSpPr>
                <p:cNvPr id="60" name="Google Shape;60;p2"/>
                <p:cNvSpPr/>
                <p:nvPr/>
              </p:nvSpPr>
              <p:spPr>
                <a:xfrm>
                  <a:off x="1044377" y="2107868"/>
                  <a:ext cx="220" cy="1931"/>
                </a:xfrm>
                <a:custGeom>
                  <a:rect b="b" l="l" r="r" t="t"/>
                  <a:pathLst>
                    <a:path extrusionOk="0" h="2730" w="311">
                      <a:moveTo>
                        <a:pt x="254" y="1397"/>
                      </a:moveTo>
                      <a:cubicBezTo>
                        <a:pt x="330" y="933"/>
                        <a:pt x="330" y="464"/>
                        <a:pt x="254" y="0"/>
                      </a:cubicBezTo>
                      <a:cubicBezTo>
                        <a:pt x="178" y="464"/>
                        <a:pt x="178" y="933"/>
                        <a:pt x="254" y="1397"/>
                      </a:cubicBezTo>
                      <a:cubicBezTo>
                        <a:pt x="178" y="1835"/>
                        <a:pt x="178" y="2292"/>
                        <a:pt x="254" y="2730"/>
                      </a:cubicBezTo>
                      <a:cubicBezTo>
                        <a:pt x="248" y="2273"/>
                        <a:pt x="159" y="1822"/>
                        <a:pt x="0" y="13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2"/>
                <p:cNvSpPr/>
                <p:nvPr/>
              </p:nvSpPr>
              <p:spPr>
                <a:xfrm>
                  <a:off x="1000758" y="2122586"/>
                  <a:ext cx="32656" cy="26564"/>
                </a:xfrm>
                <a:custGeom>
                  <a:rect b="b" l="l" r="r" t="t"/>
                  <a:pathLst>
                    <a:path extrusionOk="0" h="37546" w="46157">
                      <a:moveTo>
                        <a:pt x="44739" y="4372"/>
                      </a:moveTo>
                      <a:cubicBezTo>
                        <a:pt x="49120" y="10722"/>
                        <a:pt x="43024" y="22787"/>
                        <a:pt x="31023" y="30788"/>
                      </a:cubicBezTo>
                      <a:cubicBezTo>
                        <a:pt x="19021" y="38789"/>
                        <a:pt x="5623" y="39805"/>
                        <a:pt x="1368" y="33201"/>
                      </a:cubicBezTo>
                      <a:cubicBezTo>
                        <a:pt x="-2886" y="26597"/>
                        <a:pt x="3083" y="14786"/>
                        <a:pt x="15084" y="6785"/>
                      </a:cubicBezTo>
                      <a:cubicBezTo>
                        <a:pt x="27086" y="-1216"/>
                        <a:pt x="40294" y="-2295"/>
                        <a:pt x="44739" y="4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2"/>
                <p:cNvSpPr/>
                <p:nvPr/>
              </p:nvSpPr>
              <p:spPr>
                <a:xfrm>
                  <a:off x="977371" y="2153738"/>
                  <a:ext cx="25457" cy="33285"/>
                </a:xfrm>
                <a:custGeom>
                  <a:rect b="b" l="l" r="r" t="t"/>
                  <a:pathLst>
                    <a:path extrusionOk="0" h="47046" w="35981">
                      <a:moveTo>
                        <a:pt x="31178" y="1222"/>
                      </a:moveTo>
                      <a:cubicBezTo>
                        <a:pt x="37973" y="5286"/>
                        <a:pt x="37528" y="18621"/>
                        <a:pt x="30036" y="30940"/>
                      </a:cubicBezTo>
                      <a:cubicBezTo>
                        <a:pt x="22542" y="43259"/>
                        <a:pt x="10986" y="49990"/>
                        <a:pt x="4636" y="45799"/>
                      </a:cubicBezTo>
                      <a:cubicBezTo>
                        <a:pt x="-1714" y="41608"/>
                        <a:pt x="-1714" y="28400"/>
                        <a:pt x="5715" y="16081"/>
                      </a:cubicBezTo>
                      <a:cubicBezTo>
                        <a:pt x="13144" y="3762"/>
                        <a:pt x="24320" y="-2905"/>
                        <a:pt x="31178" y="12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2"/>
                <p:cNvSpPr/>
                <p:nvPr/>
              </p:nvSpPr>
              <p:spPr>
                <a:xfrm>
                  <a:off x="955188" y="2193939"/>
                  <a:ext cx="22934" cy="35302"/>
                </a:xfrm>
                <a:custGeom>
                  <a:rect b="b" l="l" r="r" t="t"/>
                  <a:pathLst>
                    <a:path extrusionOk="0" h="49897" w="32416">
                      <a:moveTo>
                        <a:pt x="25122" y="501"/>
                      </a:moveTo>
                      <a:cubicBezTo>
                        <a:pt x="32615" y="3232"/>
                        <a:pt x="34647" y="16376"/>
                        <a:pt x="29757" y="29902"/>
                      </a:cubicBezTo>
                      <a:cubicBezTo>
                        <a:pt x="24868" y="43427"/>
                        <a:pt x="14771" y="52127"/>
                        <a:pt x="7278" y="49396"/>
                      </a:cubicBezTo>
                      <a:cubicBezTo>
                        <a:pt x="-215" y="46666"/>
                        <a:pt x="-2247" y="33521"/>
                        <a:pt x="2706" y="19996"/>
                      </a:cubicBezTo>
                      <a:cubicBezTo>
                        <a:pt x="7659" y="6470"/>
                        <a:pt x="17692" y="-2229"/>
                        <a:pt x="25122" y="5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2"/>
                <p:cNvSpPr/>
                <p:nvPr/>
              </p:nvSpPr>
              <p:spPr>
                <a:xfrm>
                  <a:off x="935095" y="2240091"/>
                  <a:ext cx="22956" cy="35302"/>
                </a:xfrm>
                <a:custGeom>
                  <a:rect b="b" l="l" r="r" t="t"/>
                  <a:pathLst>
                    <a:path extrusionOk="0" h="49897" w="32447">
                      <a:moveTo>
                        <a:pt x="25185" y="501"/>
                      </a:moveTo>
                      <a:cubicBezTo>
                        <a:pt x="32615" y="3232"/>
                        <a:pt x="34710" y="16376"/>
                        <a:pt x="29757" y="29902"/>
                      </a:cubicBezTo>
                      <a:cubicBezTo>
                        <a:pt x="24804" y="43427"/>
                        <a:pt x="14771" y="52127"/>
                        <a:pt x="7278" y="49396"/>
                      </a:cubicBezTo>
                      <a:cubicBezTo>
                        <a:pt x="-215" y="46666"/>
                        <a:pt x="-2247" y="33521"/>
                        <a:pt x="2706" y="19996"/>
                      </a:cubicBezTo>
                      <a:cubicBezTo>
                        <a:pt x="7659" y="6470"/>
                        <a:pt x="18010" y="-2229"/>
                        <a:pt x="25185" y="5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
                <p:cNvSpPr/>
                <p:nvPr/>
              </p:nvSpPr>
              <p:spPr>
                <a:xfrm>
                  <a:off x="909204" y="2285900"/>
                  <a:ext cx="26848" cy="32392"/>
                </a:xfrm>
                <a:custGeom>
                  <a:rect b="b" l="l" r="r" t="t"/>
                  <a:pathLst>
                    <a:path extrusionOk="0" h="45784" w="37947">
                      <a:moveTo>
                        <a:pt x="33902" y="1556"/>
                      </a:moveTo>
                      <a:cubicBezTo>
                        <a:pt x="40252" y="6065"/>
                        <a:pt x="39046" y="19336"/>
                        <a:pt x="30854" y="31147"/>
                      </a:cubicBezTo>
                      <a:cubicBezTo>
                        <a:pt x="22663" y="42958"/>
                        <a:pt x="10661" y="48800"/>
                        <a:pt x="4121" y="44228"/>
                      </a:cubicBezTo>
                      <a:cubicBezTo>
                        <a:pt x="-2420" y="39656"/>
                        <a:pt x="-1023" y="26448"/>
                        <a:pt x="7232" y="14637"/>
                      </a:cubicBezTo>
                      <a:cubicBezTo>
                        <a:pt x="15487" y="2826"/>
                        <a:pt x="27362" y="-3016"/>
                        <a:pt x="33902" y="15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
                <p:cNvSpPr/>
                <p:nvPr/>
              </p:nvSpPr>
              <p:spPr>
                <a:xfrm>
                  <a:off x="877436" y="2326499"/>
                  <a:ext cx="32938" cy="26245"/>
                </a:xfrm>
                <a:custGeom>
                  <a:rect b="b" l="l" r="r" t="t"/>
                  <a:pathLst>
                    <a:path extrusionOk="0" h="37095" w="46555">
                      <a:moveTo>
                        <a:pt x="45226" y="4527"/>
                      </a:moveTo>
                      <a:cubicBezTo>
                        <a:pt x="49481" y="11195"/>
                        <a:pt x="43194" y="22942"/>
                        <a:pt x="31066" y="30689"/>
                      </a:cubicBezTo>
                      <a:cubicBezTo>
                        <a:pt x="18937" y="38436"/>
                        <a:pt x="5666" y="39262"/>
                        <a:pt x="1348" y="32594"/>
                      </a:cubicBezTo>
                      <a:cubicBezTo>
                        <a:pt x="-2970" y="25927"/>
                        <a:pt x="3443" y="14179"/>
                        <a:pt x="15508" y="6432"/>
                      </a:cubicBezTo>
                      <a:cubicBezTo>
                        <a:pt x="27573" y="-1315"/>
                        <a:pt x="40908" y="-2204"/>
                        <a:pt x="45226" y="45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2"/>
                <p:cNvSpPr/>
                <p:nvPr/>
              </p:nvSpPr>
              <p:spPr>
                <a:xfrm>
                  <a:off x="833541" y="2351031"/>
                  <a:ext cx="32919" cy="26252"/>
                </a:xfrm>
                <a:custGeom>
                  <a:rect b="b" l="l" r="r" t="t"/>
                  <a:pathLst>
                    <a:path extrusionOk="0" h="37106" w="46529">
                      <a:moveTo>
                        <a:pt x="45208" y="4527"/>
                      </a:moveTo>
                      <a:cubicBezTo>
                        <a:pt x="49462" y="11195"/>
                        <a:pt x="43112" y="22879"/>
                        <a:pt x="30984" y="30689"/>
                      </a:cubicBezTo>
                      <a:cubicBezTo>
                        <a:pt x="18855" y="38500"/>
                        <a:pt x="5584" y="39262"/>
                        <a:pt x="1329" y="32531"/>
                      </a:cubicBezTo>
                      <a:cubicBezTo>
                        <a:pt x="-2925" y="25800"/>
                        <a:pt x="3361" y="14179"/>
                        <a:pt x="15490" y="6432"/>
                      </a:cubicBezTo>
                      <a:cubicBezTo>
                        <a:pt x="27618" y="-1315"/>
                        <a:pt x="41144" y="-2204"/>
                        <a:pt x="45208" y="45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2"/>
                <p:cNvSpPr/>
                <p:nvPr/>
              </p:nvSpPr>
              <p:spPr>
                <a:xfrm>
                  <a:off x="786260" y="2373696"/>
                  <a:ext cx="35635" cy="22452"/>
                </a:xfrm>
                <a:custGeom>
                  <a:rect b="b" l="l" r="r" t="t"/>
                  <a:pathLst>
                    <a:path extrusionOk="0" h="31734" w="50368">
                      <a:moveTo>
                        <a:pt x="49982" y="7935"/>
                      </a:moveTo>
                      <a:cubicBezTo>
                        <a:pt x="52395" y="15492"/>
                        <a:pt x="43251" y="25208"/>
                        <a:pt x="29598" y="29589"/>
                      </a:cubicBezTo>
                      <a:cubicBezTo>
                        <a:pt x="15946" y="33971"/>
                        <a:pt x="2801" y="31430"/>
                        <a:pt x="388" y="23874"/>
                      </a:cubicBezTo>
                      <a:cubicBezTo>
                        <a:pt x="-2025" y="16317"/>
                        <a:pt x="7056" y="6602"/>
                        <a:pt x="20772" y="2157"/>
                      </a:cubicBezTo>
                      <a:cubicBezTo>
                        <a:pt x="34488" y="-2288"/>
                        <a:pt x="47505" y="379"/>
                        <a:pt x="49982" y="79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2"/>
                <p:cNvSpPr/>
                <p:nvPr/>
              </p:nvSpPr>
              <p:spPr>
                <a:xfrm>
                  <a:off x="733762" y="2375651"/>
                  <a:ext cx="36494" cy="20967"/>
                </a:xfrm>
                <a:custGeom>
                  <a:rect b="b" l="l" r="r" t="t"/>
                  <a:pathLst>
                    <a:path extrusionOk="0" h="29636" w="51581">
                      <a:moveTo>
                        <a:pt x="51476" y="19009"/>
                      </a:moveTo>
                      <a:cubicBezTo>
                        <a:pt x="50206" y="26820"/>
                        <a:pt x="37697" y="31328"/>
                        <a:pt x="23473" y="29042"/>
                      </a:cubicBezTo>
                      <a:cubicBezTo>
                        <a:pt x="9249" y="26756"/>
                        <a:pt x="-1165" y="18565"/>
                        <a:pt x="105" y="10691"/>
                      </a:cubicBezTo>
                      <a:cubicBezTo>
                        <a:pt x="1375" y="2817"/>
                        <a:pt x="13884" y="-1692"/>
                        <a:pt x="28108" y="594"/>
                      </a:cubicBezTo>
                      <a:cubicBezTo>
                        <a:pt x="42332" y="2880"/>
                        <a:pt x="52746" y="11135"/>
                        <a:pt x="51476" y="190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2"/>
                <p:cNvSpPr/>
                <p:nvPr/>
              </p:nvSpPr>
              <p:spPr>
                <a:xfrm>
                  <a:off x="684652" y="2364704"/>
                  <a:ext cx="36530" cy="20946"/>
                </a:xfrm>
                <a:custGeom>
                  <a:rect b="b" l="l" r="r" t="t"/>
                  <a:pathLst>
                    <a:path extrusionOk="0" h="29606" w="51633">
                      <a:moveTo>
                        <a:pt x="51539" y="18951"/>
                      </a:moveTo>
                      <a:cubicBezTo>
                        <a:pt x="50269" y="26825"/>
                        <a:pt x="37696" y="31333"/>
                        <a:pt x="23535" y="28984"/>
                      </a:cubicBezTo>
                      <a:cubicBezTo>
                        <a:pt x="9375" y="26635"/>
                        <a:pt x="-1166" y="18507"/>
                        <a:pt x="104" y="10633"/>
                      </a:cubicBezTo>
                      <a:cubicBezTo>
                        <a:pt x="1374" y="2759"/>
                        <a:pt x="13883" y="-1686"/>
                        <a:pt x="28107" y="600"/>
                      </a:cubicBezTo>
                      <a:cubicBezTo>
                        <a:pt x="42331" y="2886"/>
                        <a:pt x="52745" y="11204"/>
                        <a:pt x="51539" y="189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2"/>
                <p:cNvSpPr/>
                <p:nvPr/>
              </p:nvSpPr>
              <p:spPr>
                <a:xfrm>
                  <a:off x="637483" y="2348157"/>
                  <a:ext cx="34665" cy="23890"/>
                </a:xfrm>
                <a:custGeom>
                  <a:rect b="b" l="l" r="r" t="t"/>
                  <a:pathLst>
                    <a:path extrusionOk="0" h="33767" w="48996">
                      <a:moveTo>
                        <a:pt x="48281" y="27456"/>
                      </a:moveTo>
                      <a:cubicBezTo>
                        <a:pt x="45042" y="34695"/>
                        <a:pt x="31771" y="35902"/>
                        <a:pt x="18626" y="30060"/>
                      </a:cubicBezTo>
                      <a:cubicBezTo>
                        <a:pt x="5482" y="24218"/>
                        <a:pt x="-2519" y="13550"/>
                        <a:pt x="719" y="6311"/>
                      </a:cubicBezTo>
                      <a:cubicBezTo>
                        <a:pt x="3958" y="-928"/>
                        <a:pt x="17166" y="-2135"/>
                        <a:pt x="30310" y="3707"/>
                      </a:cubicBezTo>
                      <a:cubicBezTo>
                        <a:pt x="43455" y="9549"/>
                        <a:pt x="51519" y="20154"/>
                        <a:pt x="48281" y="274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2"/>
                <p:cNvSpPr/>
                <p:nvPr/>
              </p:nvSpPr>
              <p:spPr>
                <a:xfrm>
                  <a:off x="1313007" y="2530531"/>
                  <a:ext cx="22419" cy="35633"/>
                </a:xfrm>
                <a:custGeom>
                  <a:rect b="b" l="l" r="r" t="t"/>
                  <a:pathLst>
                    <a:path extrusionOk="0" h="50365" w="31687">
                      <a:moveTo>
                        <a:pt x="7968" y="386"/>
                      </a:moveTo>
                      <a:cubicBezTo>
                        <a:pt x="15525" y="-2027"/>
                        <a:pt x="25177" y="7117"/>
                        <a:pt x="29558" y="20770"/>
                      </a:cubicBezTo>
                      <a:cubicBezTo>
                        <a:pt x="33940" y="34422"/>
                        <a:pt x="31336" y="47567"/>
                        <a:pt x="23780" y="49980"/>
                      </a:cubicBezTo>
                      <a:cubicBezTo>
                        <a:pt x="16223" y="52393"/>
                        <a:pt x="6508" y="43249"/>
                        <a:pt x="2126" y="29533"/>
                      </a:cubicBezTo>
                      <a:cubicBezTo>
                        <a:pt x="-2255" y="15817"/>
                        <a:pt x="348" y="2799"/>
                        <a:pt x="7968" y="3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
                <p:cNvSpPr/>
                <p:nvPr/>
              </p:nvSpPr>
              <p:spPr>
                <a:xfrm>
                  <a:off x="1325396" y="2579283"/>
                  <a:ext cx="22442" cy="35633"/>
                </a:xfrm>
                <a:custGeom>
                  <a:rect b="b" l="l" r="r" t="t"/>
                  <a:pathLst>
                    <a:path extrusionOk="0" h="50365" w="31720">
                      <a:moveTo>
                        <a:pt x="7955" y="386"/>
                      </a:moveTo>
                      <a:cubicBezTo>
                        <a:pt x="15511" y="-2027"/>
                        <a:pt x="25227" y="7117"/>
                        <a:pt x="29608" y="20833"/>
                      </a:cubicBezTo>
                      <a:cubicBezTo>
                        <a:pt x="33990" y="34549"/>
                        <a:pt x="31323" y="47567"/>
                        <a:pt x="23766" y="49980"/>
                      </a:cubicBezTo>
                      <a:cubicBezTo>
                        <a:pt x="16210" y="52393"/>
                        <a:pt x="6494" y="43249"/>
                        <a:pt x="2113" y="29533"/>
                      </a:cubicBezTo>
                      <a:cubicBezTo>
                        <a:pt x="-2269" y="15817"/>
                        <a:pt x="398" y="2799"/>
                        <a:pt x="7955" y="3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
                <p:cNvSpPr/>
                <p:nvPr/>
              </p:nvSpPr>
              <p:spPr>
                <a:xfrm>
                  <a:off x="1334696" y="2628254"/>
                  <a:ext cx="20387" cy="36902"/>
                </a:xfrm>
                <a:custGeom>
                  <a:rect b="b" l="l" r="r" t="t"/>
                  <a:pathLst>
                    <a:path extrusionOk="0" h="52158" w="28816">
                      <a:moveTo>
                        <a:pt x="13075" y="13"/>
                      </a:moveTo>
                      <a:cubicBezTo>
                        <a:pt x="21012" y="-432"/>
                        <a:pt x="28061" y="10934"/>
                        <a:pt x="28759" y="25413"/>
                      </a:cubicBezTo>
                      <a:cubicBezTo>
                        <a:pt x="29458" y="39891"/>
                        <a:pt x="23679" y="51702"/>
                        <a:pt x="15742" y="52146"/>
                      </a:cubicBezTo>
                      <a:cubicBezTo>
                        <a:pt x="7804" y="52591"/>
                        <a:pt x="756" y="41224"/>
                        <a:pt x="57" y="26746"/>
                      </a:cubicBezTo>
                      <a:cubicBezTo>
                        <a:pt x="-641" y="12268"/>
                        <a:pt x="5137" y="647"/>
                        <a:pt x="13075" y="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
                <p:cNvSpPr/>
                <p:nvPr/>
              </p:nvSpPr>
              <p:spPr>
                <a:xfrm>
                  <a:off x="1320709" y="2680137"/>
                  <a:ext cx="23914" cy="34628"/>
                </a:xfrm>
                <a:custGeom>
                  <a:rect b="b" l="l" r="r" t="t"/>
                  <a:pathLst>
                    <a:path extrusionOk="0" h="48944" w="33800">
                      <a:moveTo>
                        <a:pt x="27481" y="723"/>
                      </a:moveTo>
                      <a:cubicBezTo>
                        <a:pt x="34784" y="3962"/>
                        <a:pt x="35927" y="17233"/>
                        <a:pt x="30021" y="30378"/>
                      </a:cubicBezTo>
                      <a:cubicBezTo>
                        <a:pt x="24116" y="43522"/>
                        <a:pt x="13511" y="51460"/>
                        <a:pt x="6272" y="48221"/>
                      </a:cubicBezTo>
                      <a:cubicBezTo>
                        <a:pt x="-967" y="44983"/>
                        <a:pt x="-2110" y="31711"/>
                        <a:pt x="3732" y="18567"/>
                      </a:cubicBezTo>
                      <a:cubicBezTo>
                        <a:pt x="9574" y="5422"/>
                        <a:pt x="20242" y="-2515"/>
                        <a:pt x="27481" y="7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2"/>
                <p:cNvSpPr/>
                <p:nvPr/>
              </p:nvSpPr>
              <p:spPr>
                <a:xfrm>
                  <a:off x="1297457" y="2724720"/>
                  <a:ext cx="23899" cy="34665"/>
                </a:xfrm>
                <a:custGeom>
                  <a:rect b="b" l="l" r="r" t="t"/>
                  <a:pathLst>
                    <a:path extrusionOk="0" h="48996" w="33780">
                      <a:moveTo>
                        <a:pt x="27508" y="719"/>
                      </a:moveTo>
                      <a:cubicBezTo>
                        <a:pt x="34747" y="4021"/>
                        <a:pt x="35890" y="17293"/>
                        <a:pt x="30048" y="30374"/>
                      </a:cubicBezTo>
                      <a:cubicBezTo>
                        <a:pt x="24206" y="43455"/>
                        <a:pt x="13538" y="51519"/>
                        <a:pt x="6299" y="48281"/>
                      </a:cubicBezTo>
                      <a:cubicBezTo>
                        <a:pt x="-940" y="45042"/>
                        <a:pt x="-2147" y="31771"/>
                        <a:pt x="3759" y="18626"/>
                      </a:cubicBezTo>
                      <a:cubicBezTo>
                        <a:pt x="9665" y="5482"/>
                        <a:pt x="20269" y="-2519"/>
                        <a:pt x="27508" y="7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2"/>
                <p:cNvSpPr/>
                <p:nvPr/>
              </p:nvSpPr>
              <p:spPr>
                <a:xfrm>
                  <a:off x="1268409" y="2768955"/>
                  <a:ext cx="28108" cy="31408"/>
                </a:xfrm>
                <a:custGeom>
                  <a:rect b="b" l="l" r="r" t="t"/>
                  <a:pathLst>
                    <a:path extrusionOk="0" h="44393" w="39728">
                      <a:moveTo>
                        <a:pt x="36188" y="1908"/>
                      </a:moveTo>
                      <a:cubicBezTo>
                        <a:pt x="42538" y="6925"/>
                        <a:pt x="40061" y="20070"/>
                        <a:pt x="31044" y="31245"/>
                      </a:cubicBezTo>
                      <a:cubicBezTo>
                        <a:pt x="22027" y="42421"/>
                        <a:pt x="9708" y="47438"/>
                        <a:pt x="3485" y="42485"/>
                      </a:cubicBezTo>
                      <a:cubicBezTo>
                        <a:pt x="-2738" y="37532"/>
                        <a:pt x="-388" y="24324"/>
                        <a:pt x="8629" y="13148"/>
                      </a:cubicBezTo>
                      <a:cubicBezTo>
                        <a:pt x="17646" y="1972"/>
                        <a:pt x="30028" y="-3044"/>
                        <a:pt x="36188" y="19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2"/>
                <p:cNvSpPr/>
                <p:nvPr/>
              </p:nvSpPr>
              <p:spPr>
                <a:xfrm>
                  <a:off x="1155812" y="2267686"/>
                  <a:ext cx="21915" cy="35947"/>
                </a:xfrm>
                <a:custGeom>
                  <a:rect b="b" l="l" r="r" t="t"/>
                  <a:pathLst>
                    <a:path extrusionOk="0" h="50808" w="30975">
                      <a:moveTo>
                        <a:pt x="8661" y="292"/>
                      </a:moveTo>
                      <a:cubicBezTo>
                        <a:pt x="978" y="2388"/>
                        <a:pt x="-2197" y="15341"/>
                        <a:pt x="1613" y="29185"/>
                      </a:cubicBezTo>
                      <a:cubicBezTo>
                        <a:pt x="5423" y="43028"/>
                        <a:pt x="14630" y="52616"/>
                        <a:pt x="22314" y="50521"/>
                      </a:cubicBezTo>
                      <a:cubicBezTo>
                        <a:pt x="29997" y="48425"/>
                        <a:pt x="33172" y="35535"/>
                        <a:pt x="29362" y="21565"/>
                      </a:cubicBezTo>
                      <a:cubicBezTo>
                        <a:pt x="25552" y="7594"/>
                        <a:pt x="16662" y="-1803"/>
                        <a:pt x="8661" y="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2"/>
                <p:cNvSpPr/>
                <p:nvPr/>
              </p:nvSpPr>
              <p:spPr>
                <a:xfrm>
                  <a:off x="1171896" y="2315414"/>
                  <a:ext cx="21911" cy="35895"/>
                </a:xfrm>
                <a:custGeom>
                  <a:rect b="b" l="l" r="r" t="t"/>
                  <a:pathLst>
                    <a:path extrusionOk="0" h="50735" w="30970">
                      <a:moveTo>
                        <a:pt x="8685" y="218"/>
                      </a:moveTo>
                      <a:cubicBezTo>
                        <a:pt x="1001" y="2313"/>
                        <a:pt x="-2174" y="15204"/>
                        <a:pt x="1573" y="29111"/>
                      </a:cubicBezTo>
                      <a:cubicBezTo>
                        <a:pt x="5319" y="43017"/>
                        <a:pt x="14654" y="52542"/>
                        <a:pt x="22337" y="50447"/>
                      </a:cubicBezTo>
                      <a:cubicBezTo>
                        <a:pt x="30021" y="48351"/>
                        <a:pt x="33132" y="35397"/>
                        <a:pt x="29386" y="21554"/>
                      </a:cubicBezTo>
                      <a:cubicBezTo>
                        <a:pt x="25639" y="7711"/>
                        <a:pt x="16305" y="-1560"/>
                        <a:pt x="8685" y="2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2"/>
                <p:cNvSpPr/>
                <p:nvPr/>
              </p:nvSpPr>
              <p:spPr>
                <a:xfrm>
                  <a:off x="1190230" y="2362846"/>
                  <a:ext cx="25362" cy="33464"/>
                </a:xfrm>
                <a:custGeom>
                  <a:rect b="b" l="l" r="r" t="t"/>
                  <a:pathLst>
                    <a:path extrusionOk="0" h="47299" w="35848">
                      <a:moveTo>
                        <a:pt x="4889" y="1135"/>
                      </a:moveTo>
                      <a:cubicBezTo>
                        <a:pt x="-1969" y="5135"/>
                        <a:pt x="-1461" y="18470"/>
                        <a:pt x="5461" y="30916"/>
                      </a:cubicBezTo>
                      <a:cubicBezTo>
                        <a:pt x="12382" y="43362"/>
                        <a:pt x="24066" y="49966"/>
                        <a:pt x="30861" y="46283"/>
                      </a:cubicBezTo>
                      <a:cubicBezTo>
                        <a:pt x="37655" y="42600"/>
                        <a:pt x="37528" y="28948"/>
                        <a:pt x="30353" y="16502"/>
                      </a:cubicBezTo>
                      <a:cubicBezTo>
                        <a:pt x="23177" y="4056"/>
                        <a:pt x="11811" y="-2866"/>
                        <a:pt x="4889" y="11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2"/>
                <p:cNvSpPr/>
                <p:nvPr/>
              </p:nvSpPr>
              <p:spPr>
                <a:xfrm>
                  <a:off x="1173613" y="2121433"/>
                  <a:ext cx="22473" cy="35630"/>
                </a:xfrm>
                <a:custGeom>
                  <a:rect b="b" l="l" r="r" t="t"/>
                  <a:pathLst>
                    <a:path extrusionOk="0" h="50360" w="31764">
                      <a:moveTo>
                        <a:pt x="23970" y="415"/>
                      </a:moveTo>
                      <a:cubicBezTo>
                        <a:pt x="16414" y="-2061"/>
                        <a:pt x="6635" y="6765"/>
                        <a:pt x="2190" y="20735"/>
                      </a:cubicBezTo>
                      <a:cubicBezTo>
                        <a:pt x="-2255" y="34705"/>
                        <a:pt x="285" y="47469"/>
                        <a:pt x="7841" y="49945"/>
                      </a:cubicBezTo>
                      <a:cubicBezTo>
                        <a:pt x="15398" y="52422"/>
                        <a:pt x="25113" y="43595"/>
                        <a:pt x="29558" y="29625"/>
                      </a:cubicBezTo>
                      <a:cubicBezTo>
                        <a:pt x="34003" y="15655"/>
                        <a:pt x="31527" y="2892"/>
                        <a:pt x="23970" y="4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2"/>
                <p:cNvSpPr/>
                <p:nvPr/>
              </p:nvSpPr>
              <p:spPr>
                <a:xfrm>
                  <a:off x="1160921" y="2170140"/>
                  <a:ext cx="22473" cy="35585"/>
                </a:xfrm>
                <a:custGeom>
                  <a:rect b="b" l="l" r="r" t="t"/>
                  <a:pathLst>
                    <a:path extrusionOk="0" h="50297" w="31764">
                      <a:moveTo>
                        <a:pt x="23970" y="416"/>
                      </a:moveTo>
                      <a:cubicBezTo>
                        <a:pt x="16414" y="-2061"/>
                        <a:pt x="6635" y="6766"/>
                        <a:pt x="2190" y="20672"/>
                      </a:cubicBezTo>
                      <a:cubicBezTo>
                        <a:pt x="-2255" y="34578"/>
                        <a:pt x="285" y="47406"/>
                        <a:pt x="7841" y="49882"/>
                      </a:cubicBezTo>
                      <a:cubicBezTo>
                        <a:pt x="15398" y="52359"/>
                        <a:pt x="25113" y="43532"/>
                        <a:pt x="29558" y="29625"/>
                      </a:cubicBezTo>
                      <a:cubicBezTo>
                        <a:pt x="34003" y="15719"/>
                        <a:pt x="31527" y="2828"/>
                        <a:pt x="23970" y="4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2"/>
                <p:cNvSpPr/>
                <p:nvPr/>
              </p:nvSpPr>
              <p:spPr>
                <a:xfrm>
                  <a:off x="1153352" y="2219221"/>
                  <a:ext cx="20329" cy="36947"/>
                </a:xfrm>
                <a:custGeom>
                  <a:rect b="b" l="l" r="r" t="t"/>
                  <a:pathLst>
                    <a:path extrusionOk="0" h="52222" w="28734">
                      <a:moveTo>
                        <a:pt x="15954" y="13"/>
                      </a:moveTo>
                      <a:cubicBezTo>
                        <a:pt x="7953" y="-432"/>
                        <a:pt x="904" y="10808"/>
                        <a:pt x="79" y="25413"/>
                      </a:cubicBezTo>
                      <a:cubicBezTo>
                        <a:pt x="-747" y="40018"/>
                        <a:pt x="5032" y="51765"/>
                        <a:pt x="12779" y="52210"/>
                      </a:cubicBezTo>
                      <a:cubicBezTo>
                        <a:pt x="20526" y="52654"/>
                        <a:pt x="27828" y="41415"/>
                        <a:pt x="28654" y="26810"/>
                      </a:cubicBezTo>
                      <a:cubicBezTo>
                        <a:pt x="29479" y="12205"/>
                        <a:pt x="23891" y="457"/>
                        <a:pt x="15954" y="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
                <p:cNvSpPr/>
                <p:nvPr/>
              </p:nvSpPr>
              <p:spPr>
                <a:xfrm>
                  <a:off x="1224253" y="2401349"/>
                  <a:ext cx="25418" cy="33533"/>
                </a:xfrm>
                <a:custGeom>
                  <a:rect b="b" l="l" r="r" t="t"/>
                  <a:pathLst>
                    <a:path extrusionOk="0" h="47396" w="35927">
                      <a:moveTo>
                        <a:pt x="5105" y="1104"/>
                      </a:moveTo>
                      <a:cubicBezTo>
                        <a:pt x="12027" y="-2833"/>
                        <a:pt x="23393" y="4089"/>
                        <a:pt x="30505" y="16598"/>
                      </a:cubicBezTo>
                      <a:cubicBezTo>
                        <a:pt x="37617" y="29108"/>
                        <a:pt x="37744" y="42443"/>
                        <a:pt x="30823" y="46316"/>
                      </a:cubicBezTo>
                      <a:cubicBezTo>
                        <a:pt x="23901" y="50190"/>
                        <a:pt x="12535" y="43332"/>
                        <a:pt x="5423" y="30822"/>
                      </a:cubicBezTo>
                      <a:cubicBezTo>
                        <a:pt x="-1689" y="18313"/>
                        <a:pt x="-1816" y="5041"/>
                        <a:pt x="5105" y="11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
                <p:cNvSpPr/>
                <p:nvPr/>
              </p:nvSpPr>
              <p:spPr>
                <a:xfrm>
                  <a:off x="1257846" y="2442887"/>
                  <a:ext cx="25769" cy="33359"/>
                </a:xfrm>
                <a:custGeom>
                  <a:rect b="b" l="l" r="r" t="t"/>
                  <a:pathLst>
                    <a:path extrusionOk="0" h="47151" w="36422">
                      <a:moveTo>
                        <a:pt x="4787" y="1222"/>
                      </a:moveTo>
                      <a:cubicBezTo>
                        <a:pt x="11645" y="-2906"/>
                        <a:pt x="23139" y="3762"/>
                        <a:pt x="30568" y="16144"/>
                      </a:cubicBezTo>
                      <a:cubicBezTo>
                        <a:pt x="37997" y="28527"/>
                        <a:pt x="38379" y="41544"/>
                        <a:pt x="31584" y="45862"/>
                      </a:cubicBezTo>
                      <a:cubicBezTo>
                        <a:pt x="24790" y="50180"/>
                        <a:pt x="13233" y="43259"/>
                        <a:pt x="5867" y="30940"/>
                      </a:cubicBezTo>
                      <a:cubicBezTo>
                        <a:pt x="-1499" y="18621"/>
                        <a:pt x="-2007" y="5286"/>
                        <a:pt x="4787" y="12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
                <p:cNvSpPr/>
                <p:nvPr/>
              </p:nvSpPr>
              <p:spPr>
                <a:xfrm>
                  <a:off x="1289028" y="2484812"/>
                  <a:ext cx="25396" cy="33444"/>
                </a:xfrm>
                <a:custGeom>
                  <a:rect b="b" l="l" r="r" t="t"/>
                  <a:pathLst>
                    <a:path extrusionOk="0" h="47270" w="35895">
                      <a:moveTo>
                        <a:pt x="4898" y="1172"/>
                      </a:moveTo>
                      <a:cubicBezTo>
                        <a:pt x="11756" y="-2893"/>
                        <a:pt x="23186" y="3966"/>
                        <a:pt x="30298" y="16348"/>
                      </a:cubicBezTo>
                      <a:cubicBezTo>
                        <a:pt x="37410" y="28730"/>
                        <a:pt x="37855" y="42129"/>
                        <a:pt x="30997" y="46130"/>
                      </a:cubicBezTo>
                      <a:cubicBezTo>
                        <a:pt x="24139" y="50130"/>
                        <a:pt x="12709" y="43272"/>
                        <a:pt x="5597" y="30890"/>
                      </a:cubicBezTo>
                      <a:cubicBezTo>
                        <a:pt x="-1515" y="18507"/>
                        <a:pt x="-1960" y="5172"/>
                        <a:pt x="4898" y="11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
                <p:cNvSpPr/>
                <p:nvPr/>
              </p:nvSpPr>
              <p:spPr>
                <a:xfrm>
                  <a:off x="1797597" y="2605816"/>
                  <a:ext cx="35893" cy="22020"/>
                </a:xfrm>
                <a:custGeom>
                  <a:rect b="b" l="l" r="r" t="t"/>
                  <a:pathLst>
                    <a:path extrusionOk="0" h="31123" w="50732">
                      <a:moveTo>
                        <a:pt x="50409" y="22636"/>
                      </a:moveTo>
                      <a:cubicBezTo>
                        <a:pt x="48250" y="30320"/>
                        <a:pt x="35295" y="33304"/>
                        <a:pt x="21453" y="29431"/>
                      </a:cubicBezTo>
                      <a:cubicBezTo>
                        <a:pt x="7610" y="25557"/>
                        <a:pt x="-1852" y="16096"/>
                        <a:pt x="307" y="8476"/>
                      </a:cubicBezTo>
                      <a:cubicBezTo>
                        <a:pt x="2466" y="856"/>
                        <a:pt x="15483" y="-2192"/>
                        <a:pt x="29326" y="1681"/>
                      </a:cubicBezTo>
                      <a:cubicBezTo>
                        <a:pt x="43169" y="5555"/>
                        <a:pt x="52631" y="15016"/>
                        <a:pt x="50409" y="2263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
                <p:cNvSpPr/>
                <p:nvPr/>
              </p:nvSpPr>
              <p:spPr>
                <a:xfrm>
                  <a:off x="1750100" y="2589229"/>
                  <a:ext cx="35882" cy="22034"/>
                </a:xfrm>
                <a:custGeom>
                  <a:rect b="b" l="l" r="r" t="t"/>
                  <a:pathLst>
                    <a:path extrusionOk="0" h="31143" w="50717">
                      <a:moveTo>
                        <a:pt x="50409" y="22689"/>
                      </a:moveTo>
                      <a:cubicBezTo>
                        <a:pt x="48250" y="30310"/>
                        <a:pt x="35295" y="33357"/>
                        <a:pt x="21453" y="29420"/>
                      </a:cubicBezTo>
                      <a:cubicBezTo>
                        <a:pt x="7609" y="25483"/>
                        <a:pt x="-1852" y="16149"/>
                        <a:pt x="307" y="8466"/>
                      </a:cubicBezTo>
                      <a:cubicBezTo>
                        <a:pt x="2466" y="782"/>
                        <a:pt x="15484" y="-2202"/>
                        <a:pt x="29326" y="1735"/>
                      </a:cubicBezTo>
                      <a:cubicBezTo>
                        <a:pt x="43169" y="5672"/>
                        <a:pt x="52567" y="15006"/>
                        <a:pt x="50409" y="226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
                <p:cNvSpPr/>
                <p:nvPr/>
              </p:nvSpPr>
              <p:spPr>
                <a:xfrm>
                  <a:off x="1705342" y="2567201"/>
                  <a:ext cx="33355" cy="25334"/>
                </a:xfrm>
                <a:custGeom>
                  <a:rect b="b" l="l" r="r" t="t"/>
                  <a:pathLst>
                    <a:path extrusionOk="0" h="35808" w="47145">
                      <a:moveTo>
                        <a:pt x="45961" y="30953"/>
                      </a:moveTo>
                      <a:cubicBezTo>
                        <a:pt x="41960" y="37811"/>
                        <a:pt x="28625" y="37303"/>
                        <a:pt x="16243" y="30064"/>
                      </a:cubicBezTo>
                      <a:cubicBezTo>
                        <a:pt x="3860" y="22825"/>
                        <a:pt x="-2807" y="11014"/>
                        <a:pt x="1130" y="4664"/>
                      </a:cubicBezTo>
                      <a:cubicBezTo>
                        <a:pt x="5067" y="-1686"/>
                        <a:pt x="18529" y="-1686"/>
                        <a:pt x="30911" y="5490"/>
                      </a:cubicBezTo>
                      <a:cubicBezTo>
                        <a:pt x="43294" y="12665"/>
                        <a:pt x="50025" y="24095"/>
                        <a:pt x="45961" y="309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
                <p:cNvSpPr/>
                <p:nvPr/>
              </p:nvSpPr>
              <p:spPr>
                <a:xfrm>
                  <a:off x="1659356" y="2530741"/>
                  <a:ext cx="30749" cy="28754"/>
                </a:xfrm>
                <a:custGeom>
                  <a:rect b="b" l="l" r="r" t="t"/>
                  <a:pathLst>
                    <a:path extrusionOk="0" h="40642" w="43462">
                      <a:moveTo>
                        <a:pt x="41093" y="37554"/>
                      </a:moveTo>
                      <a:cubicBezTo>
                        <a:pt x="35822" y="43523"/>
                        <a:pt x="22805" y="40539"/>
                        <a:pt x="12073" y="31204"/>
                      </a:cubicBezTo>
                      <a:cubicBezTo>
                        <a:pt x="1342" y="21870"/>
                        <a:pt x="-3040" y="9042"/>
                        <a:pt x="2231" y="3073"/>
                      </a:cubicBezTo>
                      <a:cubicBezTo>
                        <a:pt x="7501" y="-2896"/>
                        <a:pt x="20519" y="153"/>
                        <a:pt x="31250" y="9423"/>
                      </a:cubicBezTo>
                      <a:cubicBezTo>
                        <a:pt x="41982" y="18695"/>
                        <a:pt x="46681" y="31648"/>
                        <a:pt x="41093" y="3755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
                <p:cNvSpPr/>
                <p:nvPr/>
              </p:nvSpPr>
              <p:spPr>
                <a:xfrm>
                  <a:off x="1623904" y="2495139"/>
                  <a:ext cx="30655" cy="28681"/>
                </a:xfrm>
                <a:custGeom>
                  <a:rect b="b" l="l" r="r" t="t"/>
                  <a:pathLst>
                    <a:path extrusionOk="0" h="40538" w="43328">
                      <a:moveTo>
                        <a:pt x="41057" y="37477"/>
                      </a:moveTo>
                      <a:cubicBezTo>
                        <a:pt x="35787" y="43383"/>
                        <a:pt x="22833" y="40462"/>
                        <a:pt x="12101" y="31127"/>
                      </a:cubicBezTo>
                      <a:cubicBezTo>
                        <a:pt x="1370" y="21793"/>
                        <a:pt x="-3075" y="8966"/>
                        <a:pt x="2259" y="3060"/>
                      </a:cubicBezTo>
                      <a:cubicBezTo>
                        <a:pt x="7593" y="-2845"/>
                        <a:pt x="20547" y="76"/>
                        <a:pt x="31278" y="9410"/>
                      </a:cubicBezTo>
                      <a:cubicBezTo>
                        <a:pt x="42010" y="18745"/>
                        <a:pt x="46391" y="31509"/>
                        <a:pt x="41057" y="374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2"/>
                <p:cNvSpPr/>
                <p:nvPr/>
              </p:nvSpPr>
              <p:spPr>
                <a:xfrm>
                  <a:off x="1593588" y="2454450"/>
                  <a:ext cx="26482" cy="32690"/>
                </a:xfrm>
                <a:custGeom>
                  <a:rect b="b" l="l" r="r" t="t"/>
                  <a:pathLst>
                    <a:path extrusionOk="0" h="46205" w="37430">
                      <a:moveTo>
                        <a:pt x="33053" y="44795"/>
                      </a:moveTo>
                      <a:cubicBezTo>
                        <a:pt x="26703" y="49176"/>
                        <a:pt x="14638" y="43017"/>
                        <a:pt x="6701" y="31015"/>
                      </a:cubicBezTo>
                      <a:cubicBezTo>
                        <a:pt x="-1237" y="19014"/>
                        <a:pt x="-2253" y="5615"/>
                        <a:pt x="4351" y="1361"/>
                      </a:cubicBezTo>
                      <a:cubicBezTo>
                        <a:pt x="10955" y="-2894"/>
                        <a:pt x="22766" y="3139"/>
                        <a:pt x="30704" y="15140"/>
                      </a:cubicBezTo>
                      <a:cubicBezTo>
                        <a:pt x="38641" y="27142"/>
                        <a:pt x="39721" y="40413"/>
                        <a:pt x="33053" y="44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2"/>
                <p:cNvSpPr/>
                <p:nvPr/>
              </p:nvSpPr>
              <p:spPr>
                <a:xfrm>
                  <a:off x="1561707" y="2415780"/>
                  <a:ext cx="27213" cy="32197"/>
                </a:xfrm>
                <a:custGeom>
                  <a:rect b="b" l="l" r="r" t="t"/>
                  <a:pathLst>
                    <a:path extrusionOk="0" h="45508" w="38463">
                      <a:moveTo>
                        <a:pt x="34503" y="43855"/>
                      </a:moveTo>
                      <a:cubicBezTo>
                        <a:pt x="28153" y="48554"/>
                        <a:pt x="16025" y="42902"/>
                        <a:pt x="7579" y="31155"/>
                      </a:cubicBezTo>
                      <a:cubicBezTo>
                        <a:pt x="-866" y="19407"/>
                        <a:pt x="-2517" y="6263"/>
                        <a:pt x="3960" y="1627"/>
                      </a:cubicBezTo>
                      <a:cubicBezTo>
                        <a:pt x="10437" y="-3008"/>
                        <a:pt x="22438" y="2580"/>
                        <a:pt x="30884" y="14327"/>
                      </a:cubicBezTo>
                      <a:cubicBezTo>
                        <a:pt x="39329" y="26075"/>
                        <a:pt x="40980" y="39219"/>
                        <a:pt x="34503" y="4385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
                <p:cNvSpPr/>
                <p:nvPr/>
              </p:nvSpPr>
              <p:spPr>
                <a:xfrm>
                  <a:off x="1534653" y="2373378"/>
                  <a:ext cx="27202" cy="32191"/>
                </a:xfrm>
                <a:custGeom>
                  <a:rect b="b" l="l" r="r" t="t"/>
                  <a:pathLst>
                    <a:path extrusionOk="0" h="45500" w="38448">
                      <a:moveTo>
                        <a:pt x="34516" y="43881"/>
                      </a:moveTo>
                      <a:cubicBezTo>
                        <a:pt x="28166" y="48517"/>
                        <a:pt x="16038" y="42865"/>
                        <a:pt x="7592" y="31181"/>
                      </a:cubicBezTo>
                      <a:cubicBezTo>
                        <a:pt x="-853" y="19497"/>
                        <a:pt x="-2504" y="6353"/>
                        <a:pt x="3909" y="1654"/>
                      </a:cubicBezTo>
                      <a:cubicBezTo>
                        <a:pt x="10323" y="-3045"/>
                        <a:pt x="22451" y="2606"/>
                        <a:pt x="30897" y="14354"/>
                      </a:cubicBezTo>
                      <a:cubicBezTo>
                        <a:pt x="39342" y="26101"/>
                        <a:pt x="40930" y="39182"/>
                        <a:pt x="34516" y="438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
                <p:cNvSpPr/>
                <p:nvPr/>
              </p:nvSpPr>
              <p:spPr>
                <a:xfrm>
                  <a:off x="1508172" y="2328364"/>
                  <a:ext cx="23151" cy="35105"/>
                </a:xfrm>
                <a:custGeom>
                  <a:rect b="b" l="l" r="r" t="t"/>
                  <a:pathLst>
                    <a:path extrusionOk="0" h="49618" w="32722">
                      <a:moveTo>
                        <a:pt x="25781" y="49066"/>
                      </a:moveTo>
                      <a:cubicBezTo>
                        <a:pt x="18415" y="51924"/>
                        <a:pt x="8191" y="43415"/>
                        <a:pt x="2984" y="30016"/>
                      </a:cubicBezTo>
                      <a:cubicBezTo>
                        <a:pt x="-2223" y="16618"/>
                        <a:pt x="-445" y="3410"/>
                        <a:pt x="6985" y="552"/>
                      </a:cubicBezTo>
                      <a:cubicBezTo>
                        <a:pt x="14414" y="-2305"/>
                        <a:pt x="24638" y="6204"/>
                        <a:pt x="29845" y="19602"/>
                      </a:cubicBezTo>
                      <a:cubicBezTo>
                        <a:pt x="35052" y="33001"/>
                        <a:pt x="32893" y="46209"/>
                        <a:pt x="25781" y="49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
                <p:cNvSpPr/>
                <p:nvPr/>
              </p:nvSpPr>
              <p:spPr>
                <a:xfrm>
                  <a:off x="1477274" y="2284727"/>
                  <a:ext cx="28431" cy="31101"/>
                </a:xfrm>
                <a:custGeom>
                  <a:rect b="b" l="l" r="r" t="t"/>
                  <a:pathLst>
                    <a:path extrusionOk="0" h="43959" w="40185">
                      <a:moveTo>
                        <a:pt x="36888" y="41887"/>
                      </a:moveTo>
                      <a:cubicBezTo>
                        <a:pt x="30538" y="47031"/>
                        <a:pt x="18347" y="42268"/>
                        <a:pt x="9076" y="31282"/>
                      </a:cubicBezTo>
                      <a:cubicBezTo>
                        <a:pt x="-196" y="20297"/>
                        <a:pt x="-2799" y="7216"/>
                        <a:pt x="3297" y="2073"/>
                      </a:cubicBezTo>
                      <a:cubicBezTo>
                        <a:pt x="9393" y="-3071"/>
                        <a:pt x="21839" y="1692"/>
                        <a:pt x="31110" y="12677"/>
                      </a:cubicBezTo>
                      <a:cubicBezTo>
                        <a:pt x="40381" y="23663"/>
                        <a:pt x="42985" y="36680"/>
                        <a:pt x="36888" y="418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
                <p:cNvSpPr/>
                <p:nvPr/>
              </p:nvSpPr>
              <p:spPr>
                <a:xfrm>
                  <a:off x="1436615" y="2239266"/>
                  <a:ext cx="30172" cy="29385"/>
                </a:xfrm>
                <a:custGeom>
                  <a:rect b="b" l="l" r="r" t="t"/>
                  <a:pathLst>
                    <a:path extrusionOk="0" h="41534" w="42646">
                      <a:moveTo>
                        <a:pt x="40162" y="38752"/>
                      </a:moveTo>
                      <a:cubicBezTo>
                        <a:pt x="34701" y="44467"/>
                        <a:pt x="21810" y="41101"/>
                        <a:pt x="11396" y="31195"/>
                      </a:cubicBezTo>
                      <a:cubicBezTo>
                        <a:pt x="982" y="21289"/>
                        <a:pt x="-3018" y="8589"/>
                        <a:pt x="2443" y="2811"/>
                      </a:cubicBezTo>
                      <a:cubicBezTo>
                        <a:pt x="7904" y="-2968"/>
                        <a:pt x="20858" y="461"/>
                        <a:pt x="31272" y="10367"/>
                      </a:cubicBezTo>
                      <a:cubicBezTo>
                        <a:pt x="41686" y="20273"/>
                        <a:pt x="45686" y="32973"/>
                        <a:pt x="40162" y="387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
                <p:cNvSpPr/>
                <p:nvPr/>
              </p:nvSpPr>
              <p:spPr>
                <a:xfrm>
                  <a:off x="1388975" y="2207351"/>
                  <a:ext cx="32142" cy="27193"/>
                </a:xfrm>
                <a:custGeom>
                  <a:rect b="b" l="l" r="r" t="t"/>
                  <a:pathLst>
                    <a:path extrusionOk="0" h="38436" w="45431">
                      <a:moveTo>
                        <a:pt x="43794" y="34535"/>
                      </a:moveTo>
                      <a:cubicBezTo>
                        <a:pt x="39159" y="40885"/>
                        <a:pt x="25951" y="39361"/>
                        <a:pt x="14267" y="30852"/>
                      </a:cubicBezTo>
                      <a:cubicBezTo>
                        <a:pt x="2583" y="22343"/>
                        <a:pt x="-2942" y="10342"/>
                        <a:pt x="1567" y="3928"/>
                      </a:cubicBezTo>
                      <a:cubicBezTo>
                        <a:pt x="6075" y="-2485"/>
                        <a:pt x="19474" y="-898"/>
                        <a:pt x="31094" y="7611"/>
                      </a:cubicBezTo>
                      <a:cubicBezTo>
                        <a:pt x="42715" y="16120"/>
                        <a:pt x="48493" y="28122"/>
                        <a:pt x="43794" y="345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
                <p:cNvSpPr/>
                <p:nvPr/>
              </p:nvSpPr>
              <p:spPr>
                <a:xfrm>
                  <a:off x="608975" y="2313477"/>
                  <a:ext cx="24927" cy="33841"/>
                </a:xfrm>
                <a:custGeom>
                  <a:rect b="b" l="l" r="r" t="t"/>
                  <a:pathLst>
                    <a:path extrusionOk="0" h="47832" w="35232">
                      <a:moveTo>
                        <a:pt x="29905" y="46840"/>
                      </a:moveTo>
                      <a:cubicBezTo>
                        <a:pt x="22857" y="50586"/>
                        <a:pt x="11681" y="43411"/>
                        <a:pt x="4886" y="30711"/>
                      </a:cubicBezTo>
                      <a:cubicBezTo>
                        <a:pt x="-1908" y="18011"/>
                        <a:pt x="-1464" y="4739"/>
                        <a:pt x="5267" y="993"/>
                      </a:cubicBezTo>
                      <a:cubicBezTo>
                        <a:pt x="11998" y="-2754"/>
                        <a:pt x="23428" y="4422"/>
                        <a:pt x="30223" y="17122"/>
                      </a:cubicBezTo>
                      <a:cubicBezTo>
                        <a:pt x="37017" y="29822"/>
                        <a:pt x="36890" y="43093"/>
                        <a:pt x="29905" y="468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
                <p:cNvSpPr/>
                <p:nvPr/>
              </p:nvSpPr>
              <p:spPr>
                <a:xfrm rot="-1686498">
                  <a:off x="590080" y="2266353"/>
                  <a:ext cx="20346" cy="36748"/>
                </a:xfrm>
                <a:custGeom>
                  <a:rect b="b" l="l" r="r" t="t"/>
                  <a:pathLst>
                    <a:path extrusionOk="0" h="52070" w="28829">
                      <a:moveTo>
                        <a:pt x="28829" y="26035"/>
                      </a:moveTo>
                      <a:cubicBezTo>
                        <a:pt x="28829" y="40414"/>
                        <a:pt x="22375" y="52070"/>
                        <a:pt x="14415" y="52070"/>
                      </a:cubicBezTo>
                      <a:cubicBezTo>
                        <a:pt x="6454" y="52070"/>
                        <a:pt x="0" y="40414"/>
                        <a:pt x="0" y="26035"/>
                      </a:cubicBezTo>
                      <a:cubicBezTo>
                        <a:pt x="0" y="11656"/>
                        <a:pt x="6454" y="0"/>
                        <a:pt x="14415" y="0"/>
                      </a:cubicBezTo>
                      <a:cubicBezTo>
                        <a:pt x="22375" y="0"/>
                        <a:pt x="28829" y="11656"/>
                        <a:pt x="28829" y="26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2"/>
                <p:cNvSpPr/>
                <p:nvPr/>
              </p:nvSpPr>
              <p:spPr>
                <a:xfrm>
                  <a:off x="583258" y="2218991"/>
                  <a:ext cx="20518" cy="36731"/>
                </a:xfrm>
                <a:custGeom>
                  <a:rect b="b" l="l" r="r" t="t"/>
                  <a:pathLst>
                    <a:path extrusionOk="0" h="51917" w="29001">
                      <a:moveTo>
                        <a:pt x="12469" y="51901"/>
                      </a:moveTo>
                      <a:cubicBezTo>
                        <a:pt x="4531" y="51329"/>
                        <a:pt x="-993" y="39201"/>
                        <a:pt x="150" y="24850"/>
                      </a:cubicBezTo>
                      <a:cubicBezTo>
                        <a:pt x="1293" y="10499"/>
                        <a:pt x="8595" y="-550"/>
                        <a:pt x="16533" y="21"/>
                      </a:cubicBezTo>
                      <a:cubicBezTo>
                        <a:pt x="24470" y="593"/>
                        <a:pt x="29995" y="12721"/>
                        <a:pt x="28852" y="27072"/>
                      </a:cubicBezTo>
                      <a:cubicBezTo>
                        <a:pt x="27709" y="41423"/>
                        <a:pt x="20406" y="52409"/>
                        <a:pt x="12469" y="51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2"/>
                <p:cNvSpPr/>
                <p:nvPr/>
              </p:nvSpPr>
              <p:spPr>
                <a:xfrm>
                  <a:off x="596670" y="2172855"/>
                  <a:ext cx="27700" cy="31719"/>
                </a:xfrm>
                <a:custGeom>
                  <a:rect b="b" l="l" r="r" t="t"/>
                  <a:pathLst>
                    <a:path extrusionOk="0" h="44832" w="39152">
                      <a:moveTo>
                        <a:pt x="3703" y="43054"/>
                      </a:moveTo>
                      <a:cubicBezTo>
                        <a:pt x="-2647" y="38228"/>
                        <a:pt x="-615" y="25020"/>
                        <a:pt x="8148" y="13653"/>
                      </a:cubicBezTo>
                      <a:cubicBezTo>
                        <a:pt x="16911" y="2287"/>
                        <a:pt x="29103" y="-3047"/>
                        <a:pt x="35453" y="1779"/>
                      </a:cubicBezTo>
                      <a:cubicBezTo>
                        <a:pt x="41803" y="6605"/>
                        <a:pt x="39771" y="19813"/>
                        <a:pt x="30945" y="31179"/>
                      </a:cubicBezTo>
                      <a:cubicBezTo>
                        <a:pt x="22118" y="42546"/>
                        <a:pt x="9990" y="47880"/>
                        <a:pt x="3703" y="4305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2"/>
                <p:cNvSpPr/>
                <p:nvPr/>
              </p:nvSpPr>
              <p:spPr>
                <a:xfrm>
                  <a:off x="640844" y="2152252"/>
                  <a:ext cx="36334" cy="21122"/>
                </a:xfrm>
                <a:custGeom>
                  <a:rect b="b" l="l" r="r" t="t"/>
                  <a:pathLst>
                    <a:path extrusionOk="0" h="29855" w="51356">
                      <a:moveTo>
                        <a:pt x="151" y="19900"/>
                      </a:moveTo>
                      <a:cubicBezTo>
                        <a:pt x="-1373" y="12089"/>
                        <a:pt x="8787" y="3580"/>
                        <a:pt x="22884" y="850"/>
                      </a:cubicBezTo>
                      <a:cubicBezTo>
                        <a:pt x="36981" y="-1881"/>
                        <a:pt x="49681" y="2183"/>
                        <a:pt x="51205" y="9994"/>
                      </a:cubicBezTo>
                      <a:cubicBezTo>
                        <a:pt x="52729" y="17804"/>
                        <a:pt x="42569" y="26376"/>
                        <a:pt x="28472" y="29044"/>
                      </a:cubicBezTo>
                      <a:cubicBezTo>
                        <a:pt x="14375" y="31710"/>
                        <a:pt x="1675" y="27583"/>
                        <a:pt x="151" y="199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2"/>
                <p:cNvSpPr/>
                <p:nvPr/>
              </p:nvSpPr>
              <p:spPr>
                <a:xfrm>
                  <a:off x="1575591" y="2227474"/>
                  <a:ext cx="26155" cy="33055"/>
                </a:xfrm>
                <a:custGeom>
                  <a:rect b="b" l="l" r="r" t="t"/>
                  <a:pathLst>
                    <a:path extrusionOk="0" h="46721" w="36968">
                      <a:moveTo>
                        <a:pt x="4622" y="1282"/>
                      </a:moveTo>
                      <a:cubicBezTo>
                        <a:pt x="-2109" y="5473"/>
                        <a:pt x="-1411" y="18808"/>
                        <a:pt x="6210" y="31000"/>
                      </a:cubicBezTo>
                      <a:cubicBezTo>
                        <a:pt x="13829" y="43192"/>
                        <a:pt x="25260" y="49669"/>
                        <a:pt x="32244" y="45415"/>
                      </a:cubicBezTo>
                      <a:cubicBezTo>
                        <a:pt x="39229" y="41160"/>
                        <a:pt x="38277" y="27889"/>
                        <a:pt x="30657" y="15697"/>
                      </a:cubicBezTo>
                      <a:cubicBezTo>
                        <a:pt x="23037" y="3505"/>
                        <a:pt x="11353" y="-2909"/>
                        <a:pt x="4622" y="12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2"/>
                <p:cNvSpPr/>
                <p:nvPr/>
              </p:nvSpPr>
              <p:spPr>
                <a:xfrm>
                  <a:off x="1604771" y="2268504"/>
                  <a:ext cx="26110" cy="33090"/>
                </a:xfrm>
                <a:custGeom>
                  <a:rect b="b" l="l" r="r" t="t"/>
                  <a:pathLst>
                    <a:path extrusionOk="0" h="46771" w="36905">
                      <a:moveTo>
                        <a:pt x="4647" y="1357"/>
                      </a:moveTo>
                      <a:cubicBezTo>
                        <a:pt x="-2147" y="5548"/>
                        <a:pt x="-1385" y="18883"/>
                        <a:pt x="6235" y="31075"/>
                      </a:cubicBezTo>
                      <a:cubicBezTo>
                        <a:pt x="13855" y="43267"/>
                        <a:pt x="25285" y="49680"/>
                        <a:pt x="32206" y="45490"/>
                      </a:cubicBezTo>
                      <a:cubicBezTo>
                        <a:pt x="39128" y="41299"/>
                        <a:pt x="38239" y="27963"/>
                        <a:pt x="30619" y="15771"/>
                      </a:cubicBezTo>
                      <a:cubicBezTo>
                        <a:pt x="22999" y="3579"/>
                        <a:pt x="11378" y="-3025"/>
                        <a:pt x="4647" y="13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2"/>
                <p:cNvSpPr/>
                <p:nvPr/>
              </p:nvSpPr>
              <p:spPr>
                <a:xfrm>
                  <a:off x="1635267" y="2308804"/>
                  <a:ext cx="30235" cy="29261"/>
                </a:xfrm>
                <a:custGeom>
                  <a:rect b="b" l="l" r="r" t="t"/>
                  <a:pathLst>
                    <a:path extrusionOk="0" h="41359" w="42735">
                      <a:moveTo>
                        <a:pt x="2427" y="2846"/>
                      </a:moveTo>
                      <a:cubicBezTo>
                        <a:pt x="-3034" y="8688"/>
                        <a:pt x="1030" y="21324"/>
                        <a:pt x="11508" y="31167"/>
                      </a:cubicBezTo>
                      <a:cubicBezTo>
                        <a:pt x="21985" y="41009"/>
                        <a:pt x="34939" y="44311"/>
                        <a:pt x="40337" y="38469"/>
                      </a:cubicBezTo>
                      <a:cubicBezTo>
                        <a:pt x="45734" y="32627"/>
                        <a:pt x="41734" y="20054"/>
                        <a:pt x="31256" y="10212"/>
                      </a:cubicBezTo>
                      <a:cubicBezTo>
                        <a:pt x="20779" y="369"/>
                        <a:pt x="7825" y="-2933"/>
                        <a:pt x="2427" y="28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2"/>
                <p:cNvSpPr/>
                <p:nvPr/>
              </p:nvSpPr>
              <p:spPr>
                <a:xfrm>
                  <a:off x="1671600" y="2345379"/>
                  <a:ext cx="35817" cy="22008"/>
                </a:xfrm>
                <a:custGeom>
                  <a:rect b="b" l="l" r="r" t="t"/>
                  <a:pathLst>
                    <a:path extrusionOk="0" h="31107" w="50625">
                      <a:moveTo>
                        <a:pt x="325" y="8149"/>
                      </a:moveTo>
                      <a:cubicBezTo>
                        <a:pt x="-1897" y="15832"/>
                        <a:pt x="7501" y="25230"/>
                        <a:pt x="21281" y="29294"/>
                      </a:cubicBezTo>
                      <a:cubicBezTo>
                        <a:pt x="35060" y="33358"/>
                        <a:pt x="48078" y="30310"/>
                        <a:pt x="50300" y="22944"/>
                      </a:cubicBezTo>
                      <a:cubicBezTo>
                        <a:pt x="52522" y="15578"/>
                        <a:pt x="43125" y="5863"/>
                        <a:pt x="29345" y="1862"/>
                      </a:cubicBezTo>
                      <a:cubicBezTo>
                        <a:pt x="15565" y="-2138"/>
                        <a:pt x="2548" y="465"/>
                        <a:pt x="325" y="81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2"/>
                <p:cNvSpPr/>
                <p:nvPr/>
              </p:nvSpPr>
              <p:spPr>
                <a:xfrm>
                  <a:off x="1719155" y="2363876"/>
                  <a:ext cx="36464" cy="21062"/>
                </a:xfrm>
                <a:custGeom>
                  <a:rect b="b" l="l" r="r" t="t"/>
                  <a:pathLst>
                    <a:path extrusionOk="0" h="29769" w="51539">
                      <a:moveTo>
                        <a:pt x="116" y="10408"/>
                      </a:moveTo>
                      <a:cubicBezTo>
                        <a:pt x="-1218" y="18219"/>
                        <a:pt x="9133" y="26600"/>
                        <a:pt x="23293" y="29077"/>
                      </a:cubicBezTo>
                      <a:cubicBezTo>
                        <a:pt x="37454" y="31554"/>
                        <a:pt x="50090" y="27172"/>
                        <a:pt x="51424" y="19361"/>
                      </a:cubicBezTo>
                      <a:cubicBezTo>
                        <a:pt x="52757" y="11551"/>
                        <a:pt x="42407" y="3169"/>
                        <a:pt x="28246" y="692"/>
                      </a:cubicBezTo>
                      <a:cubicBezTo>
                        <a:pt x="14086" y="-1784"/>
                        <a:pt x="1703" y="2597"/>
                        <a:pt x="116" y="10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2"/>
                <p:cNvSpPr/>
                <p:nvPr/>
              </p:nvSpPr>
              <p:spPr>
                <a:xfrm>
                  <a:off x="1771692" y="2358449"/>
                  <a:ext cx="35754" cy="22203"/>
                </a:xfrm>
                <a:custGeom>
                  <a:rect b="b" l="l" r="r" t="t"/>
                  <a:pathLst>
                    <a:path extrusionOk="0" h="31383" w="50536">
                      <a:moveTo>
                        <a:pt x="344" y="23171"/>
                      </a:moveTo>
                      <a:cubicBezTo>
                        <a:pt x="2630" y="30791"/>
                        <a:pt x="15712" y="33585"/>
                        <a:pt x="29427" y="29521"/>
                      </a:cubicBezTo>
                      <a:cubicBezTo>
                        <a:pt x="43143" y="25457"/>
                        <a:pt x="52478" y="15805"/>
                        <a:pt x="50192" y="8185"/>
                      </a:cubicBezTo>
                      <a:cubicBezTo>
                        <a:pt x="47906" y="565"/>
                        <a:pt x="34825" y="-2166"/>
                        <a:pt x="21109" y="1835"/>
                      </a:cubicBezTo>
                      <a:cubicBezTo>
                        <a:pt x="7393" y="5835"/>
                        <a:pt x="-1941" y="15551"/>
                        <a:pt x="344" y="231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2"/>
                <p:cNvSpPr/>
                <p:nvPr/>
              </p:nvSpPr>
              <p:spPr>
                <a:xfrm>
                  <a:off x="1551105" y="2179445"/>
                  <a:ext cx="22428" cy="35635"/>
                </a:xfrm>
                <a:custGeom>
                  <a:rect b="b" l="l" r="r" t="t"/>
                  <a:pathLst>
                    <a:path extrusionOk="0" h="50367" w="31701">
                      <a:moveTo>
                        <a:pt x="23733" y="49980"/>
                      </a:moveTo>
                      <a:cubicBezTo>
                        <a:pt x="31353" y="47567"/>
                        <a:pt x="33956" y="34549"/>
                        <a:pt x="29575" y="20833"/>
                      </a:cubicBezTo>
                      <a:cubicBezTo>
                        <a:pt x="25193" y="7117"/>
                        <a:pt x="15541" y="-2027"/>
                        <a:pt x="7921" y="386"/>
                      </a:cubicBezTo>
                      <a:cubicBezTo>
                        <a:pt x="301" y="2799"/>
                        <a:pt x="-2239" y="15880"/>
                        <a:pt x="2143" y="29596"/>
                      </a:cubicBezTo>
                      <a:cubicBezTo>
                        <a:pt x="6524" y="43312"/>
                        <a:pt x="16176" y="52393"/>
                        <a:pt x="23733" y="499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2"/>
                <p:cNvSpPr/>
                <p:nvPr/>
              </p:nvSpPr>
              <p:spPr>
                <a:xfrm>
                  <a:off x="1522944" y="2125905"/>
                  <a:ext cx="26729" cy="31163"/>
                </a:xfrm>
                <a:custGeom>
                  <a:rect b="b" l="l" r="r" t="t"/>
                  <a:pathLst>
                    <a:path extrusionOk="0" h="44046" w="37780">
                      <a:moveTo>
                        <a:pt x="34838" y="42597"/>
                      </a:moveTo>
                      <a:cubicBezTo>
                        <a:pt x="40426" y="38279"/>
                        <a:pt x="37822" y="25516"/>
                        <a:pt x="28996" y="14149"/>
                      </a:cubicBezTo>
                      <a:cubicBezTo>
                        <a:pt x="20169" y="2783"/>
                        <a:pt x="8549" y="-2869"/>
                        <a:pt x="2961" y="1449"/>
                      </a:cubicBezTo>
                      <a:cubicBezTo>
                        <a:pt x="-2627" y="5767"/>
                        <a:pt x="-87" y="18531"/>
                        <a:pt x="8739" y="29897"/>
                      </a:cubicBezTo>
                      <a:cubicBezTo>
                        <a:pt x="17566" y="41264"/>
                        <a:pt x="29186" y="46915"/>
                        <a:pt x="34838" y="425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2"/>
                <p:cNvSpPr/>
                <p:nvPr/>
              </p:nvSpPr>
              <p:spPr>
                <a:xfrm>
                  <a:off x="1811898" y="2327483"/>
                  <a:ext cx="31333" cy="28348"/>
                </a:xfrm>
                <a:custGeom>
                  <a:rect b="b" l="l" r="r" t="t"/>
                  <a:pathLst>
                    <a:path extrusionOk="0" h="40068" w="44287">
                      <a:moveTo>
                        <a:pt x="2157" y="36597"/>
                      </a:moveTo>
                      <a:cubicBezTo>
                        <a:pt x="7237" y="42947"/>
                        <a:pt x="20318" y="40280"/>
                        <a:pt x="31367" y="31073"/>
                      </a:cubicBezTo>
                      <a:cubicBezTo>
                        <a:pt x="42416" y="21865"/>
                        <a:pt x="47369" y="9546"/>
                        <a:pt x="42289" y="3387"/>
                      </a:cubicBezTo>
                      <a:cubicBezTo>
                        <a:pt x="37209" y="-2773"/>
                        <a:pt x="24128" y="-296"/>
                        <a:pt x="13015" y="8911"/>
                      </a:cubicBezTo>
                      <a:cubicBezTo>
                        <a:pt x="1903" y="18119"/>
                        <a:pt x="-3241" y="30438"/>
                        <a:pt x="2157" y="365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2"/>
                <p:cNvSpPr/>
                <p:nvPr/>
              </p:nvSpPr>
              <p:spPr>
                <a:xfrm>
                  <a:off x="1840308" y="2282510"/>
                  <a:ext cx="22419" cy="35633"/>
                </a:xfrm>
                <a:custGeom>
                  <a:rect b="b" l="l" r="r" t="t"/>
                  <a:pathLst>
                    <a:path extrusionOk="0" h="50365" w="31687">
                      <a:moveTo>
                        <a:pt x="7907" y="49980"/>
                      </a:moveTo>
                      <a:cubicBezTo>
                        <a:pt x="15464" y="52393"/>
                        <a:pt x="25179" y="43249"/>
                        <a:pt x="29561" y="29533"/>
                      </a:cubicBezTo>
                      <a:cubicBezTo>
                        <a:pt x="33942" y="15817"/>
                        <a:pt x="31339" y="2799"/>
                        <a:pt x="23719" y="386"/>
                      </a:cubicBezTo>
                      <a:cubicBezTo>
                        <a:pt x="16099" y="-2027"/>
                        <a:pt x="6510" y="7117"/>
                        <a:pt x="2129" y="20770"/>
                      </a:cubicBezTo>
                      <a:cubicBezTo>
                        <a:pt x="-2253" y="34422"/>
                        <a:pt x="351" y="47567"/>
                        <a:pt x="7907" y="499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2"/>
                <p:cNvSpPr/>
                <p:nvPr/>
              </p:nvSpPr>
              <p:spPr>
                <a:xfrm>
                  <a:off x="1837935" y="2230901"/>
                  <a:ext cx="21946" cy="35911"/>
                </a:xfrm>
                <a:custGeom>
                  <a:rect b="b" l="l" r="r" t="t"/>
                  <a:pathLst>
                    <a:path extrusionOk="0" h="50757" w="31019">
                      <a:moveTo>
                        <a:pt x="22442" y="50469"/>
                      </a:moveTo>
                      <a:cubicBezTo>
                        <a:pt x="30063" y="48373"/>
                        <a:pt x="33238" y="35419"/>
                        <a:pt x="29364" y="21576"/>
                      </a:cubicBezTo>
                      <a:cubicBezTo>
                        <a:pt x="25491" y="7733"/>
                        <a:pt x="16219" y="-1855"/>
                        <a:pt x="8599" y="304"/>
                      </a:cubicBezTo>
                      <a:cubicBezTo>
                        <a:pt x="979" y="2463"/>
                        <a:pt x="-2196" y="15353"/>
                        <a:pt x="1614" y="29196"/>
                      </a:cubicBezTo>
                      <a:cubicBezTo>
                        <a:pt x="5424" y="43039"/>
                        <a:pt x="14632" y="52564"/>
                        <a:pt x="22442" y="504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2"/>
                <p:cNvSpPr/>
                <p:nvPr/>
              </p:nvSpPr>
              <p:spPr>
                <a:xfrm>
                  <a:off x="1807308" y="2193350"/>
                  <a:ext cx="32746" cy="26419"/>
                </a:xfrm>
                <a:custGeom>
                  <a:rect b="b" l="l" r="r" t="t"/>
                  <a:pathLst>
                    <a:path extrusionOk="0" h="37341" w="46284">
                      <a:moveTo>
                        <a:pt x="44914" y="32958"/>
                      </a:moveTo>
                      <a:cubicBezTo>
                        <a:pt x="49232" y="26291"/>
                        <a:pt x="43009" y="14480"/>
                        <a:pt x="31007" y="6606"/>
                      </a:cubicBezTo>
                      <a:cubicBezTo>
                        <a:pt x="19006" y="-1268"/>
                        <a:pt x="5607" y="-2221"/>
                        <a:pt x="1353" y="4383"/>
                      </a:cubicBezTo>
                      <a:cubicBezTo>
                        <a:pt x="-2902" y="10987"/>
                        <a:pt x="3195" y="22862"/>
                        <a:pt x="15196" y="30736"/>
                      </a:cubicBezTo>
                      <a:cubicBezTo>
                        <a:pt x="27198" y="38610"/>
                        <a:pt x="40405" y="39562"/>
                        <a:pt x="44914" y="329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2"/>
                <p:cNvSpPr/>
                <p:nvPr/>
              </p:nvSpPr>
              <p:spPr>
                <a:xfrm>
                  <a:off x="1035831" y="2095592"/>
                  <a:ext cx="32656" cy="26524"/>
                </a:xfrm>
                <a:custGeom>
                  <a:rect b="b" l="l" r="r" t="t"/>
                  <a:pathLst>
                    <a:path extrusionOk="0" h="37490" w="46157">
                      <a:moveTo>
                        <a:pt x="44739" y="4299"/>
                      </a:moveTo>
                      <a:cubicBezTo>
                        <a:pt x="49120" y="10649"/>
                        <a:pt x="43024" y="22778"/>
                        <a:pt x="31023" y="30715"/>
                      </a:cubicBezTo>
                      <a:cubicBezTo>
                        <a:pt x="19021" y="38653"/>
                        <a:pt x="5623" y="39796"/>
                        <a:pt x="1368" y="33192"/>
                      </a:cubicBezTo>
                      <a:cubicBezTo>
                        <a:pt x="-2886" y="26588"/>
                        <a:pt x="3083" y="14713"/>
                        <a:pt x="15084" y="6776"/>
                      </a:cubicBezTo>
                      <a:cubicBezTo>
                        <a:pt x="27086" y="-1162"/>
                        <a:pt x="40484" y="-2305"/>
                        <a:pt x="44739" y="429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2"/>
                <p:cNvSpPr/>
                <p:nvPr/>
              </p:nvSpPr>
              <p:spPr>
                <a:xfrm>
                  <a:off x="1497824" y="2616923"/>
                  <a:ext cx="23770" cy="34757"/>
                </a:xfrm>
                <a:custGeom>
                  <a:rect b="b" l="l" r="r" t="t"/>
                  <a:pathLst>
                    <a:path extrusionOk="0" h="49126" w="33597">
                      <a:moveTo>
                        <a:pt x="27224" y="687"/>
                      </a:moveTo>
                      <a:cubicBezTo>
                        <a:pt x="19921" y="-2488"/>
                        <a:pt x="9380" y="5640"/>
                        <a:pt x="3602" y="18848"/>
                      </a:cubicBezTo>
                      <a:cubicBezTo>
                        <a:pt x="-2177" y="32056"/>
                        <a:pt x="-843" y="45264"/>
                        <a:pt x="6459" y="48439"/>
                      </a:cubicBezTo>
                      <a:cubicBezTo>
                        <a:pt x="13762" y="51614"/>
                        <a:pt x="24303" y="43486"/>
                        <a:pt x="30018" y="30278"/>
                      </a:cubicBezTo>
                      <a:cubicBezTo>
                        <a:pt x="35733" y="17070"/>
                        <a:pt x="34463" y="3862"/>
                        <a:pt x="27224" y="6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2"/>
                <p:cNvSpPr/>
                <p:nvPr/>
              </p:nvSpPr>
              <p:spPr>
                <a:xfrm>
                  <a:off x="1480662" y="2664195"/>
                  <a:ext cx="23751" cy="34757"/>
                </a:xfrm>
                <a:custGeom>
                  <a:rect b="b" l="l" r="r" t="t"/>
                  <a:pathLst>
                    <a:path extrusionOk="0" h="49126" w="33570">
                      <a:moveTo>
                        <a:pt x="27138" y="687"/>
                      </a:moveTo>
                      <a:cubicBezTo>
                        <a:pt x="19836" y="-2488"/>
                        <a:pt x="9295" y="5640"/>
                        <a:pt x="3580" y="18848"/>
                      </a:cubicBezTo>
                      <a:cubicBezTo>
                        <a:pt x="-2135" y="32056"/>
                        <a:pt x="-865" y="45264"/>
                        <a:pt x="6374" y="48439"/>
                      </a:cubicBezTo>
                      <a:cubicBezTo>
                        <a:pt x="13613" y="51614"/>
                        <a:pt x="24281" y="43486"/>
                        <a:pt x="29996" y="30278"/>
                      </a:cubicBezTo>
                      <a:cubicBezTo>
                        <a:pt x="35711" y="17070"/>
                        <a:pt x="34441" y="3862"/>
                        <a:pt x="27138" y="68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2"/>
                <p:cNvSpPr/>
                <p:nvPr/>
              </p:nvSpPr>
              <p:spPr>
                <a:xfrm>
                  <a:off x="1468864" y="2711931"/>
                  <a:ext cx="20880" cy="36568"/>
                </a:xfrm>
                <a:custGeom>
                  <a:rect b="b" l="l" r="r" t="t"/>
                  <a:pathLst>
                    <a:path extrusionOk="0" h="51686" w="29512">
                      <a:moveTo>
                        <a:pt x="18695" y="94"/>
                      </a:moveTo>
                      <a:cubicBezTo>
                        <a:pt x="10821" y="-1112"/>
                        <a:pt x="2693" y="9429"/>
                        <a:pt x="534" y="23653"/>
                      </a:cubicBezTo>
                      <a:cubicBezTo>
                        <a:pt x="-1625" y="37877"/>
                        <a:pt x="2947" y="50386"/>
                        <a:pt x="10821" y="51593"/>
                      </a:cubicBezTo>
                      <a:cubicBezTo>
                        <a:pt x="18695" y="52799"/>
                        <a:pt x="26823" y="42195"/>
                        <a:pt x="28982" y="28034"/>
                      </a:cubicBezTo>
                      <a:cubicBezTo>
                        <a:pt x="31141" y="13874"/>
                        <a:pt x="26506" y="1301"/>
                        <a:pt x="18695" y="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2"/>
                <p:cNvSpPr/>
                <p:nvPr/>
              </p:nvSpPr>
              <p:spPr>
                <a:xfrm>
                  <a:off x="1475130" y="2764039"/>
                  <a:ext cx="22547" cy="35542"/>
                </a:xfrm>
                <a:custGeom>
                  <a:rect b="b" l="l" r="r" t="t"/>
                  <a:pathLst>
                    <a:path extrusionOk="0" h="50236" w="31869">
                      <a:moveTo>
                        <a:pt x="7729" y="424"/>
                      </a:moveTo>
                      <a:cubicBezTo>
                        <a:pt x="173" y="2900"/>
                        <a:pt x="-2240" y="15981"/>
                        <a:pt x="2268" y="29634"/>
                      </a:cubicBezTo>
                      <a:cubicBezTo>
                        <a:pt x="6777" y="43286"/>
                        <a:pt x="16556" y="52303"/>
                        <a:pt x="24112" y="49827"/>
                      </a:cubicBezTo>
                      <a:cubicBezTo>
                        <a:pt x="31669" y="47350"/>
                        <a:pt x="34145" y="34206"/>
                        <a:pt x="29573" y="20617"/>
                      </a:cubicBezTo>
                      <a:cubicBezTo>
                        <a:pt x="25001" y="7028"/>
                        <a:pt x="15413" y="-2116"/>
                        <a:pt x="7729" y="4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2"/>
                <p:cNvSpPr/>
                <p:nvPr/>
              </p:nvSpPr>
              <p:spPr>
                <a:xfrm>
                  <a:off x="1501341" y="2813000"/>
                  <a:ext cx="29939" cy="29595"/>
                </a:xfrm>
                <a:custGeom>
                  <a:rect b="b" l="l" r="r" t="t"/>
                  <a:pathLst>
                    <a:path extrusionOk="0" h="41831" w="42317">
                      <a:moveTo>
                        <a:pt x="2560" y="2730"/>
                      </a:moveTo>
                      <a:cubicBezTo>
                        <a:pt x="-3028" y="8445"/>
                        <a:pt x="845" y="21145"/>
                        <a:pt x="11132" y="31242"/>
                      </a:cubicBezTo>
                      <a:cubicBezTo>
                        <a:pt x="21419" y="41338"/>
                        <a:pt x="34246" y="44767"/>
                        <a:pt x="39771" y="39116"/>
                      </a:cubicBezTo>
                      <a:cubicBezTo>
                        <a:pt x="45295" y="33465"/>
                        <a:pt x="41549" y="20637"/>
                        <a:pt x="31262" y="10604"/>
                      </a:cubicBezTo>
                      <a:cubicBezTo>
                        <a:pt x="20975" y="572"/>
                        <a:pt x="8084" y="-2985"/>
                        <a:pt x="2560" y="27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2"/>
                <p:cNvSpPr/>
                <p:nvPr/>
              </p:nvSpPr>
              <p:spPr>
                <a:xfrm>
                  <a:off x="1470195" y="2467677"/>
                  <a:ext cx="24793" cy="34029"/>
                </a:xfrm>
                <a:custGeom>
                  <a:rect b="b" l="l" r="r" t="t"/>
                  <a:pathLst>
                    <a:path extrusionOk="0" h="48098" w="35043">
                      <a:moveTo>
                        <a:pt x="5509" y="921"/>
                      </a:moveTo>
                      <a:cubicBezTo>
                        <a:pt x="12557" y="-2698"/>
                        <a:pt x="23670" y="4668"/>
                        <a:pt x="30274" y="17368"/>
                      </a:cubicBezTo>
                      <a:cubicBezTo>
                        <a:pt x="36878" y="30068"/>
                        <a:pt x="36624" y="43466"/>
                        <a:pt x="29512" y="47149"/>
                      </a:cubicBezTo>
                      <a:cubicBezTo>
                        <a:pt x="22400" y="50832"/>
                        <a:pt x="11351" y="43466"/>
                        <a:pt x="4747" y="30703"/>
                      </a:cubicBezTo>
                      <a:cubicBezTo>
                        <a:pt x="-1857" y="17939"/>
                        <a:pt x="-1540" y="4604"/>
                        <a:pt x="5509" y="9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2"/>
                <p:cNvSpPr/>
                <p:nvPr/>
              </p:nvSpPr>
              <p:spPr>
                <a:xfrm>
                  <a:off x="1428797" y="2432965"/>
                  <a:ext cx="32607" cy="26581"/>
                </a:xfrm>
                <a:custGeom>
                  <a:rect b="b" l="l" r="r" t="t"/>
                  <a:pathLst>
                    <a:path extrusionOk="0" h="37571" w="46087">
                      <a:moveTo>
                        <a:pt x="1446" y="4157"/>
                      </a:moveTo>
                      <a:cubicBezTo>
                        <a:pt x="5891" y="-2193"/>
                        <a:pt x="19163" y="-1240"/>
                        <a:pt x="31101" y="6824"/>
                      </a:cubicBezTo>
                      <a:cubicBezTo>
                        <a:pt x="43038" y="14889"/>
                        <a:pt x="49071" y="26699"/>
                        <a:pt x="44626" y="33304"/>
                      </a:cubicBezTo>
                      <a:cubicBezTo>
                        <a:pt x="40181" y="39908"/>
                        <a:pt x="26910" y="38701"/>
                        <a:pt x="15035" y="30700"/>
                      </a:cubicBezTo>
                      <a:cubicBezTo>
                        <a:pt x="3160" y="22699"/>
                        <a:pt x="-2999" y="10761"/>
                        <a:pt x="1446"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2"/>
                <p:cNvSpPr/>
                <p:nvPr/>
              </p:nvSpPr>
              <p:spPr>
                <a:xfrm>
                  <a:off x="1381744" y="2401629"/>
                  <a:ext cx="31739" cy="24093"/>
                </a:xfrm>
                <a:custGeom>
                  <a:rect b="b" l="l" r="r" t="t"/>
                  <a:pathLst>
                    <a:path extrusionOk="0" h="34054" w="44861">
                      <a:moveTo>
                        <a:pt x="819" y="2486"/>
                      </a:moveTo>
                      <a:cubicBezTo>
                        <a:pt x="4120" y="-2403"/>
                        <a:pt x="16439" y="136"/>
                        <a:pt x="28378" y="8201"/>
                      </a:cubicBezTo>
                      <a:cubicBezTo>
                        <a:pt x="40316" y="16266"/>
                        <a:pt x="47428" y="26679"/>
                        <a:pt x="43998" y="31569"/>
                      </a:cubicBezTo>
                      <a:cubicBezTo>
                        <a:pt x="40570" y="36459"/>
                        <a:pt x="28378" y="33918"/>
                        <a:pt x="16439" y="25854"/>
                      </a:cubicBezTo>
                      <a:cubicBezTo>
                        <a:pt x="4501" y="17790"/>
                        <a:pt x="-2484" y="7375"/>
                        <a:pt x="819" y="24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2"/>
                <p:cNvSpPr/>
                <p:nvPr/>
              </p:nvSpPr>
              <p:spPr>
                <a:xfrm>
                  <a:off x="1490691" y="2513629"/>
                  <a:ext cx="24810" cy="33988"/>
                </a:xfrm>
                <a:custGeom>
                  <a:rect b="b" l="l" r="r" t="t"/>
                  <a:pathLst>
                    <a:path extrusionOk="0" h="48039" w="35067">
                      <a:moveTo>
                        <a:pt x="5509" y="949"/>
                      </a:moveTo>
                      <a:cubicBezTo>
                        <a:pt x="12557" y="-2734"/>
                        <a:pt x="23606" y="4632"/>
                        <a:pt x="30274" y="17395"/>
                      </a:cubicBezTo>
                      <a:cubicBezTo>
                        <a:pt x="36941" y="30159"/>
                        <a:pt x="36624" y="43493"/>
                        <a:pt x="29512" y="47113"/>
                      </a:cubicBezTo>
                      <a:cubicBezTo>
                        <a:pt x="22400" y="50733"/>
                        <a:pt x="11351" y="43430"/>
                        <a:pt x="4747" y="30667"/>
                      </a:cubicBezTo>
                      <a:cubicBezTo>
                        <a:pt x="-1857" y="17903"/>
                        <a:pt x="-1540" y="4632"/>
                        <a:pt x="5509" y="9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2"/>
                <p:cNvSpPr/>
                <p:nvPr/>
              </p:nvSpPr>
              <p:spPr>
                <a:xfrm>
                  <a:off x="1508905" y="2560125"/>
                  <a:ext cx="21495" cy="36230"/>
                </a:xfrm>
                <a:custGeom>
                  <a:rect b="b" l="l" r="r" t="t"/>
                  <a:pathLst>
                    <a:path extrusionOk="0" h="51209" w="30381">
                      <a:moveTo>
                        <a:pt x="9503" y="205"/>
                      </a:moveTo>
                      <a:cubicBezTo>
                        <a:pt x="17250" y="-1573"/>
                        <a:pt x="26077" y="8397"/>
                        <a:pt x="29252" y="22430"/>
                      </a:cubicBezTo>
                      <a:cubicBezTo>
                        <a:pt x="32427" y="36464"/>
                        <a:pt x="28680" y="49227"/>
                        <a:pt x="20933" y="51005"/>
                      </a:cubicBezTo>
                      <a:cubicBezTo>
                        <a:pt x="13186" y="52783"/>
                        <a:pt x="4296" y="42750"/>
                        <a:pt x="1121" y="28780"/>
                      </a:cubicBezTo>
                      <a:cubicBezTo>
                        <a:pt x="-2054" y="14810"/>
                        <a:pt x="1756" y="1920"/>
                        <a:pt x="9503" y="2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2"/>
                <p:cNvSpPr/>
                <p:nvPr/>
              </p:nvSpPr>
              <p:spPr>
                <a:xfrm>
                  <a:off x="1948218" y="2600341"/>
                  <a:ext cx="36165" cy="21589"/>
                </a:xfrm>
                <a:custGeom>
                  <a:rect b="b" l="l" r="r" t="t"/>
                  <a:pathLst>
                    <a:path extrusionOk="0" h="30515" w="51116">
                      <a:moveTo>
                        <a:pt x="50895" y="9243"/>
                      </a:moveTo>
                      <a:cubicBezTo>
                        <a:pt x="52736" y="16926"/>
                        <a:pt x="42894" y="25943"/>
                        <a:pt x="28860" y="29245"/>
                      </a:cubicBezTo>
                      <a:cubicBezTo>
                        <a:pt x="14827" y="32547"/>
                        <a:pt x="2063" y="29245"/>
                        <a:pt x="222" y="21244"/>
                      </a:cubicBezTo>
                      <a:cubicBezTo>
                        <a:pt x="-1620" y="13243"/>
                        <a:pt x="8223" y="4544"/>
                        <a:pt x="22256" y="1242"/>
                      </a:cubicBezTo>
                      <a:cubicBezTo>
                        <a:pt x="36289" y="-2060"/>
                        <a:pt x="49053" y="1432"/>
                        <a:pt x="50895" y="92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2"/>
                <p:cNvSpPr/>
                <p:nvPr/>
              </p:nvSpPr>
              <p:spPr>
                <a:xfrm>
                  <a:off x="1898570" y="2609004"/>
                  <a:ext cx="36165" cy="21582"/>
                </a:xfrm>
                <a:custGeom>
                  <a:rect b="b" l="l" r="r" t="t"/>
                  <a:pathLst>
                    <a:path extrusionOk="0" h="30505" w="51116">
                      <a:moveTo>
                        <a:pt x="50895" y="9233"/>
                      </a:moveTo>
                      <a:cubicBezTo>
                        <a:pt x="52736" y="16917"/>
                        <a:pt x="42893" y="25934"/>
                        <a:pt x="28860" y="29236"/>
                      </a:cubicBezTo>
                      <a:cubicBezTo>
                        <a:pt x="14827" y="32538"/>
                        <a:pt x="2063" y="29236"/>
                        <a:pt x="221" y="21235"/>
                      </a:cubicBezTo>
                      <a:cubicBezTo>
                        <a:pt x="-1620" y="13234"/>
                        <a:pt x="8223" y="4534"/>
                        <a:pt x="22256" y="1233"/>
                      </a:cubicBezTo>
                      <a:cubicBezTo>
                        <a:pt x="36290" y="-2070"/>
                        <a:pt x="49180" y="1486"/>
                        <a:pt x="50895" y="92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2"/>
                <p:cNvSpPr/>
                <p:nvPr/>
              </p:nvSpPr>
              <p:spPr>
                <a:xfrm>
                  <a:off x="1848306" y="2614037"/>
                  <a:ext cx="36632" cy="20416"/>
                </a:xfrm>
                <a:custGeom>
                  <a:rect b="b" l="l" r="r" t="t"/>
                  <a:pathLst>
                    <a:path extrusionOk="0" h="28857" w="51777">
                      <a:moveTo>
                        <a:pt x="51765" y="15061"/>
                      </a:moveTo>
                      <a:cubicBezTo>
                        <a:pt x="51765" y="23062"/>
                        <a:pt x="39764" y="29222"/>
                        <a:pt x="25412" y="28841"/>
                      </a:cubicBezTo>
                      <a:cubicBezTo>
                        <a:pt x="11061" y="28460"/>
                        <a:pt x="-432" y="21729"/>
                        <a:pt x="12" y="13791"/>
                      </a:cubicBezTo>
                      <a:cubicBezTo>
                        <a:pt x="457" y="5854"/>
                        <a:pt x="12014" y="-306"/>
                        <a:pt x="26365" y="12"/>
                      </a:cubicBezTo>
                      <a:cubicBezTo>
                        <a:pt x="40716" y="329"/>
                        <a:pt x="52209" y="7441"/>
                        <a:pt x="51765" y="150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2"/>
                <p:cNvSpPr/>
                <p:nvPr/>
              </p:nvSpPr>
              <p:spPr>
                <a:xfrm>
                  <a:off x="1997837" y="2572353"/>
                  <a:ext cx="31509" cy="27907"/>
                </a:xfrm>
                <a:custGeom>
                  <a:rect b="b" l="l" r="r" t="t"/>
                  <a:pathLst>
                    <a:path extrusionOk="0" h="39444" w="44535">
                      <a:moveTo>
                        <a:pt x="42619" y="3530"/>
                      </a:moveTo>
                      <a:cubicBezTo>
                        <a:pt x="47572" y="9880"/>
                        <a:pt x="42619" y="22008"/>
                        <a:pt x="31253" y="30962"/>
                      </a:cubicBezTo>
                      <a:cubicBezTo>
                        <a:pt x="19886" y="39915"/>
                        <a:pt x="6869" y="42138"/>
                        <a:pt x="1916" y="35915"/>
                      </a:cubicBezTo>
                      <a:cubicBezTo>
                        <a:pt x="-3037" y="29692"/>
                        <a:pt x="1916" y="17437"/>
                        <a:pt x="13282" y="8483"/>
                      </a:cubicBezTo>
                      <a:cubicBezTo>
                        <a:pt x="24649" y="-470"/>
                        <a:pt x="37666" y="-2693"/>
                        <a:pt x="42619" y="3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2"/>
                <p:cNvSpPr/>
                <p:nvPr/>
              </p:nvSpPr>
              <p:spPr>
                <a:xfrm>
                  <a:off x="2035536" y="2527030"/>
                  <a:ext cx="26117" cy="33118"/>
                </a:xfrm>
                <a:custGeom>
                  <a:rect b="b" l="l" r="r" t="t"/>
                  <a:pathLst>
                    <a:path extrusionOk="0" h="46810" w="36914">
                      <a:moveTo>
                        <a:pt x="32170" y="1152"/>
                      </a:moveTo>
                      <a:cubicBezTo>
                        <a:pt x="38901" y="5279"/>
                        <a:pt x="38520" y="18614"/>
                        <a:pt x="30710" y="30870"/>
                      </a:cubicBezTo>
                      <a:cubicBezTo>
                        <a:pt x="22899" y="43125"/>
                        <a:pt x="11660" y="49920"/>
                        <a:pt x="4802" y="45411"/>
                      </a:cubicBezTo>
                      <a:cubicBezTo>
                        <a:pt x="-2056" y="40903"/>
                        <a:pt x="-1548" y="27949"/>
                        <a:pt x="6199" y="15693"/>
                      </a:cubicBezTo>
                      <a:cubicBezTo>
                        <a:pt x="13946" y="3438"/>
                        <a:pt x="25376" y="-2722"/>
                        <a:pt x="32170" y="11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2"/>
                <p:cNvSpPr/>
                <p:nvPr/>
              </p:nvSpPr>
              <p:spPr>
                <a:xfrm>
                  <a:off x="2038774" y="2466646"/>
                  <a:ext cx="21582" cy="36164"/>
                </a:xfrm>
                <a:custGeom>
                  <a:rect b="b" l="l" r="r" t="t"/>
                  <a:pathLst>
                    <a:path extrusionOk="0" h="51115" w="30505">
                      <a:moveTo>
                        <a:pt x="9234" y="221"/>
                      </a:moveTo>
                      <a:cubicBezTo>
                        <a:pt x="16981" y="-1620"/>
                        <a:pt x="25934" y="8223"/>
                        <a:pt x="29236" y="22256"/>
                      </a:cubicBezTo>
                      <a:cubicBezTo>
                        <a:pt x="32538" y="36289"/>
                        <a:pt x="29236" y="49053"/>
                        <a:pt x="21235" y="50894"/>
                      </a:cubicBezTo>
                      <a:cubicBezTo>
                        <a:pt x="13234" y="52736"/>
                        <a:pt x="4534" y="42893"/>
                        <a:pt x="1232" y="28860"/>
                      </a:cubicBezTo>
                      <a:cubicBezTo>
                        <a:pt x="-2069" y="14826"/>
                        <a:pt x="1487" y="2000"/>
                        <a:pt x="9234" y="2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3" name="Google Shape;133;p2"/>
              <p:cNvGrpSpPr/>
              <p:nvPr/>
            </p:nvGrpSpPr>
            <p:grpSpPr>
              <a:xfrm>
                <a:off x="588447" y="2101854"/>
                <a:ext cx="1467790" cy="755054"/>
                <a:chOff x="588447" y="2101854"/>
                <a:chExt cx="1467790" cy="755054"/>
              </a:xfrm>
            </p:grpSpPr>
            <p:sp>
              <p:nvSpPr>
                <p:cNvPr id="134" name="Google Shape;134;p2"/>
                <p:cNvSpPr/>
                <p:nvPr/>
              </p:nvSpPr>
              <p:spPr>
                <a:xfrm>
                  <a:off x="1008973" y="2128886"/>
                  <a:ext cx="18321" cy="13811"/>
                </a:xfrm>
                <a:custGeom>
                  <a:rect b="b" l="l" r="r" t="t"/>
                  <a:pathLst>
                    <a:path extrusionOk="0" h="19521" w="25895">
                      <a:moveTo>
                        <a:pt x="25425" y="1483"/>
                      </a:moveTo>
                      <a:cubicBezTo>
                        <a:pt x="27330" y="4277"/>
                        <a:pt x="23266" y="10310"/>
                        <a:pt x="16408" y="14882"/>
                      </a:cubicBezTo>
                      <a:cubicBezTo>
                        <a:pt x="9550" y="19454"/>
                        <a:pt x="2375" y="20914"/>
                        <a:pt x="470" y="18057"/>
                      </a:cubicBezTo>
                      <a:cubicBezTo>
                        <a:pt x="-1435" y="15199"/>
                        <a:pt x="2629" y="9167"/>
                        <a:pt x="9487" y="4595"/>
                      </a:cubicBezTo>
                      <a:cubicBezTo>
                        <a:pt x="16345" y="23"/>
                        <a:pt x="23520" y="-1374"/>
                        <a:pt x="25425" y="14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2"/>
                <p:cNvSpPr/>
                <p:nvPr/>
              </p:nvSpPr>
              <p:spPr>
                <a:xfrm>
                  <a:off x="984228" y="2160466"/>
                  <a:ext cx="13253" cy="18715"/>
                </a:xfrm>
                <a:custGeom>
                  <a:rect b="b" l="l" r="r" t="t"/>
                  <a:pathLst>
                    <a:path extrusionOk="0" h="26453" w="18732">
                      <a:moveTo>
                        <a:pt x="17090" y="396"/>
                      </a:moveTo>
                      <a:cubicBezTo>
                        <a:pt x="20011" y="2174"/>
                        <a:pt x="18931" y="9350"/>
                        <a:pt x="14677" y="16462"/>
                      </a:cubicBezTo>
                      <a:cubicBezTo>
                        <a:pt x="10422" y="23574"/>
                        <a:pt x="4580" y="27828"/>
                        <a:pt x="1659" y="26050"/>
                      </a:cubicBezTo>
                      <a:cubicBezTo>
                        <a:pt x="-1262" y="24272"/>
                        <a:pt x="-246" y="17097"/>
                        <a:pt x="4072" y="10048"/>
                      </a:cubicBezTo>
                      <a:cubicBezTo>
                        <a:pt x="8390" y="3000"/>
                        <a:pt x="14169" y="-1382"/>
                        <a:pt x="17090" y="3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2"/>
                <p:cNvSpPr/>
                <p:nvPr/>
              </p:nvSpPr>
              <p:spPr>
                <a:xfrm>
                  <a:off x="961972" y="2200822"/>
                  <a:ext cx="10993" cy="20120"/>
                </a:xfrm>
                <a:custGeom>
                  <a:rect b="b" l="l" r="r" t="t"/>
                  <a:pathLst>
                    <a:path extrusionOk="0" h="28438" w="15538">
                      <a:moveTo>
                        <a:pt x="12913" y="154"/>
                      </a:moveTo>
                      <a:cubicBezTo>
                        <a:pt x="16151" y="1361"/>
                        <a:pt x="16405" y="8600"/>
                        <a:pt x="13611" y="16347"/>
                      </a:cubicBezTo>
                      <a:cubicBezTo>
                        <a:pt x="10817" y="24094"/>
                        <a:pt x="5864" y="29428"/>
                        <a:pt x="2626" y="28285"/>
                      </a:cubicBezTo>
                      <a:cubicBezTo>
                        <a:pt x="-613" y="27142"/>
                        <a:pt x="-867" y="19839"/>
                        <a:pt x="1927" y="12092"/>
                      </a:cubicBezTo>
                      <a:cubicBezTo>
                        <a:pt x="4721" y="4345"/>
                        <a:pt x="9674" y="-989"/>
                        <a:pt x="12913" y="1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
                <p:cNvSpPr/>
                <p:nvPr/>
              </p:nvSpPr>
              <p:spPr>
                <a:xfrm>
                  <a:off x="941922" y="2246928"/>
                  <a:ext cx="10969" cy="20088"/>
                </a:xfrm>
                <a:custGeom>
                  <a:rect b="b" l="l" r="r" t="t"/>
                  <a:pathLst>
                    <a:path extrusionOk="0" h="28393" w="15504">
                      <a:moveTo>
                        <a:pt x="12853" y="154"/>
                      </a:moveTo>
                      <a:cubicBezTo>
                        <a:pt x="16092" y="1297"/>
                        <a:pt x="16409" y="8536"/>
                        <a:pt x="13552" y="16347"/>
                      </a:cubicBezTo>
                      <a:cubicBezTo>
                        <a:pt x="10694" y="24157"/>
                        <a:pt x="5805" y="29428"/>
                        <a:pt x="2630" y="28221"/>
                      </a:cubicBezTo>
                      <a:cubicBezTo>
                        <a:pt x="-545" y="27015"/>
                        <a:pt x="-927" y="19839"/>
                        <a:pt x="1931" y="12092"/>
                      </a:cubicBezTo>
                      <a:cubicBezTo>
                        <a:pt x="4789" y="4345"/>
                        <a:pt x="9678" y="-989"/>
                        <a:pt x="12853" y="1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2"/>
                <p:cNvSpPr/>
                <p:nvPr/>
              </p:nvSpPr>
              <p:spPr>
                <a:xfrm>
                  <a:off x="916824" y="2292561"/>
                  <a:ext cx="14082" cy="18108"/>
                </a:xfrm>
                <a:custGeom>
                  <a:rect b="b" l="l" r="r" t="t"/>
                  <a:pathLst>
                    <a:path extrusionOk="0" h="25594" w="19904">
                      <a:moveTo>
                        <a:pt x="18479" y="507"/>
                      </a:moveTo>
                      <a:cubicBezTo>
                        <a:pt x="21336" y="2476"/>
                        <a:pt x="19749" y="9588"/>
                        <a:pt x="15050" y="16382"/>
                      </a:cubicBezTo>
                      <a:cubicBezTo>
                        <a:pt x="10351" y="23177"/>
                        <a:pt x="4191" y="27050"/>
                        <a:pt x="1397" y="25082"/>
                      </a:cubicBezTo>
                      <a:cubicBezTo>
                        <a:pt x="-1397" y="23113"/>
                        <a:pt x="127" y="16065"/>
                        <a:pt x="4826" y="9270"/>
                      </a:cubicBezTo>
                      <a:cubicBezTo>
                        <a:pt x="9525" y="2476"/>
                        <a:pt x="15367" y="-1461"/>
                        <a:pt x="18479" y="5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2"/>
                <p:cNvSpPr/>
                <p:nvPr/>
              </p:nvSpPr>
              <p:spPr>
                <a:xfrm rot="-1964114">
                  <a:off x="884498" y="2334941"/>
                  <a:ext cx="21200" cy="8803"/>
                </a:xfrm>
                <a:custGeom>
                  <a:rect b="b" l="l" r="r" t="t"/>
                  <a:pathLst>
                    <a:path extrusionOk="0" h="12445" w="29971">
                      <a:moveTo>
                        <a:pt x="29972" y="6223"/>
                      </a:moveTo>
                      <a:cubicBezTo>
                        <a:pt x="29972" y="9660"/>
                        <a:pt x="23263" y="12446"/>
                        <a:pt x="14986" y="12446"/>
                      </a:cubicBezTo>
                      <a:cubicBezTo>
                        <a:pt x="6710" y="12446"/>
                        <a:pt x="0" y="9660"/>
                        <a:pt x="0" y="6223"/>
                      </a:cubicBezTo>
                      <a:cubicBezTo>
                        <a:pt x="0" y="2786"/>
                        <a:pt x="6710" y="0"/>
                        <a:pt x="14986" y="0"/>
                      </a:cubicBezTo>
                      <a:cubicBezTo>
                        <a:pt x="23263" y="0"/>
                        <a:pt x="29972" y="2786"/>
                        <a:pt x="29972" y="62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
                <p:cNvSpPr/>
                <p:nvPr/>
              </p:nvSpPr>
              <p:spPr>
                <a:xfrm>
                  <a:off x="841839" y="2357278"/>
                  <a:ext cx="18456" cy="13590"/>
                </a:xfrm>
                <a:custGeom>
                  <a:rect b="b" l="l" r="r" t="t"/>
                  <a:pathLst>
                    <a:path extrusionOk="0" h="19208" w="26086">
                      <a:moveTo>
                        <a:pt x="25648" y="1526"/>
                      </a:moveTo>
                      <a:cubicBezTo>
                        <a:pt x="27489" y="4447"/>
                        <a:pt x="23362" y="10352"/>
                        <a:pt x="16377" y="14797"/>
                      </a:cubicBezTo>
                      <a:cubicBezTo>
                        <a:pt x="9392" y="19242"/>
                        <a:pt x="2280" y="20576"/>
                        <a:pt x="438" y="17655"/>
                      </a:cubicBezTo>
                      <a:cubicBezTo>
                        <a:pt x="-1403" y="14734"/>
                        <a:pt x="2724" y="8828"/>
                        <a:pt x="9709" y="4383"/>
                      </a:cubicBezTo>
                      <a:cubicBezTo>
                        <a:pt x="16694" y="-62"/>
                        <a:pt x="23806" y="-1332"/>
                        <a:pt x="25648" y="15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
                <p:cNvSpPr/>
                <p:nvPr/>
              </p:nvSpPr>
              <p:spPr>
                <a:xfrm>
                  <a:off x="794970" y="2379856"/>
                  <a:ext cx="20308" cy="10581"/>
                </a:xfrm>
                <a:custGeom>
                  <a:rect b="b" l="l" r="r" t="t"/>
                  <a:pathLst>
                    <a:path extrusionOk="0" h="14955" w="28704">
                      <a:moveTo>
                        <a:pt x="28570" y="2896"/>
                      </a:moveTo>
                      <a:cubicBezTo>
                        <a:pt x="29649" y="6135"/>
                        <a:pt x="24125" y="10834"/>
                        <a:pt x="16251" y="13374"/>
                      </a:cubicBezTo>
                      <a:cubicBezTo>
                        <a:pt x="8377" y="15914"/>
                        <a:pt x="1138" y="15342"/>
                        <a:pt x="122" y="12040"/>
                      </a:cubicBezTo>
                      <a:cubicBezTo>
                        <a:pt x="-894" y="8738"/>
                        <a:pt x="4567" y="4103"/>
                        <a:pt x="12441" y="1563"/>
                      </a:cubicBezTo>
                      <a:cubicBezTo>
                        <a:pt x="20315" y="-977"/>
                        <a:pt x="27554" y="-342"/>
                        <a:pt x="28570" y="28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2"/>
                <p:cNvSpPr/>
                <p:nvPr/>
              </p:nvSpPr>
              <p:spPr>
                <a:xfrm>
                  <a:off x="742376" y="2382164"/>
                  <a:ext cx="20942" cy="9294"/>
                </a:xfrm>
                <a:custGeom>
                  <a:rect b="b" l="l" r="r" t="t"/>
                  <a:pathLst>
                    <a:path extrusionOk="0" h="13136" w="29600">
                      <a:moveTo>
                        <a:pt x="29564" y="8962"/>
                      </a:moveTo>
                      <a:cubicBezTo>
                        <a:pt x="28992" y="12328"/>
                        <a:pt x="21944" y="13979"/>
                        <a:pt x="13816" y="12709"/>
                      </a:cubicBezTo>
                      <a:cubicBezTo>
                        <a:pt x="5688" y="11439"/>
                        <a:pt x="-535" y="7565"/>
                        <a:pt x="36" y="4200"/>
                      </a:cubicBezTo>
                      <a:cubicBezTo>
                        <a:pt x="608" y="834"/>
                        <a:pt x="7593" y="-880"/>
                        <a:pt x="15784" y="453"/>
                      </a:cubicBezTo>
                      <a:cubicBezTo>
                        <a:pt x="23976" y="1787"/>
                        <a:pt x="30135" y="5533"/>
                        <a:pt x="29564" y="896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2"/>
                <p:cNvSpPr/>
                <p:nvPr/>
              </p:nvSpPr>
              <p:spPr>
                <a:xfrm>
                  <a:off x="693265" y="2371195"/>
                  <a:ext cx="20948" cy="9294"/>
                </a:xfrm>
                <a:custGeom>
                  <a:rect b="b" l="l" r="r" t="t"/>
                  <a:pathLst>
                    <a:path extrusionOk="0" h="13136" w="29608">
                      <a:moveTo>
                        <a:pt x="29564" y="8936"/>
                      </a:moveTo>
                      <a:cubicBezTo>
                        <a:pt x="29056" y="12302"/>
                        <a:pt x="22008" y="14017"/>
                        <a:pt x="13816" y="12683"/>
                      </a:cubicBezTo>
                      <a:cubicBezTo>
                        <a:pt x="5625" y="11349"/>
                        <a:pt x="-535" y="7539"/>
                        <a:pt x="37" y="4174"/>
                      </a:cubicBezTo>
                      <a:cubicBezTo>
                        <a:pt x="608" y="808"/>
                        <a:pt x="7657" y="-843"/>
                        <a:pt x="15785" y="427"/>
                      </a:cubicBezTo>
                      <a:cubicBezTo>
                        <a:pt x="23913" y="1698"/>
                        <a:pt x="30199" y="5571"/>
                        <a:pt x="29564" y="893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2"/>
                <p:cNvSpPr/>
                <p:nvPr/>
              </p:nvSpPr>
              <p:spPr>
                <a:xfrm>
                  <a:off x="645740" y="2355088"/>
                  <a:ext cx="19672" cy="11749"/>
                </a:xfrm>
                <a:custGeom>
                  <a:rect b="b" l="l" r="r" t="t"/>
                  <a:pathLst>
                    <a:path extrusionOk="0" h="16607" w="27805">
                      <a:moveTo>
                        <a:pt x="27636" y="14341"/>
                      </a:moveTo>
                      <a:cubicBezTo>
                        <a:pt x="26239" y="17516"/>
                        <a:pt x="19000" y="17325"/>
                        <a:pt x="11444" y="13960"/>
                      </a:cubicBezTo>
                      <a:cubicBezTo>
                        <a:pt x="3887" y="10594"/>
                        <a:pt x="-1256" y="5324"/>
                        <a:pt x="268" y="2212"/>
                      </a:cubicBezTo>
                      <a:cubicBezTo>
                        <a:pt x="1792" y="-899"/>
                        <a:pt x="8904" y="-709"/>
                        <a:pt x="16460" y="2657"/>
                      </a:cubicBezTo>
                      <a:cubicBezTo>
                        <a:pt x="24017" y="6022"/>
                        <a:pt x="28779" y="11229"/>
                        <a:pt x="27636" y="143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2"/>
                <p:cNvSpPr/>
                <p:nvPr/>
              </p:nvSpPr>
              <p:spPr>
                <a:xfrm>
                  <a:off x="1319149" y="2537088"/>
                  <a:ext cx="10545" cy="20342"/>
                </a:xfrm>
                <a:custGeom>
                  <a:rect b="b" l="l" r="r" t="t"/>
                  <a:pathLst>
                    <a:path extrusionOk="0" h="28752" w="14904">
                      <a:moveTo>
                        <a:pt x="2955" y="120"/>
                      </a:moveTo>
                      <a:cubicBezTo>
                        <a:pt x="6194" y="-895"/>
                        <a:pt x="10893" y="4629"/>
                        <a:pt x="13369" y="12503"/>
                      </a:cubicBezTo>
                      <a:cubicBezTo>
                        <a:pt x="15846" y="20377"/>
                        <a:pt x="15274" y="27616"/>
                        <a:pt x="12036" y="28632"/>
                      </a:cubicBezTo>
                      <a:cubicBezTo>
                        <a:pt x="8797" y="29648"/>
                        <a:pt x="4098" y="24123"/>
                        <a:pt x="1558" y="16249"/>
                      </a:cubicBezTo>
                      <a:cubicBezTo>
                        <a:pt x="-982" y="8375"/>
                        <a:pt x="-347" y="1200"/>
                        <a:pt x="2955" y="1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2"/>
                <p:cNvSpPr/>
                <p:nvPr/>
              </p:nvSpPr>
              <p:spPr>
                <a:xfrm>
                  <a:off x="1331465" y="2585839"/>
                  <a:ext cx="10518" cy="20567"/>
                </a:xfrm>
                <a:custGeom>
                  <a:rect b="b" l="l" r="r" t="t"/>
                  <a:pathLst>
                    <a:path extrusionOk="0" h="29070" w="14867">
                      <a:moveTo>
                        <a:pt x="2917" y="120"/>
                      </a:moveTo>
                      <a:cubicBezTo>
                        <a:pt x="6156" y="-896"/>
                        <a:pt x="10855" y="4629"/>
                        <a:pt x="13331" y="12820"/>
                      </a:cubicBezTo>
                      <a:cubicBezTo>
                        <a:pt x="15808" y="21012"/>
                        <a:pt x="15236" y="27933"/>
                        <a:pt x="11998" y="28949"/>
                      </a:cubicBezTo>
                      <a:cubicBezTo>
                        <a:pt x="8759" y="29965"/>
                        <a:pt x="4060" y="24504"/>
                        <a:pt x="1520" y="16630"/>
                      </a:cubicBezTo>
                      <a:cubicBezTo>
                        <a:pt x="-1020" y="8756"/>
                        <a:pt x="-258" y="1200"/>
                        <a:pt x="2917" y="12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2"/>
                <p:cNvSpPr/>
                <p:nvPr/>
              </p:nvSpPr>
              <p:spPr>
                <a:xfrm>
                  <a:off x="1340907" y="2635259"/>
                  <a:ext cx="8881" cy="21163"/>
                </a:xfrm>
                <a:custGeom>
                  <a:rect b="b" l="l" r="r" t="t"/>
                  <a:pathLst>
                    <a:path extrusionOk="0" h="29912" w="12553">
                      <a:moveTo>
                        <a:pt x="5552" y="0"/>
                      </a:moveTo>
                      <a:cubicBezTo>
                        <a:pt x="8981" y="0"/>
                        <a:pt x="11902" y="6350"/>
                        <a:pt x="12473" y="14668"/>
                      </a:cubicBezTo>
                      <a:cubicBezTo>
                        <a:pt x="13045" y="22987"/>
                        <a:pt x="10505" y="29718"/>
                        <a:pt x="7076" y="29909"/>
                      </a:cubicBezTo>
                      <a:cubicBezTo>
                        <a:pt x="3647" y="30099"/>
                        <a:pt x="726" y="23559"/>
                        <a:pt x="91" y="15303"/>
                      </a:cubicBezTo>
                      <a:cubicBezTo>
                        <a:pt x="-544" y="7048"/>
                        <a:pt x="2250" y="191"/>
                        <a:pt x="555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2"/>
                <p:cNvSpPr/>
                <p:nvPr/>
              </p:nvSpPr>
              <p:spPr>
                <a:xfrm>
                  <a:off x="1327775" y="2686953"/>
                  <a:ext cx="11819" cy="19720"/>
                </a:xfrm>
                <a:custGeom>
                  <a:rect b="b" l="l" r="r" t="t"/>
                  <a:pathLst>
                    <a:path extrusionOk="0" h="27873" w="16705">
                      <a:moveTo>
                        <a:pt x="14493" y="217"/>
                      </a:moveTo>
                      <a:cubicBezTo>
                        <a:pt x="17604" y="1614"/>
                        <a:pt x="17414" y="8916"/>
                        <a:pt x="14048" y="16473"/>
                      </a:cubicBezTo>
                      <a:cubicBezTo>
                        <a:pt x="10683" y="24029"/>
                        <a:pt x="5412" y="29173"/>
                        <a:pt x="2237" y="27585"/>
                      </a:cubicBezTo>
                      <a:cubicBezTo>
                        <a:pt x="-938" y="25998"/>
                        <a:pt x="-684" y="18949"/>
                        <a:pt x="2682" y="11393"/>
                      </a:cubicBezTo>
                      <a:cubicBezTo>
                        <a:pt x="6048" y="3836"/>
                        <a:pt x="11064" y="-1117"/>
                        <a:pt x="14493" y="21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2"/>
                <p:cNvSpPr/>
                <p:nvPr/>
              </p:nvSpPr>
              <p:spPr>
                <a:xfrm>
                  <a:off x="1304381" y="2731569"/>
                  <a:ext cx="11774" cy="19716"/>
                </a:xfrm>
                <a:custGeom>
                  <a:rect b="b" l="l" r="r" t="t"/>
                  <a:pathLst>
                    <a:path extrusionOk="0" h="27867" w="16641">
                      <a:moveTo>
                        <a:pt x="14404" y="231"/>
                      </a:moveTo>
                      <a:cubicBezTo>
                        <a:pt x="17579" y="1628"/>
                        <a:pt x="17326" y="8867"/>
                        <a:pt x="13960" y="16424"/>
                      </a:cubicBezTo>
                      <a:cubicBezTo>
                        <a:pt x="10595" y="23980"/>
                        <a:pt x="5324" y="29124"/>
                        <a:pt x="2212" y="27600"/>
                      </a:cubicBezTo>
                      <a:cubicBezTo>
                        <a:pt x="-899" y="26076"/>
                        <a:pt x="-708" y="18900"/>
                        <a:pt x="2657" y="11407"/>
                      </a:cubicBezTo>
                      <a:cubicBezTo>
                        <a:pt x="6023" y="3915"/>
                        <a:pt x="11293" y="-1166"/>
                        <a:pt x="14404" y="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2"/>
                <p:cNvSpPr/>
                <p:nvPr/>
              </p:nvSpPr>
              <p:spPr>
                <a:xfrm>
                  <a:off x="1275970" y="2775543"/>
                  <a:ext cx="14949" cy="17396"/>
                </a:xfrm>
                <a:custGeom>
                  <a:rect b="b" l="l" r="r" t="t"/>
                  <a:pathLst>
                    <a:path extrusionOk="0" h="24588" w="21129">
                      <a:moveTo>
                        <a:pt x="19957" y="645"/>
                      </a:moveTo>
                      <a:cubicBezTo>
                        <a:pt x="22624" y="2804"/>
                        <a:pt x="20592" y="9789"/>
                        <a:pt x="15385" y="16203"/>
                      </a:cubicBezTo>
                      <a:cubicBezTo>
                        <a:pt x="10178" y="22616"/>
                        <a:pt x="3828" y="26109"/>
                        <a:pt x="1161" y="23950"/>
                      </a:cubicBezTo>
                      <a:cubicBezTo>
                        <a:pt x="-1506" y="21791"/>
                        <a:pt x="590" y="14869"/>
                        <a:pt x="5733" y="8392"/>
                      </a:cubicBezTo>
                      <a:cubicBezTo>
                        <a:pt x="10876" y="1915"/>
                        <a:pt x="17290" y="-1514"/>
                        <a:pt x="19957" y="6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2"/>
                <p:cNvSpPr/>
                <p:nvPr/>
              </p:nvSpPr>
              <p:spPr>
                <a:xfrm>
                  <a:off x="1160798" y="2274583"/>
                  <a:ext cx="10175" cy="20516"/>
                </a:xfrm>
                <a:custGeom>
                  <a:rect b="b" l="l" r="r" t="t"/>
                  <a:pathLst>
                    <a:path extrusionOk="0" h="28998" w="14382">
                      <a:moveTo>
                        <a:pt x="3253" y="116"/>
                      </a:moveTo>
                      <a:cubicBezTo>
                        <a:pt x="-49" y="1005"/>
                        <a:pt x="-1001" y="8180"/>
                        <a:pt x="1158" y="16181"/>
                      </a:cubicBezTo>
                      <a:cubicBezTo>
                        <a:pt x="3317" y="24183"/>
                        <a:pt x="7508" y="29897"/>
                        <a:pt x="11064" y="28881"/>
                      </a:cubicBezTo>
                      <a:cubicBezTo>
                        <a:pt x="14620" y="27865"/>
                        <a:pt x="15318" y="20753"/>
                        <a:pt x="13159" y="12816"/>
                      </a:cubicBezTo>
                      <a:cubicBezTo>
                        <a:pt x="11000" y="4878"/>
                        <a:pt x="6746" y="-900"/>
                        <a:pt x="3253" y="1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2"/>
                <p:cNvSpPr/>
                <p:nvPr/>
              </p:nvSpPr>
              <p:spPr>
                <a:xfrm>
                  <a:off x="1177020" y="2322276"/>
                  <a:ext cx="10158" cy="20499"/>
                </a:xfrm>
                <a:custGeom>
                  <a:rect b="b" l="l" r="r" t="t"/>
                  <a:pathLst>
                    <a:path extrusionOk="0" h="28974" w="14358">
                      <a:moveTo>
                        <a:pt x="3209" y="92"/>
                      </a:moveTo>
                      <a:cubicBezTo>
                        <a:pt x="-93" y="981"/>
                        <a:pt x="-982" y="8156"/>
                        <a:pt x="1177" y="16158"/>
                      </a:cubicBezTo>
                      <a:cubicBezTo>
                        <a:pt x="3336" y="24158"/>
                        <a:pt x="7527" y="29874"/>
                        <a:pt x="11083" y="28858"/>
                      </a:cubicBezTo>
                      <a:cubicBezTo>
                        <a:pt x="14639" y="27841"/>
                        <a:pt x="15274" y="20730"/>
                        <a:pt x="13115" y="12792"/>
                      </a:cubicBezTo>
                      <a:cubicBezTo>
                        <a:pt x="10956" y="4855"/>
                        <a:pt x="6511" y="-797"/>
                        <a:pt x="3209" y="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2"/>
                <p:cNvSpPr/>
                <p:nvPr/>
              </p:nvSpPr>
              <p:spPr>
                <a:xfrm>
                  <a:off x="1195459" y="2369579"/>
                  <a:ext cx="12872" cy="18850"/>
                </a:xfrm>
                <a:custGeom>
                  <a:rect b="b" l="l" r="r" t="t"/>
                  <a:pathLst>
                    <a:path extrusionOk="0" h="26643" w="18194">
                      <a:moveTo>
                        <a:pt x="1741" y="364"/>
                      </a:moveTo>
                      <a:cubicBezTo>
                        <a:pt x="-1244" y="2079"/>
                        <a:pt x="-291" y="9254"/>
                        <a:pt x="3836" y="16430"/>
                      </a:cubicBezTo>
                      <a:cubicBezTo>
                        <a:pt x="7964" y="23605"/>
                        <a:pt x="13742" y="27987"/>
                        <a:pt x="16536" y="26273"/>
                      </a:cubicBezTo>
                      <a:cubicBezTo>
                        <a:pt x="19330" y="24558"/>
                        <a:pt x="18568" y="17382"/>
                        <a:pt x="14441" y="10270"/>
                      </a:cubicBezTo>
                      <a:cubicBezTo>
                        <a:pt x="10313" y="3158"/>
                        <a:pt x="4979" y="-1350"/>
                        <a:pt x="1741" y="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2"/>
                <p:cNvSpPr/>
                <p:nvPr/>
              </p:nvSpPr>
              <p:spPr>
                <a:xfrm>
                  <a:off x="1179332" y="2128009"/>
                  <a:ext cx="10567" cy="20299"/>
                </a:xfrm>
                <a:custGeom>
                  <a:rect b="b" l="l" r="r" t="t"/>
                  <a:pathLst>
                    <a:path extrusionOk="0" h="28691" w="14935">
                      <a:moveTo>
                        <a:pt x="12128" y="122"/>
                      </a:moveTo>
                      <a:cubicBezTo>
                        <a:pt x="8889" y="-894"/>
                        <a:pt x="4127" y="4566"/>
                        <a:pt x="1587" y="12441"/>
                      </a:cubicBezTo>
                      <a:cubicBezTo>
                        <a:pt x="-953" y="20315"/>
                        <a:pt x="-382" y="27553"/>
                        <a:pt x="2857" y="28569"/>
                      </a:cubicBezTo>
                      <a:cubicBezTo>
                        <a:pt x="6095" y="29585"/>
                        <a:pt x="10794" y="24125"/>
                        <a:pt x="13398" y="16314"/>
                      </a:cubicBezTo>
                      <a:cubicBezTo>
                        <a:pt x="16001" y="8503"/>
                        <a:pt x="15112" y="1201"/>
                        <a:pt x="12128" y="1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2"/>
                <p:cNvSpPr/>
                <p:nvPr/>
              </p:nvSpPr>
              <p:spPr>
                <a:xfrm>
                  <a:off x="1166639" y="2176707"/>
                  <a:ext cx="10620" cy="20317"/>
                </a:xfrm>
                <a:custGeom>
                  <a:rect b="b" l="l" r="r" t="t"/>
                  <a:pathLst>
                    <a:path extrusionOk="0" h="28717" w="15011">
                      <a:moveTo>
                        <a:pt x="12128" y="135"/>
                      </a:moveTo>
                      <a:cubicBezTo>
                        <a:pt x="8889" y="-945"/>
                        <a:pt x="4127" y="4580"/>
                        <a:pt x="1587" y="12454"/>
                      </a:cubicBezTo>
                      <a:cubicBezTo>
                        <a:pt x="-953" y="20328"/>
                        <a:pt x="-382" y="27503"/>
                        <a:pt x="2857" y="28583"/>
                      </a:cubicBezTo>
                      <a:cubicBezTo>
                        <a:pt x="6095" y="29662"/>
                        <a:pt x="10794" y="24138"/>
                        <a:pt x="13398" y="16264"/>
                      </a:cubicBezTo>
                      <a:cubicBezTo>
                        <a:pt x="16001" y="8390"/>
                        <a:pt x="15366" y="1151"/>
                        <a:pt x="12128" y="1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2"/>
                <p:cNvSpPr/>
                <p:nvPr/>
              </p:nvSpPr>
              <p:spPr>
                <a:xfrm>
                  <a:off x="1158620" y="2226048"/>
                  <a:ext cx="8922" cy="21163"/>
                </a:xfrm>
                <a:custGeom>
                  <a:rect b="b" l="l" r="r" t="t"/>
                  <a:pathLst>
                    <a:path extrusionOk="0" h="29912" w="12610">
                      <a:moveTo>
                        <a:pt x="7162" y="0"/>
                      </a:moveTo>
                      <a:cubicBezTo>
                        <a:pt x="3733" y="0"/>
                        <a:pt x="812" y="6350"/>
                        <a:pt x="114" y="14605"/>
                      </a:cubicBezTo>
                      <a:cubicBezTo>
                        <a:pt x="-585" y="22860"/>
                        <a:pt x="2019" y="29718"/>
                        <a:pt x="5448" y="29908"/>
                      </a:cubicBezTo>
                      <a:cubicBezTo>
                        <a:pt x="8877" y="30099"/>
                        <a:pt x="11798" y="23558"/>
                        <a:pt x="12496" y="15304"/>
                      </a:cubicBezTo>
                      <a:cubicBezTo>
                        <a:pt x="13195" y="7048"/>
                        <a:pt x="10591" y="190"/>
                        <a:pt x="716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2"/>
                <p:cNvSpPr/>
                <p:nvPr/>
              </p:nvSpPr>
              <p:spPr>
                <a:xfrm>
                  <a:off x="1230481" y="2407568"/>
                  <a:ext cx="12852" cy="18935"/>
                </a:xfrm>
                <a:custGeom>
                  <a:rect b="b" l="l" r="r" t="t"/>
                  <a:pathLst>
                    <a:path extrusionOk="0" h="26763" w="18165">
                      <a:moveTo>
                        <a:pt x="1749" y="364"/>
                      </a:moveTo>
                      <a:cubicBezTo>
                        <a:pt x="4733" y="-1350"/>
                        <a:pt x="10448" y="3158"/>
                        <a:pt x="14449" y="10334"/>
                      </a:cubicBezTo>
                      <a:cubicBezTo>
                        <a:pt x="18449" y="17509"/>
                        <a:pt x="19402" y="24685"/>
                        <a:pt x="16417" y="26399"/>
                      </a:cubicBezTo>
                      <a:cubicBezTo>
                        <a:pt x="13433" y="28114"/>
                        <a:pt x="7718" y="23605"/>
                        <a:pt x="3717" y="16430"/>
                      </a:cubicBezTo>
                      <a:cubicBezTo>
                        <a:pt x="-283" y="9254"/>
                        <a:pt x="-1236" y="2079"/>
                        <a:pt x="1749" y="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2"/>
                <p:cNvSpPr/>
                <p:nvPr/>
              </p:nvSpPr>
              <p:spPr>
                <a:xfrm>
                  <a:off x="1264059" y="2449073"/>
                  <a:ext cx="13240" cy="18701"/>
                </a:xfrm>
                <a:custGeom>
                  <a:rect b="b" l="l" r="r" t="t"/>
                  <a:pathLst>
                    <a:path extrusionOk="0" h="26433" w="18714">
                      <a:moveTo>
                        <a:pt x="1642" y="400"/>
                      </a:moveTo>
                      <a:cubicBezTo>
                        <a:pt x="4563" y="-1378"/>
                        <a:pt x="10405" y="2940"/>
                        <a:pt x="14660" y="10052"/>
                      </a:cubicBezTo>
                      <a:cubicBezTo>
                        <a:pt x="18914" y="17164"/>
                        <a:pt x="19994" y="24339"/>
                        <a:pt x="17073" y="26054"/>
                      </a:cubicBezTo>
                      <a:cubicBezTo>
                        <a:pt x="14152" y="27768"/>
                        <a:pt x="8310" y="23514"/>
                        <a:pt x="4055" y="16402"/>
                      </a:cubicBezTo>
                      <a:cubicBezTo>
                        <a:pt x="-199" y="9290"/>
                        <a:pt x="-1279" y="2178"/>
                        <a:pt x="1642" y="40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2"/>
                <p:cNvSpPr/>
                <p:nvPr/>
              </p:nvSpPr>
              <p:spPr>
                <a:xfrm>
                  <a:off x="1295220" y="2491028"/>
                  <a:ext cx="12864" cy="18810"/>
                </a:xfrm>
                <a:custGeom>
                  <a:rect b="b" l="l" r="r" t="t"/>
                  <a:pathLst>
                    <a:path extrusionOk="0" h="26587" w="18182">
                      <a:moveTo>
                        <a:pt x="1656" y="372"/>
                      </a:moveTo>
                      <a:cubicBezTo>
                        <a:pt x="4641" y="-1343"/>
                        <a:pt x="10419" y="3039"/>
                        <a:pt x="14356" y="10151"/>
                      </a:cubicBezTo>
                      <a:cubicBezTo>
                        <a:pt x="18293" y="17262"/>
                        <a:pt x="19500" y="24502"/>
                        <a:pt x="16515" y="26216"/>
                      </a:cubicBezTo>
                      <a:cubicBezTo>
                        <a:pt x="13531" y="27930"/>
                        <a:pt x="7816" y="23549"/>
                        <a:pt x="3815" y="16437"/>
                      </a:cubicBezTo>
                      <a:cubicBezTo>
                        <a:pt x="-185" y="9325"/>
                        <a:pt x="-1265" y="2086"/>
                        <a:pt x="1656" y="37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2"/>
                <p:cNvSpPr/>
                <p:nvPr/>
              </p:nvSpPr>
              <p:spPr>
                <a:xfrm>
                  <a:off x="1806037" y="2612459"/>
                  <a:ext cx="20534" cy="10241"/>
                </a:xfrm>
                <a:custGeom>
                  <a:rect b="b" l="l" r="r" t="t"/>
                  <a:pathLst>
                    <a:path extrusionOk="0" h="14475" w="29024">
                      <a:moveTo>
                        <a:pt x="28934" y="11326"/>
                      </a:moveTo>
                      <a:cubicBezTo>
                        <a:pt x="27981" y="14628"/>
                        <a:pt x="20806" y="15453"/>
                        <a:pt x="12805" y="13231"/>
                      </a:cubicBezTo>
                      <a:cubicBezTo>
                        <a:pt x="4804" y="11009"/>
                        <a:pt x="-848" y="6436"/>
                        <a:pt x="105" y="3134"/>
                      </a:cubicBezTo>
                      <a:cubicBezTo>
                        <a:pt x="1057" y="-167"/>
                        <a:pt x="8233" y="-993"/>
                        <a:pt x="16170" y="1293"/>
                      </a:cubicBezTo>
                      <a:cubicBezTo>
                        <a:pt x="24108" y="3579"/>
                        <a:pt x="29823" y="8024"/>
                        <a:pt x="28934" y="113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2"/>
                <p:cNvSpPr/>
                <p:nvPr/>
              </p:nvSpPr>
              <p:spPr>
                <a:xfrm>
                  <a:off x="1758541" y="2595899"/>
                  <a:ext cx="20534" cy="10227"/>
                </a:xfrm>
                <a:custGeom>
                  <a:rect b="b" l="l" r="r" t="t"/>
                  <a:pathLst>
                    <a:path extrusionOk="0" h="14455" w="29023">
                      <a:moveTo>
                        <a:pt x="28933" y="11278"/>
                      </a:moveTo>
                      <a:cubicBezTo>
                        <a:pt x="27980" y="14580"/>
                        <a:pt x="20741" y="15468"/>
                        <a:pt x="12804" y="13183"/>
                      </a:cubicBezTo>
                      <a:cubicBezTo>
                        <a:pt x="4866" y="10897"/>
                        <a:pt x="-849" y="6452"/>
                        <a:pt x="104" y="3150"/>
                      </a:cubicBezTo>
                      <a:cubicBezTo>
                        <a:pt x="1056" y="-152"/>
                        <a:pt x="8232" y="-978"/>
                        <a:pt x="16169" y="1245"/>
                      </a:cubicBezTo>
                      <a:cubicBezTo>
                        <a:pt x="24107" y="3467"/>
                        <a:pt x="29822" y="7722"/>
                        <a:pt x="28933" y="1127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2"/>
                <p:cNvSpPr/>
                <p:nvPr/>
              </p:nvSpPr>
              <p:spPr>
                <a:xfrm>
                  <a:off x="1713143" y="2574311"/>
                  <a:ext cx="18725" cy="12902"/>
                </a:xfrm>
                <a:custGeom>
                  <a:rect b="b" l="l" r="r" t="t"/>
                  <a:pathLst>
                    <a:path extrusionOk="0" h="18236" w="26467">
                      <a:moveTo>
                        <a:pt x="26153" y="16570"/>
                      </a:moveTo>
                      <a:cubicBezTo>
                        <a:pt x="24438" y="19490"/>
                        <a:pt x="17262" y="18475"/>
                        <a:pt x="10151" y="14283"/>
                      </a:cubicBezTo>
                      <a:cubicBezTo>
                        <a:pt x="3039" y="10093"/>
                        <a:pt x="-1343" y="4314"/>
                        <a:pt x="372" y="1583"/>
                      </a:cubicBezTo>
                      <a:cubicBezTo>
                        <a:pt x="2086" y="-1147"/>
                        <a:pt x="9325" y="-322"/>
                        <a:pt x="16437" y="3870"/>
                      </a:cubicBezTo>
                      <a:cubicBezTo>
                        <a:pt x="23549" y="8060"/>
                        <a:pt x="27677" y="13649"/>
                        <a:pt x="26153" y="165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2"/>
                <p:cNvSpPr/>
                <p:nvPr/>
              </p:nvSpPr>
              <p:spPr>
                <a:xfrm>
                  <a:off x="1666596" y="2538291"/>
                  <a:ext cx="16864" cy="15529"/>
                </a:xfrm>
                <a:custGeom>
                  <a:rect b="b" l="l" r="r" t="t"/>
                  <a:pathLst>
                    <a:path extrusionOk="0" h="21949" w="23836">
                      <a:moveTo>
                        <a:pt x="23094" y="20958"/>
                      </a:moveTo>
                      <a:cubicBezTo>
                        <a:pt x="20808" y="23498"/>
                        <a:pt x="13950" y="20958"/>
                        <a:pt x="7791" y="15624"/>
                      </a:cubicBezTo>
                      <a:cubicBezTo>
                        <a:pt x="1631" y="10290"/>
                        <a:pt x="-1544" y="3623"/>
                        <a:pt x="742" y="1019"/>
                      </a:cubicBezTo>
                      <a:cubicBezTo>
                        <a:pt x="3028" y="-1584"/>
                        <a:pt x="9886" y="1019"/>
                        <a:pt x="16046" y="6353"/>
                      </a:cubicBezTo>
                      <a:cubicBezTo>
                        <a:pt x="22205" y="11687"/>
                        <a:pt x="25380" y="18418"/>
                        <a:pt x="23094" y="2095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2"/>
                <p:cNvSpPr/>
                <p:nvPr/>
              </p:nvSpPr>
              <p:spPr>
                <a:xfrm>
                  <a:off x="1631183" y="2502655"/>
                  <a:ext cx="16828" cy="15508"/>
                </a:xfrm>
                <a:custGeom>
                  <a:rect b="b" l="l" r="r" t="t"/>
                  <a:pathLst>
                    <a:path extrusionOk="0" h="21920" w="23785">
                      <a:moveTo>
                        <a:pt x="23069" y="20930"/>
                      </a:moveTo>
                      <a:cubicBezTo>
                        <a:pt x="20783" y="23471"/>
                        <a:pt x="13925" y="20930"/>
                        <a:pt x="7765" y="15533"/>
                      </a:cubicBezTo>
                      <a:cubicBezTo>
                        <a:pt x="1606" y="10136"/>
                        <a:pt x="-1506" y="3531"/>
                        <a:pt x="717" y="992"/>
                      </a:cubicBezTo>
                      <a:cubicBezTo>
                        <a:pt x="2939" y="-1548"/>
                        <a:pt x="9861" y="992"/>
                        <a:pt x="16020" y="6325"/>
                      </a:cubicBezTo>
                      <a:cubicBezTo>
                        <a:pt x="22180" y="11660"/>
                        <a:pt x="25291" y="18327"/>
                        <a:pt x="23069" y="209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2"/>
                <p:cNvSpPr/>
                <p:nvPr/>
              </p:nvSpPr>
              <p:spPr>
                <a:xfrm>
                  <a:off x="1599996" y="2462659"/>
                  <a:ext cx="13792" cy="18346"/>
                </a:xfrm>
                <a:custGeom>
                  <a:rect b="b" l="l" r="r" t="t"/>
                  <a:pathLst>
                    <a:path extrusionOk="0" h="25931" w="19494">
                      <a:moveTo>
                        <a:pt x="18011" y="25489"/>
                      </a:moveTo>
                      <a:cubicBezTo>
                        <a:pt x="15154" y="27330"/>
                        <a:pt x="9121" y="23266"/>
                        <a:pt x="4549" y="16408"/>
                      </a:cubicBezTo>
                      <a:cubicBezTo>
                        <a:pt x="-23" y="9550"/>
                        <a:pt x="-1356" y="2375"/>
                        <a:pt x="1501" y="470"/>
                      </a:cubicBezTo>
                      <a:cubicBezTo>
                        <a:pt x="4359" y="-1436"/>
                        <a:pt x="10328" y="2628"/>
                        <a:pt x="14900" y="9550"/>
                      </a:cubicBezTo>
                      <a:cubicBezTo>
                        <a:pt x="19472" y="16471"/>
                        <a:pt x="20869" y="23583"/>
                        <a:pt x="18011" y="2548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2"/>
                <p:cNvSpPr/>
                <p:nvPr/>
              </p:nvSpPr>
              <p:spPr>
                <a:xfrm>
                  <a:off x="1568314" y="2424049"/>
                  <a:ext cx="14264" cy="17874"/>
                </a:xfrm>
                <a:custGeom>
                  <a:rect b="b" l="l" r="r" t="t"/>
                  <a:pathLst>
                    <a:path extrusionOk="0" h="25264" w="20161">
                      <a:moveTo>
                        <a:pt x="18862" y="24717"/>
                      </a:moveTo>
                      <a:cubicBezTo>
                        <a:pt x="16068" y="26749"/>
                        <a:pt x="9909" y="22939"/>
                        <a:pt x="5019" y="16272"/>
                      </a:cubicBezTo>
                      <a:cubicBezTo>
                        <a:pt x="130" y="9604"/>
                        <a:pt x="-1331" y="2492"/>
                        <a:pt x="1273" y="524"/>
                      </a:cubicBezTo>
                      <a:cubicBezTo>
                        <a:pt x="3876" y="-1445"/>
                        <a:pt x="10226" y="2302"/>
                        <a:pt x="15052" y="8969"/>
                      </a:cubicBezTo>
                      <a:cubicBezTo>
                        <a:pt x="19878" y="15637"/>
                        <a:pt x="21593" y="22749"/>
                        <a:pt x="18862" y="2471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2"/>
                <p:cNvSpPr/>
                <p:nvPr/>
              </p:nvSpPr>
              <p:spPr>
                <a:xfrm>
                  <a:off x="1541265" y="2381605"/>
                  <a:ext cx="14264" cy="17919"/>
                </a:xfrm>
                <a:custGeom>
                  <a:rect b="b" l="l" r="r" t="t"/>
                  <a:pathLst>
                    <a:path extrusionOk="0" h="25327" w="20161">
                      <a:moveTo>
                        <a:pt x="18804" y="24804"/>
                      </a:moveTo>
                      <a:cubicBezTo>
                        <a:pt x="16074" y="26772"/>
                        <a:pt x="9851" y="23026"/>
                        <a:pt x="5025" y="16295"/>
                      </a:cubicBezTo>
                      <a:cubicBezTo>
                        <a:pt x="199" y="9564"/>
                        <a:pt x="-1325" y="2579"/>
                        <a:pt x="1215" y="547"/>
                      </a:cubicBezTo>
                      <a:cubicBezTo>
                        <a:pt x="3755" y="-1485"/>
                        <a:pt x="10169" y="2325"/>
                        <a:pt x="15058" y="8992"/>
                      </a:cubicBezTo>
                      <a:cubicBezTo>
                        <a:pt x="19947" y="15660"/>
                        <a:pt x="21598" y="22772"/>
                        <a:pt x="18804" y="2480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2"/>
                <p:cNvSpPr/>
                <p:nvPr/>
              </p:nvSpPr>
              <p:spPr>
                <a:xfrm>
                  <a:off x="1513782" y="2336974"/>
                  <a:ext cx="11203" cy="19979"/>
                </a:xfrm>
                <a:custGeom>
                  <a:rect b="b" l="l" r="r" t="t"/>
                  <a:pathLst>
                    <a:path extrusionOk="0" h="28239" w="15835">
                      <a:moveTo>
                        <a:pt x="13330" y="28050"/>
                      </a:moveTo>
                      <a:cubicBezTo>
                        <a:pt x="10155" y="29320"/>
                        <a:pt x="5139" y="24050"/>
                        <a:pt x="2154" y="16366"/>
                      </a:cubicBezTo>
                      <a:cubicBezTo>
                        <a:pt x="-830" y="8683"/>
                        <a:pt x="-703" y="1380"/>
                        <a:pt x="2472" y="174"/>
                      </a:cubicBezTo>
                      <a:cubicBezTo>
                        <a:pt x="5647" y="-1033"/>
                        <a:pt x="10727" y="4174"/>
                        <a:pt x="13711" y="11858"/>
                      </a:cubicBezTo>
                      <a:cubicBezTo>
                        <a:pt x="16696" y="19541"/>
                        <a:pt x="16505" y="26844"/>
                        <a:pt x="13330" y="280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2"/>
                <p:cNvSpPr/>
                <p:nvPr/>
              </p:nvSpPr>
              <p:spPr>
                <a:xfrm>
                  <a:off x="1484071" y="2292704"/>
                  <a:ext cx="15217" cy="17148"/>
                </a:xfrm>
                <a:custGeom>
                  <a:rect b="b" l="l" r="r" t="t"/>
                  <a:pathLst>
                    <a:path extrusionOk="0" h="24237" w="21508">
                      <a:moveTo>
                        <a:pt x="20406" y="23546"/>
                      </a:moveTo>
                      <a:cubicBezTo>
                        <a:pt x="17803" y="25768"/>
                        <a:pt x="11326" y="22466"/>
                        <a:pt x="5992" y="16116"/>
                      </a:cubicBezTo>
                      <a:cubicBezTo>
                        <a:pt x="658" y="9766"/>
                        <a:pt x="-1501" y="2908"/>
                        <a:pt x="1102" y="686"/>
                      </a:cubicBezTo>
                      <a:cubicBezTo>
                        <a:pt x="3706" y="-1537"/>
                        <a:pt x="10183" y="1829"/>
                        <a:pt x="15517" y="8115"/>
                      </a:cubicBezTo>
                      <a:cubicBezTo>
                        <a:pt x="20851" y="14402"/>
                        <a:pt x="23010" y="21386"/>
                        <a:pt x="20406" y="2354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2"/>
                <p:cNvSpPr/>
                <p:nvPr/>
              </p:nvSpPr>
              <p:spPr>
                <a:xfrm>
                  <a:off x="1443817" y="2246971"/>
                  <a:ext cx="16454" cy="16016"/>
                </a:xfrm>
                <a:custGeom>
                  <a:rect b="b" l="l" r="r" t="t"/>
                  <a:pathLst>
                    <a:path extrusionOk="0" h="22638" w="23256">
                      <a:moveTo>
                        <a:pt x="22409" y="21683"/>
                      </a:moveTo>
                      <a:cubicBezTo>
                        <a:pt x="20059" y="24160"/>
                        <a:pt x="13265" y="21683"/>
                        <a:pt x="7296" y="15841"/>
                      </a:cubicBezTo>
                      <a:cubicBezTo>
                        <a:pt x="1327" y="9999"/>
                        <a:pt x="-1658" y="3522"/>
                        <a:pt x="946" y="982"/>
                      </a:cubicBezTo>
                      <a:cubicBezTo>
                        <a:pt x="3549" y="-1558"/>
                        <a:pt x="10026" y="982"/>
                        <a:pt x="16059" y="6824"/>
                      </a:cubicBezTo>
                      <a:cubicBezTo>
                        <a:pt x="22091" y="12666"/>
                        <a:pt x="24758" y="19143"/>
                        <a:pt x="22409" y="216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2"/>
                <p:cNvSpPr/>
                <p:nvPr/>
              </p:nvSpPr>
              <p:spPr>
                <a:xfrm>
                  <a:off x="1396778" y="2214740"/>
                  <a:ext cx="17813" cy="14357"/>
                </a:xfrm>
                <a:custGeom>
                  <a:rect b="b" l="l" r="r" t="t"/>
                  <a:pathLst>
                    <a:path extrusionOk="0" h="20293" w="25178">
                      <a:moveTo>
                        <a:pt x="24746" y="18994"/>
                      </a:moveTo>
                      <a:cubicBezTo>
                        <a:pt x="22777" y="21725"/>
                        <a:pt x="15729" y="20010"/>
                        <a:pt x="8998" y="15184"/>
                      </a:cubicBezTo>
                      <a:cubicBezTo>
                        <a:pt x="2267" y="10358"/>
                        <a:pt x="-1480" y="4135"/>
                        <a:pt x="552" y="1341"/>
                      </a:cubicBezTo>
                      <a:cubicBezTo>
                        <a:pt x="2584" y="-1453"/>
                        <a:pt x="9633" y="262"/>
                        <a:pt x="16300" y="5151"/>
                      </a:cubicBezTo>
                      <a:cubicBezTo>
                        <a:pt x="22968" y="10041"/>
                        <a:pt x="26460" y="16200"/>
                        <a:pt x="24746" y="189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2"/>
                <p:cNvSpPr/>
                <p:nvPr/>
              </p:nvSpPr>
              <p:spPr>
                <a:xfrm>
                  <a:off x="614917" y="2321881"/>
                  <a:ext cx="12827" cy="19148"/>
                </a:xfrm>
                <a:custGeom>
                  <a:rect b="b" l="l" r="r" t="t"/>
                  <a:pathLst>
                    <a:path extrusionOk="0" h="27064" w="18130">
                      <a:moveTo>
                        <a:pt x="16222" y="26750"/>
                      </a:moveTo>
                      <a:cubicBezTo>
                        <a:pt x="13174" y="28337"/>
                        <a:pt x="7586" y="23765"/>
                        <a:pt x="3522" y="16463"/>
                      </a:cubicBezTo>
                      <a:cubicBezTo>
                        <a:pt x="-542" y="9160"/>
                        <a:pt x="-1113" y="1985"/>
                        <a:pt x="1935" y="334"/>
                      </a:cubicBezTo>
                      <a:cubicBezTo>
                        <a:pt x="4983" y="-1317"/>
                        <a:pt x="10571" y="3318"/>
                        <a:pt x="14635" y="10621"/>
                      </a:cubicBezTo>
                      <a:cubicBezTo>
                        <a:pt x="18699" y="17923"/>
                        <a:pt x="19207" y="25099"/>
                        <a:pt x="16222" y="267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2"/>
                <p:cNvSpPr/>
                <p:nvPr/>
              </p:nvSpPr>
              <p:spPr>
                <a:xfrm>
                  <a:off x="593793" y="2276223"/>
                  <a:ext cx="12826" cy="19148"/>
                </a:xfrm>
                <a:custGeom>
                  <a:rect b="b" l="l" r="r" t="t"/>
                  <a:pathLst>
                    <a:path extrusionOk="0" h="27064" w="18129">
                      <a:moveTo>
                        <a:pt x="16222" y="26750"/>
                      </a:moveTo>
                      <a:cubicBezTo>
                        <a:pt x="13174" y="28337"/>
                        <a:pt x="7586" y="23765"/>
                        <a:pt x="3522" y="16463"/>
                      </a:cubicBezTo>
                      <a:cubicBezTo>
                        <a:pt x="-542" y="9161"/>
                        <a:pt x="-1113" y="1985"/>
                        <a:pt x="1935" y="334"/>
                      </a:cubicBezTo>
                      <a:cubicBezTo>
                        <a:pt x="4983" y="-1317"/>
                        <a:pt x="10571" y="3318"/>
                        <a:pt x="14635" y="10621"/>
                      </a:cubicBezTo>
                      <a:cubicBezTo>
                        <a:pt x="18699" y="17923"/>
                        <a:pt x="19207" y="25099"/>
                        <a:pt x="16222" y="267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2"/>
                <p:cNvSpPr/>
                <p:nvPr/>
              </p:nvSpPr>
              <p:spPr>
                <a:xfrm>
                  <a:off x="588447" y="2227699"/>
                  <a:ext cx="8912" cy="21128"/>
                </a:xfrm>
                <a:custGeom>
                  <a:rect b="b" l="l" r="r" t="t"/>
                  <a:pathLst>
                    <a:path extrusionOk="0" h="29863" w="12596">
                      <a:moveTo>
                        <a:pt x="5123" y="29856"/>
                      </a:moveTo>
                      <a:cubicBezTo>
                        <a:pt x="1757" y="29539"/>
                        <a:pt x="-529" y="22681"/>
                        <a:pt x="106" y="14426"/>
                      </a:cubicBezTo>
                      <a:cubicBezTo>
                        <a:pt x="741" y="6171"/>
                        <a:pt x="4043" y="-306"/>
                        <a:pt x="7472" y="11"/>
                      </a:cubicBezTo>
                      <a:cubicBezTo>
                        <a:pt x="10901" y="329"/>
                        <a:pt x="13124" y="7123"/>
                        <a:pt x="12489" y="15378"/>
                      </a:cubicBezTo>
                      <a:cubicBezTo>
                        <a:pt x="11854" y="23633"/>
                        <a:pt x="8552" y="30110"/>
                        <a:pt x="5123" y="298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2"/>
                <p:cNvSpPr/>
                <p:nvPr/>
              </p:nvSpPr>
              <p:spPr>
                <a:xfrm>
                  <a:off x="602172" y="2180553"/>
                  <a:ext cx="14660" cy="17516"/>
                </a:xfrm>
                <a:custGeom>
                  <a:rect b="b" l="l" r="r" t="t"/>
                  <a:pathLst>
                    <a:path extrusionOk="0" h="24757" w="20721">
                      <a:moveTo>
                        <a:pt x="1248" y="24280"/>
                      </a:moveTo>
                      <a:cubicBezTo>
                        <a:pt x="-1482" y="22185"/>
                        <a:pt x="423" y="15200"/>
                        <a:pt x="5439" y="8659"/>
                      </a:cubicBezTo>
                      <a:cubicBezTo>
                        <a:pt x="10456" y="2119"/>
                        <a:pt x="16742" y="-1501"/>
                        <a:pt x="19473" y="595"/>
                      </a:cubicBezTo>
                      <a:cubicBezTo>
                        <a:pt x="22203" y="2690"/>
                        <a:pt x="20298" y="9675"/>
                        <a:pt x="15282" y="16216"/>
                      </a:cubicBezTo>
                      <a:cubicBezTo>
                        <a:pt x="10265" y="22756"/>
                        <a:pt x="3979" y="26058"/>
                        <a:pt x="1248" y="242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
                <p:cNvSpPr/>
                <p:nvPr/>
              </p:nvSpPr>
              <p:spPr>
                <a:xfrm>
                  <a:off x="647551" y="2157616"/>
                  <a:ext cx="20827" cy="9519"/>
                </a:xfrm>
                <a:custGeom>
                  <a:rect b="b" l="l" r="r" t="t"/>
                  <a:pathLst>
                    <a:path extrusionOk="0" h="13455" w="29437">
                      <a:moveTo>
                        <a:pt x="55" y="9575"/>
                      </a:moveTo>
                      <a:cubicBezTo>
                        <a:pt x="-644" y="6210"/>
                        <a:pt x="5452" y="2209"/>
                        <a:pt x="13517" y="622"/>
                      </a:cubicBezTo>
                      <a:cubicBezTo>
                        <a:pt x="21581" y="-966"/>
                        <a:pt x="28757" y="622"/>
                        <a:pt x="29392" y="3860"/>
                      </a:cubicBezTo>
                      <a:cubicBezTo>
                        <a:pt x="30027" y="7098"/>
                        <a:pt x="24058" y="11226"/>
                        <a:pt x="15930" y="12813"/>
                      </a:cubicBezTo>
                      <a:cubicBezTo>
                        <a:pt x="7802" y="14401"/>
                        <a:pt x="690" y="12941"/>
                        <a:pt x="55" y="957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2"/>
                <p:cNvSpPr/>
                <p:nvPr/>
              </p:nvSpPr>
              <p:spPr>
                <a:xfrm>
                  <a:off x="1580913" y="2234188"/>
                  <a:ext cx="13488" cy="18566"/>
                </a:xfrm>
                <a:custGeom>
                  <a:rect b="b" l="l" r="r" t="t"/>
                  <a:pathLst>
                    <a:path extrusionOk="0" h="26241" w="19065">
                      <a:moveTo>
                        <a:pt x="1595" y="412"/>
                      </a:moveTo>
                      <a:cubicBezTo>
                        <a:pt x="-1326" y="2254"/>
                        <a:pt x="-119" y="9429"/>
                        <a:pt x="4262" y="16414"/>
                      </a:cubicBezTo>
                      <a:cubicBezTo>
                        <a:pt x="8644" y="23399"/>
                        <a:pt x="14549" y="27654"/>
                        <a:pt x="17470" y="25812"/>
                      </a:cubicBezTo>
                      <a:cubicBezTo>
                        <a:pt x="20391" y="23971"/>
                        <a:pt x="19185" y="16859"/>
                        <a:pt x="14803" y="9810"/>
                      </a:cubicBezTo>
                      <a:cubicBezTo>
                        <a:pt x="10422" y="2762"/>
                        <a:pt x="4516" y="-1366"/>
                        <a:pt x="1595" y="4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2"/>
                <p:cNvSpPr/>
                <p:nvPr/>
              </p:nvSpPr>
              <p:spPr>
                <a:xfrm>
                  <a:off x="1610110" y="2275169"/>
                  <a:ext cx="13488" cy="18566"/>
                </a:xfrm>
                <a:custGeom>
                  <a:rect b="b" l="l" r="r" t="t"/>
                  <a:pathLst>
                    <a:path extrusionOk="0" h="26241" w="19065">
                      <a:moveTo>
                        <a:pt x="1595" y="430"/>
                      </a:moveTo>
                      <a:cubicBezTo>
                        <a:pt x="-1326" y="2271"/>
                        <a:pt x="-119" y="9383"/>
                        <a:pt x="4262" y="16432"/>
                      </a:cubicBezTo>
                      <a:cubicBezTo>
                        <a:pt x="8644" y="23480"/>
                        <a:pt x="14549" y="27608"/>
                        <a:pt x="17470" y="25830"/>
                      </a:cubicBezTo>
                      <a:cubicBezTo>
                        <a:pt x="20391" y="24052"/>
                        <a:pt x="19185" y="16813"/>
                        <a:pt x="14803" y="9828"/>
                      </a:cubicBezTo>
                      <a:cubicBezTo>
                        <a:pt x="10422" y="2843"/>
                        <a:pt x="4516" y="-1412"/>
                        <a:pt x="1595" y="43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2"/>
                <p:cNvSpPr/>
                <p:nvPr/>
              </p:nvSpPr>
              <p:spPr>
                <a:xfrm>
                  <a:off x="1641034" y="2315315"/>
                  <a:ext cx="16627" cy="15787"/>
                </a:xfrm>
                <a:custGeom>
                  <a:rect b="b" l="l" r="r" t="t"/>
                  <a:pathLst>
                    <a:path extrusionOk="0" h="22314" w="23501">
                      <a:moveTo>
                        <a:pt x="802" y="867"/>
                      </a:moveTo>
                      <a:cubicBezTo>
                        <a:pt x="-1547" y="3343"/>
                        <a:pt x="1438" y="9947"/>
                        <a:pt x="7470" y="15599"/>
                      </a:cubicBezTo>
                      <a:cubicBezTo>
                        <a:pt x="13502" y="21250"/>
                        <a:pt x="20170" y="23854"/>
                        <a:pt x="22647" y="21377"/>
                      </a:cubicBezTo>
                      <a:cubicBezTo>
                        <a:pt x="25123" y="18901"/>
                        <a:pt x="22011" y="12233"/>
                        <a:pt x="15979" y="6582"/>
                      </a:cubicBezTo>
                      <a:cubicBezTo>
                        <a:pt x="9947" y="930"/>
                        <a:pt x="3152" y="-1419"/>
                        <a:pt x="802" y="86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2"/>
                <p:cNvSpPr/>
                <p:nvPr/>
              </p:nvSpPr>
              <p:spPr>
                <a:xfrm>
                  <a:off x="1678214" y="2351417"/>
                  <a:ext cx="20544" cy="10260"/>
                </a:xfrm>
                <a:custGeom>
                  <a:rect b="b" l="l" r="r" t="t"/>
                  <a:pathLst>
                    <a:path extrusionOk="0" h="14502" w="29038">
                      <a:moveTo>
                        <a:pt x="105" y="3092"/>
                      </a:moveTo>
                      <a:cubicBezTo>
                        <a:pt x="-848" y="6330"/>
                        <a:pt x="4804" y="10902"/>
                        <a:pt x="12805" y="13189"/>
                      </a:cubicBezTo>
                      <a:cubicBezTo>
                        <a:pt x="20806" y="15474"/>
                        <a:pt x="27981" y="14712"/>
                        <a:pt x="28934" y="11411"/>
                      </a:cubicBezTo>
                      <a:cubicBezTo>
                        <a:pt x="29886" y="8108"/>
                        <a:pt x="24235" y="3600"/>
                        <a:pt x="16234" y="1314"/>
                      </a:cubicBezTo>
                      <a:cubicBezTo>
                        <a:pt x="8233" y="-972"/>
                        <a:pt x="930" y="-210"/>
                        <a:pt x="105" y="30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2"/>
                <p:cNvSpPr/>
                <p:nvPr/>
              </p:nvSpPr>
              <p:spPr>
                <a:xfrm>
                  <a:off x="1726028" y="2370043"/>
                  <a:ext cx="20943" cy="9445"/>
                </a:xfrm>
                <a:custGeom>
                  <a:rect b="b" l="l" r="r" t="t"/>
                  <a:pathLst>
                    <a:path extrusionOk="0" h="13350" w="29601">
                      <a:moveTo>
                        <a:pt x="37" y="4090"/>
                      </a:moveTo>
                      <a:cubicBezTo>
                        <a:pt x="-535" y="7455"/>
                        <a:pt x="5625" y="11329"/>
                        <a:pt x="13753" y="12789"/>
                      </a:cubicBezTo>
                      <a:cubicBezTo>
                        <a:pt x="21881" y="14250"/>
                        <a:pt x="28993" y="12789"/>
                        <a:pt x="29564" y="9233"/>
                      </a:cubicBezTo>
                      <a:cubicBezTo>
                        <a:pt x="30136" y="5677"/>
                        <a:pt x="24040" y="1994"/>
                        <a:pt x="15848" y="534"/>
                      </a:cubicBezTo>
                      <a:cubicBezTo>
                        <a:pt x="7657" y="-927"/>
                        <a:pt x="672" y="724"/>
                        <a:pt x="37" y="409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2"/>
                <p:cNvSpPr/>
                <p:nvPr/>
              </p:nvSpPr>
              <p:spPr>
                <a:xfrm>
                  <a:off x="1778590" y="2365075"/>
                  <a:ext cx="20525" cy="10412"/>
                </a:xfrm>
                <a:custGeom>
                  <a:rect b="b" l="l" r="r" t="t"/>
                  <a:pathLst>
                    <a:path extrusionOk="0" h="14716" w="29010">
                      <a:moveTo>
                        <a:pt x="102" y="11694"/>
                      </a:moveTo>
                      <a:cubicBezTo>
                        <a:pt x="1118" y="14996"/>
                        <a:pt x="8357" y="15695"/>
                        <a:pt x="16231" y="13282"/>
                      </a:cubicBezTo>
                      <a:cubicBezTo>
                        <a:pt x="24105" y="10869"/>
                        <a:pt x="29756" y="6297"/>
                        <a:pt x="28931" y="2995"/>
                      </a:cubicBezTo>
                      <a:cubicBezTo>
                        <a:pt x="28105" y="-307"/>
                        <a:pt x="20739" y="-942"/>
                        <a:pt x="12865" y="1407"/>
                      </a:cubicBezTo>
                      <a:cubicBezTo>
                        <a:pt x="4991" y="3757"/>
                        <a:pt x="-851" y="8456"/>
                        <a:pt x="102" y="116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2"/>
                <p:cNvSpPr/>
                <p:nvPr/>
              </p:nvSpPr>
              <p:spPr>
                <a:xfrm>
                  <a:off x="1557838" y="2187795"/>
                  <a:ext cx="10545" cy="20387"/>
                </a:xfrm>
                <a:custGeom>
                  <a:rect b="b" l="l" r="r" t="t"/>
                  <a:pathLst>
                    <a:path extrusionOk="0" h="28815" w="14904">
                      <a:moveTo>
                        <a:pt x="11977" y="28695"/>
                      </a:moveTo>
                      <a:cubicBezTo>
                        <a:pt x="15279" y="27616"/>
                        <a:pt x="15850" y="20377"/>
                        <a:pt x="13374" y="12503"/>
                      </a:cubicBezTo>
                      <a:cubicBezTo>
                        <a:pt x="10897" y="4629"/>
                        <a:pt x="6135" y="-896"/>
                        <a:pt x="2896" y="120"/>
                      </a:cubicBezTo>
                      <a:cubicBezTo>
                        <a:pt x="-342" y="1136"/>
                        <a:pt x="-977" y="8439"/>
                        <a:pt x="1563" y="16313"/>
                      </a:cubicBezTo>
                      <a:cubicBezTo>
                        <a:pt x="4103" y="24187"/>
                        <a:pt x="8738" y="29711"/>
                        <a:pt x="11977" y="286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2"/>
                <p:cNvSpPr/>
                <p:nvPr/>
              </p:nvSpPr>
              <p:spPr>
                <a:xfrm>
                  <a:off x="1530063" y="2133220"/>
                  <a:ext cx="14323" cy="17407"/>
                </a:xfrm>
                <a:custGeom>
                  <a:rect b="b" l="l" r="r" t="t"/>
                  <a:pathLst>
                    <a:path extrusionOk="0" h="24604" w="20245">
                      <a:moveTo>
                        <a:pt x="19298" y="24113"/>
                      </a:moveTo>
                      <a:cubicBezTo>
                        <a:pt x="21711" y="22272"/>
                        <a:pt x="19298" y="15477"/>
                        <a:pt x="14536" y="8937"/>
                      </a:cubicBezTo>
                      <a:cubicBezTo>
                        <a:pt x="9773" y="2396"/>
                        <a:pt x="3360" y="-1414"/>
                        <a:pt x="947" y="491"/>
                      </a:cubicBezTo>
                      <a:cubicBezTo>
                        <a:pt x="-1466" y="2396"/>
                        <a:pt x="947" y="9127"/>
                        <a:pt x="5773" y="15668"/>
                      </a:cubicBezTo>
                      <a:cubicBezTo>
                        <a:pt x="10599" y="22208"/>
                        <a:pt x="16885" y="26018"/>
                        <a:pt x="19298" y="2411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2"/>
                <p:cNvSpPr/>
                <p:nvPr/>
              </p:nvSpPr>
              <p:spPr>
                <a:xfrm rot="-2372765">
                  <a:off x="1816319" y="2338440"/>
                  <a:ext cx="21183" cy="8796"/>
                </a:xfrm>
                <a:custGeom>
                  <a:rect b="b" l="l" r="r" t="t"/>
                  <a:pathLst>
                    <a:path extrusionOk="0" h="12445" w="29971">
                      <a:moveTo>
                        <a:pt x="29972" y="6223"/>
                      </a:moveTo>
                      <a:cubicBezTo>
                        <a:pt x="29972" y="9660"/>
                        <a:pt x="23263" y="12446"/>
                        <a:pt x="14986" y="12446"/>
                      </a:cubicBezTo>
                      <a:cubicBezTo>
                        <a:pt x="6709" y="12446"/>
                        <a:pt x="0" y="9660"/>
                        <a:pt x="0" y="6223"/>
                      </a:cubicBezTo>
                      <a:cubicBezTo>
                        <a:pt x="0" y="2786"/>
                        <a:pt x="6710" y="0"/>
                        <a:pt x="14986" y="0"/>
                      </a:cubicBezTo>
                      <a:cubicBezTo>
                        <a:pt x="23263" y="0"/>
                        <a:pt x="29972" y="2786"/>
                        <a:pt x="29972" y="62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2"/>
                <p:cNvSpPr/>
                <p:nvPr/>
              </p:nvSpPr>
              <p:spPr>
                <a:xfrm>
                  <a:off x="1846467" y="2290941"/>
                  <a:ext cx="10545" cy="20585"/>
                </a:xfrm>
                <a:custGeom>
                  <a:rect b="b" l="l" r="r" t="t"/>
                  <a:pathLst>
                    <a:path extrusionOk="0" h="29095" w="14904">
                      <a:moveTo>
                        <a:pt x="2869" y="28963"/>
                      </a:moveTo>
                      <a:cubicBezTo>
                        <a:pt x="6108" y="30042"/>
                        <a:pt x="10807" y="24454"/>
                        <a:pt x="13347" y="16263"/>
                      </a:cubicBezTo>
                      <a:cubicBezTo>
                        <a:pt x="15887" y="8071"/>
                        <a:pt x="15252" y="1213"/>
                        <a:pt x="11950" y="133"/>
                      </a:cubicBezTo>
                      <a:cubicBezTo>
                        <a:pt x="8648" y="-946"/>
                        <a:pt x="4012" y="4642"/>
                        <a:pt x="1536" y="12516"/>
                      </a:cubicBezTo>
                      <a:cubicBezTo>
                        <a:pt x="-941" y="20390"/>
                        <a:pt x="-369" y="27947"/>
                        <a:pt x="2869" y="2896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2"/>
                <p:cNvSpPr/>
                <p:nvPr/>
              </p:nvSpPr>
              <p:spPr>
                <a:xfrm>
                  <a:off x="1844490" y="2239375"/>
                  <a:ext cx="10165" cy="20517"/>
                </a:xfrm>
                <a:custGeom>
                  <a:rect b="b" l="l" r="r" t="t"/>
                  <a:pathLst>
                    <a:path extrusionOk="0" h="28999" w="14367">
                      <a:moveTo>
                        <a:pt x="11131" y="28883"/>
                      </a:moveTo>
                      <a:cubicBezTo>
                        <a:pt x="14433" y="27994"/>
                        <a:pt x="15385" y="20818"/>
                        <a:pt x="13163" y="12817"/>
                      </a:cubicBezTo>
                      <a:cubicBezTo>
                        <a:pt x="10940" y="4816"/>
                        <a:pt x="6495" y="-899"/>
                        <a:pt x="3193" y="117"/>
                      </a:cubicBezTo>
                      <a:cubicBezTo>
                        <a:pt x="-109" y="1133"/>
                        <a:pt x="-998" y="8181"/>
                        <a:pt x="1225" y="16183"/>
                      </a:cubicBezTo>
                      <a:cubicBezTo>
                        <a:pt x="3447" y="24184"/>
                        <a:pt x="7892" y="29899"/>
                        <a:pt x="11131" y="288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2"/>
                <p:cNvSpPr/>
                <p:nvPr/>
              </p:nvSpPr>
              <p:spPr>
                <a:xfrm>
                  <a:off x="1815572" y="2199747"/>
                  <a:ext cx="18331" cy="13738"/>
                </a:xfrm>
                <a:custGeom>
                  <a:rect b="b" l="l" r="r" t="t"/>
                  <a:pathLst>
                    <a:path extrusionOk="0" h="19418" w="25909">
                      <a:moveTo>
                        <a:pt x="25466" y="17932"/>
                      </a:moveTo>
                      <a:cubicBezTo>
                        <a:pt x="27308" y="15075"/>
                        <a:pt x="23244" y="9042"/>
                        <a:pt x="16322" y="4534"/>
                      </a:cubicBezTo>
                      <a:cubicBezTo>
                        <a:pt x="9401" y="25"/>
                        <a:pt x="2289" y="-1372"/>
                        <a:pt x="447" y="1486"/>
                      </a:cubicBezTo>
                      <a:cubicBezTo>
                        <a:pt x="-1394" y="4344"/>
                        <a:pt x="2607" y="10376"/>
                        <a:pt x="9528" y="14884"/>
                      </a:cubicBezTo>
                      <a:cubicBezTo>
                        <a:pt x="16450" y="19393"/>
                        <a:pt x="23562" y="20790"/>
                        <a:pt x="25466" y="1793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2"/>
                <p:cNvSpPr/>
                <p:nvPr/>
              </p:nvSpPr>
              <p:spPr>
                <a:xfrm>
                  <a:off x="1044045" y="2101854"/>
                  <a:ext cx="18321" cy="13824"/>
                </a:xfrm>
                <a:custGeom>
                  <a:rect b="b" l="l" r="r" t="t"/>
                  <a:pathLst>
                    <a:path extrusionOk="0" h="19539" w="25895">
                      <a:moveTo>
                        <a:pt x="25425" y="1465"/>
                      </a:moveTo>
                      <a:cubicBezTo>
                        <a:pt x="27330" y="4323"/>
                        <a:pt x="23266" y="10355"/>
                        <a:pt x="16408" y="14927"/>
                      </a:cubicBezTo>
                      <a:cubicBezTo>
                        <a:pt x="9550" y="19499"/>
                        <a:pt x="2375" y="20896"/>
                        <a:pt x="470" y="18102"/>
                      </a:cubicBezTo>
                      <a:cubicBezTo>
                        <a:pt x="-1435" y="15308"/>
                        <a:pt x="2629" y="9212"/>
                        <a:pt x="9487" y="4640"/>
                      </a:cubicBezTo>
                      <a:cubicBezTo>
                        <a:pt x="16345" y="68"/>
                        <a:pt x="23520" y="-1392"/>
                        <a:pt x="25425" y="14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
                <p:cNvSpPr/>
                <p:nvPr/>
              </p:nvSpPr>
              <p:spPr>
                <a:xfrm>
                  <a:off x="1503804" y="2623345"/>
                  <a:ext cx="11697" cy="19723"/>
                </a:xfrm>
                <a:custGeom>
                  <a:rect b="b" l="l" r="r" t="t"/>
                  <a:pathLst>
                    <a:path extrusionOk="0" h="27877" w="16533">
                      <a:moveTo>
                        <a:pt x="14185" y="231"/>
                      </a:moveTo>
                      <a:cubicBezTo>
                        <a:pt x="11010" y="-1166"/>
                        <a:pt x="5802" y="3914"/>
                        <a:pt x="2500" y="11471"/>
                      </a:cubicBezTo>
                      <a:cubicBezTo>
                        <a:pt x="-802" y="19027"/>
                        <a:pt x="-865" y="26330"/>
                        <a:pt x="2500" y="27663"/>
                      </a:cubicBezTo>
                      <a:cubicBezTo>
                        <a:pt x="5866" y="28997"/>
                        <a:pt x="10882" y="23980"/>
                        <a:pt x="14121" y="16424"/>
                      </a:cubicBezTo>
                      <a:cubicBezTo>
                        <a:pt x="17360" y="8867"/>
                        <a:pt x="17296" y="1565"/>
                        <a:pt x="14185" y="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
                <p:cNvSpPr/>
                <p:nvPr/>
              </p:nvSpPr>
              <p:spPr>
                <a:xfrm>
                  <a:off x="1486582" y="2670617"/>
                  <a:ext cx="11737" cy="19723"/>
                </a:xfrm>
                <a:custGeom>
                  <a:rect b="b" l="l" r="r" t="t"/>
                  <a:pathLst>
                    <a:path extrusionOk="0" h="27877" w="16590">
                      <a:moveTo>
                        <a:pt x="14184" y="231"/>
                      </a:moveTo>
                      <a:cubicBezTo>
                        <a:pt x="11009" y="-1166"/>
                        <a:pt x="5802" y="3914"/>
                        <a:pt x="2500" y="11471"/>
                      </a:cubicBezTo>
                      <a:cubicBezTo>
                        <a:pt x="-802" y="19027"/>
                        <a:pt x="-865" y="26330"/>
                        <a:pt x="2500" y="27663"/>
                      </a:cubicBezTo>
                      <a:cubicBezTo>
                        <a:pt x="5866" y="28997"/>
                        <a:pt x="10882" y="23980"/>
                        <a:pt x="14184" y="16424"/>
                      </a:cubicBezTo>
                      <a:cubicBezTo>
                        <a:pt x="17486" y="8868"/>
                        <a:pt x="17296" y="1565"/>
                        <a:pt x="14184" y="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
                <p:cNvSpPr/>
                <p:nvPr/>
              </p:nvSpPr>
              <p:spPr>
                <a:xfrm>
                  <a:off x="1474302" y="2718705"/>
                  <a:ext cx="9239" cy="20977"/>
                </a:xfrm>
                <a:custGeom>
                  <a:rect b="b" l="l" r="r" t="t"/>
                  <a:pathLst>
                    <a:path extrusionOk="0" h="29649" w="13059">
                      <a:moveTo>
                        <a:pt x="8775" y="29"/>
                      </a:moveTo>
                      <a:cubicBezTo>
                        <a:pt x="5346" y="-479"/>
                        <a:pt x="1599" y="5744"/>
                        <a:pt x="393" y="13872"/>
                      </a:cubicBezTo>
                      <a:cubicBezTo>
                        <a:pt x="-814" y="22000"/>
                        <a:pt x="837" y="29112"/>
                        <a:pt x="4266" y="29620"/>
                      </a:cubicBezTo>
                      <a:cubicBezTo>
                        <a:pt x="7695" y="30128"/>
                        <a:pt x="11378" y="23905"/>
                        <a:pt x="12648" y="15777"/>
                      </a:cubicBezTo>
                      <a:cubicBezTo>
                        <a:pt x="13918" y="7649"/>
                        <a:pt x="12140" y="537"/>
                        <a:pt x="8775"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
                <p:cNvSpPr/>
                <p:nvPr/>
              </p:nvSpPr>
              <p:spPr>
                <a:xfrm>
                  <a:off x="1480267" y="2770924"/>
                  <a:ext cx="10646" cy="20273"/>
                </a:xfrm>
                <a:custGeom>
                  <a:rect b="b" l="l" r="r" t="t"/>
                  <a:pathLst>
                    <a:path extrusionOk="0" h="28655" w="15048">
                      <a:moveTo>
                        <a:pt x="2806" y="136"/>
                      </a:moveTo>
                      <a:cubicBezTo>
                        <a:pt x="-433" y="1215"/>
                        <a:pt x="-941" y="8455"/>
                        <a:pt x="1663" y="16265"/>
                      </a:cubicBezTo>
                      <a:cubicBezTo>
                        <a:pt x="4266" y="24075"/>
                        <a:pt x="8965" y="29600"/>
                        <a:pt x="12204" y="28520"/>
                      </a:cubicBezTo>
                      <a:cubicBezTo>
                        <a:pt x="15442" y="27441"/>
                        <a:pt x="16014" y="20265"/>
                        <a:pt x="13410" y="12392"/>
                      </a:cubicBezTo>
                      <a:cubicBezTo>
                        <a:pt x="10807" y="4518"/>
                        <a:pt x="6044" y="-944"/>
                        <a:pt x="2806" y="13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
                <p:cNvSpPr/>
                <p:nvPr/>
              </p:nvSpPr>
              <p:spPr>
                <a:xfrm>
                  <a:off x="1507073" y="2819512"/>
                  <a:ext cx="16270" cy="16146"/>
                </a:xfrm>
                <a:custGeom>
                  <a:rect b="b" l="l" r="r" t="t"/>
                  <a:pathLst>
                    <a:path extrusionOk="0" h="22821" w="22997">
                      <a:moveTo>
                        <a:pt x="857" y="876"/>
                      </a:moveTo>
                      <a:cubicBezTo>
                        <a:pt x="-1556" y="3289"/>
                        <a:pt x="1302" y="9957"/>
                        <a:pt x="7207" y="15735"/>
                      </a:cubicBezTo>
                      <a:cubicBezTo>
                        <a:pt x="13113" y="21514"/>
                        <a:pt x="19907" y="24244"/>
                        <a:pt x="22193" y="22085"/>
                      </a:cubicBezTo>
                      <a:cubicBezTo>
                        <a:pt x="24479" y="19926"/>
                        <a:pt x="21749" y="12941"/>
                        <a:pt x="15843" y="7163"/>
                      </a:cubicBezTo>
                      <a:cubicBezTo>
                        <a:pt x="9938" y="1384"/>
                        <a:pt x="3270" y="-1600"/>
                        <a:pt x="857" y="8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2"/>
                <p:cNvSpPr/>
                <p:nvPr/>
              </p:nvSpPr>
              <p:spPr>
                <a:xfrm>
                  <a:off x="1552175" y="2842721"/>
                  <a:ext cx="20789" cy="9572"/>
                </a:xfrm>
                <a:custGeom>
                  <a:rect b="b" l="l" r="r" t="t"/>
                  <a:pathLst>
                    <a:path extrusionOk="0" h="13529" w="29384">
                      <a:moveTo>
                        <a:pt x="56" y="3704"/>
                      </a:moveTo>
                      <a:cubicBezTo>
                        <a:pt x="-643" y="7006"/>
                        <a:pt x="5326" y="11134"/>
                        <a:pt x="13390" y="12848"/>
                      </a:cubicBezTo>
                      <a:cubicBezTo>
                        <a:pt x="21455" y="14563"/>
                        <a:pt x="28631" y="12848"/>
                        <a:pt x="29329" y="9864"/>
                      </a:cubicBezTo>
                      <a:cubicBezTo>
                        <a:pt x="30028" y="6879"/>
                        <a:pt x="24059" y="2371"/>
                        <a:pt x="15994" y="720"/>
                      </a:cubicBezTo>
                      <a:cubicBezTo>
                        <a:pt x="7930" y="-931"/>
                        <a:pt x="754" y="339"/>
                        <a:pt x="56" y="370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2"/>
                <p:cNvSpPr/>
                <p:nvPr/>
              </p:nvSpPr>
              <p:spPr>
                <a:xfrm>
                  <a:off x="1604498" y="2850239"/>
                  <a:ext cx="20914" cy="6669"/>
                </a:xfrm>
                <a:custGeom>
                  <a:rect b="b" l="l" r="r" t="t"/>
                  <a:pathLst>
                    <a:path extrusionOk="0" h="9426" w="29560">
                      <a:moveTo>
                        <a:pt x="16" y="6966"/>
                      </a:moveTo>
                      <a:cubicBezTo>
                        <a:pt x="397" y="9316"/>
                        <a:pt x="7319" y="10141"/>
                        <a:pt x="15447" y="8744"/>
                      </a:cubicBezTo>
                      <a:cubicBezTo>
                        <a:pt x="23575" y="7347"/>
                        <a:pt x="29925" y="4426"/>
                        <a:pt x="29544" y="2394"/>
                      </a:cubicBezTo>
                      <a:cubicBezTo>
                        <a:pt x="29163" y="362"/>
                        <a:pt x="22241" y="-781"/>
                        <a:pt x="14113" y="616"/>
                      </a:cubicBezTo>
                      <a:cubicBezTo>
                        <a:pt x="5985" y="2013"/>
                        <a:pt x="-365" y="4680"/>
                        <a:pt x="16" y="69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
                <p:cNvSpPr/>
                <p:nvPr/>
              </p:nvSpPr>
              <p:spPr>
                <a:xfrm>
                  <a:off x="1476299" y="2473983"/>
                  <a:ext cx="12814" cy="19217"/>
                </a:xfrm>
                <a:custGeom>
                  <a:rect b="b" l="l" r="r" t="t"/>
                  <a:pathLst>
                    <a:path extrusionOk="0" h="27162" w="18111">
                      <a:moveTo>
                        <a:pt x="2010" y="311"/>
                      </a:moveTo>
                      <a:cubicBezTo>
                        <a:pt x="5058" y="-1276"/>
                        <a:pt x="10583" y="3359"/>
                        <a:pt x="14710" y="10725"/>
                      </a:cubicBezTo>
                      <a:cubicBezTo>
                        <a:pt x="18838" y="18091"/>
                        <a:pt x="19092" y="25267"/>
                        <a:pt x="16107" y="26854"/>
                      </a:cubicBezTo>
                      <a:cubicBezTo>
                        <a:pt x="13123" y="28442"/>
                        <a:pt x="7471" y="23743"/>
                        <a:pt x="3407" y="16440"/>
                      </a:cubicBezTo>
                      <a:cubicBezTo>
                        <a:pt x="-657" y="9138"/>
                        <a:pt x="-1038" y="1899"/>
                        <a:pt x="2010" y="3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2"/>
                <p:cNvSpPr/>
                <p:nvPr/>
              </p:nvSpPr>
              <p:spPr>
                <a:xfrm>
                  <a:off x="1435493" y="2438276"/>
                  <a:ext cx="18237" cy="13930"/>
                </a:xfrm>
                <a:custGeom>
                  <a:rect b="b" l="l" r="r" t="t"/>
                  <a:pathLst>
                    <a:path extrusionOk="0" h="19689" w="25777">
                      <a:moveTo>
                        <a:pt x="475" y="1463"/>
                      </a:moveTo>
                      <a:cubicBezTo>
                        <a:pt x="2379" y="-1395"/>
                        <a:pt x="9492" y="66"/>
                        <a:pt x="16350" y="4701"/>
                      </a:cubicBezTo>
                      <a:cubicBezTo>
                        <a:pt x="23208" y="9337"/>
                        <a:pt x="27208" y="15369"/>
                        <a:pt x="25303" y="18227"/>
                      </a:cubicBezTo>
                      <a:cubicBezTo>
                        <a:pt x="23398" y="21084"/>
                        <a:pt x="16286" y="19624"/>
                        <a:pt x="9428" y="14988"/>
                      </a:cubicBezTo>
                      <a:cubicBezTo>
                        <a:pt x="2570" y="10353"/>
                        <a:pt x="-1430" y="4320"/>
                        <a:pt x="475" y="146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2"/>
                <p:cNvSpPr/>
                <p:nvPr/>
              </p:nvSpPr>
              <p:spPr>
                <a:xfrm>
                  <a:off x="1388085" y="2406308"/>
                  <a:ext cx="17908" cy="13013"/>
                </a:xfrm>
                <a:custGeom>
                  <a:rect b="b" l="l" r="r" t="t"/>
                  <a:pathLst>
                    <a:path extrusionOk="0" h="18393" w="25311">
                      <a:moveTo>
                        <a:pt x="224" y="815"/>
                      </a:moveTo>
                      <a:cubicBezTo>
                        <a:pt x="1621" y="-1281"/>
                        <a:pt x="8352" y="815"/>
                        <a:pt x="15210" y="5387"/>
                      </a:cubicBezTo>
                      <a:cubicBezTo>
                        <a:pt x="22068" y="9959"/>
                        <a:pt x="26449" y="15483"/>
                        <a:pt x="25052" y="17579"/>
                      </a:cubicBezTo>
                      <a:cubicBezTo>
                        <a:pt x="23655" y="19674"/>
                        <a:pt x="16924" y="17579"/>
                        <a:pt x="10066" y="13007"/>
                      </a:cubicBezTo>
                      <a:cubicBezTo>
                        <a:pt x="3208" y="8435"/>
                        <a:pt x="-1046" y="3101"/>
                        <a:pt x="224" y="81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2"/>
                <p:cNvSpPr/>
                <p:nvPr/>
              </p:nvSpPr>
              <p:spPr>
                <a:xfrm>
                  <a:off x="1496852" y="2519912"/>
                  <a:ext cx="12479" cy="19260"/>
                </a:xfrm>
                <a:custGeom>
                  <a:rect b="b" l="l" r="r" t="t"/>
                  <a:pathLst>
                    <a:path extrusionOk="0" h="27223" w="17638">
                      <a:moveTo>
                        <a:pt x="1930" y="309"/>
                      </a:moveTo>
                      <a:cubicBezTo>
                        <a:pt x="4978" y="-1279"/>
                        <a:pt x="10502" y="3420"/>
                        <a:pt x="14312" y="10723"/>
                      </a:cubicBezTo>
                      <a:cubicBezTo>
                        <a:pt x="18122" y="18025"/>
                        <a:pt x="18757" y="25328"/>
                        <a:pt x="15709" y="26915"/>
                      </a:cubicBezTo>
                      <a:cubicBezTo>
                        <a:pt x="12661" y="28503"/>
                        <a:pt x="7137" y="23804"/>
                        <a:pt x="3327" y="16437"/>
                      </a:cubicBezTo>
                      <a:cubicBezTo>
                        <a:pt x="-484" y="9072"/>
                        <a:pt x="-1119" y="1896"/>
                        <a:pt x="1930" y="30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2"/>
                <p:cNvSpPr/>
                <p:nvPr/>
              </p:nvSpPr>
              <p:spPr>
                <a:xfrm>
                  <a:off x="1515064" y="2566816"/>
                  <a:ext cx="9778" cy="20759"/>
                </a:xfrm>
                <a:custGeom>
                  <a:rect b="b" l="l" r="r" t="t"/>
                  <a:pathLst>
                    <a:path extrusionOk="0" h="29341" w="13820">
                      <a:moveTo>
                        <a:pt x="3640" y="66"/>
                      </a:moveTo>
                      <a:cubicBezTo>
                        <a:pt x="7005" y="-696"/>
                        <a:pt x="11133" y="5210"/>
                        <a:pt x="12974" y="13274"/>
                      </a:cubicBezTo>
                      <a:cubicBezTo>
                        <a:pt x="14816" y="21339"/>
                        <a:pt x="13546" y="28514"/>
                        <a:pt x="10180" y="29276"/>
                      </a:cubicBezTo>
                      <a:cubicBezTo>
                        <a:pt x="6815" y="30038"/>
                        <a:pt x="2687" y="24069"/>
                        <a:pt x="846" y="16005"/>
                      </a:cubicBezTo>
                      <a:cubicBezTo>
                        <a:pt x="-996" y="7940"/>
                        <a:pt x="274" y="828"/>
                        <a:pt x="3640" y="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
                <p:cNvSpPr/>
                <p:nvPr/>
              </p:nvSpPr>
              <p:spPr>
                <a:xfrm rot="-797914">
                  <a:off x="1956563" y="2607223"/>
                  <a:ext cx="21173" cy="8792"/>
                </a:xfrm>
                <a:custGeom>
                  <a:rect b="b" l="l" r="r" t="t"/>
                  <a:pathLst>
                    <a:path extrusionOk="0" h="12445" w="29971">
                      <a:moveTo>
                        <a:pt x="29972" y="6223"/>
                      </a:moveTo>
                      <a:cubicBezTo>
                        <a:pt x="29972" y="9660"/>
                        <a:pt x="23263" y="12446"/>
                        <a:pt x="14986" y="12446"/>
                      </a:cubicBezTo>
                      <a:cubicBezTo>
                        <a:pt x="6710" y="12446"/>
                        <a:pt x="0" y="9660"/>
                        <a:pt x="0" y="6223"/>
                      </a:cubicBezTo>
                      <a:cubicBezTo>
                        <a:pt x="0" y="2786"/>
                        <a:pt x="6710" y="0"/>
                        <a:pt x="14986" y="0"/>
                      </a:cubicBezTo>
                      <a:cubicBezTo>
                        <a:pt x="23263" y="0"/>
                        <a:pt x="29972" y="2786"/>
                        <a:pt x="29972" y="62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
                <p:cNvSpPr/>
                <p:nvPr/>
              </p:nvSpPr>
              <p:spPr>
                <a:xfrm>
                  <a:off x="1907424" y="2615144"/>
                  <a:ext cx="20715" cy="9837"/>
                </a:xfrm>
                <a:custGeom>
                  <a:rect b="b" l="l" r="r" t="t"/>
                  <a:pathLst>
                    <a:path extrusionOk="0" h="13904" w="29279">
                      <a:moveTo>
                        <a:pt x="29213" y="3524"/>
                      </a:moveTo>
                      <a:cubicBezTo>
                        <a:pt x="29975" y="6826"/>
                        <a:pt x="24070" y="11080"/>
                        <a:pt x="16069" y="12985"/>
                      </a:cubicBezTo>
                      <a:cubicBezTo>
                        <a:pt x="8068" y="14890"/>
                        <a:pt x="829" y="13747"/>
                        <a:pt x="67" y="10382"/>
                      </a:cubicBezTo>
                      <a:cubicBezTo>
                        <a:pt x="-695" y="7016"/>
                        <a:pt x="5147" y="2825"/>
                        <a:pt x="13211" y="920"/>
                      </a:cubicBezTo>
                      <a:cubicBezTo>
                        <a:pt x="21276" y="-985"/>
                        <a:pt x="28388" y="158"/>
                        <a:pt x="29213" y="3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2"/>
                <p:cNvSpPr/>
                <p:nvPr/>
              </p:nvSpPr>
              <p:spPr>
                <a:xfrm>
                  <a:off x="1856880" y="2620543"/>
                  <a:ext cx="21161" cy="8639"/>
                </a:xfrm>
                <a:custGeom>
                  <a:rect b="b" l="l" r="r" t="t"/>
                  <a:pathLst>
                    <a:path extrusionOk="0" h="12210" w="29910">
                      <a:moveTo>
                        <a:pt x="29910" y="6422"/>
                      </a:moveTo>
                      <a:cubicBezTo>
                        <a:pt x="29910" y="9788"/>
                        <a:pt x="23052" y="12391"/>
                        <a:pt x="14797" y="12201"/>
                      </a:cubicBezTo>
                      <a:cubicBezTo>
                        <a:pt x="6542" y="12010"/>
                        <a:pt x="-125" y="9026"/>
                        <a:pt x="2" y="5851"/>
                      </a:cubicBezTo>
                      <a:cubicBezTo>
                        <a:pt x="129" y="2676"/>
                        <a:pt x="6860" y="-182"/>
                        <a:pt x="15115" y="9"/>
                      </a:cubicBezTo>
                      <a:cubicBezTo>
                        <a:pt x="23370" y="199"/>
                        <a:pt x="29974" y="2993"/>
                        <a:pt x="29910" y="64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2"/>
                <p:cNvSpPr/>
                <p:nvPr/>
              </p:nvSpPr>
              <p:spPr>
                <a:xfrm>
                  <a:off x="2005932" y="2578682"/>
                  <a:ext cx="17419" cy="14888"/>
                </a:xfrm>
                <a:custGeom>
                  <a:rect b="b" l="l" r="r" t="t"/>
                  <a:pathLst>
                    <a:path extrusionOk="0" h="21043" w="24620">
                      <a:moveTo>
                        <a:pt x="23982" y="1174"/>
                      </a:moveTo>
                      <a:cubicBezTo>
                        <a:pt x="26141" y="3905"/>
                        <a:pt x="22649" y="10191"/>
                        <a:pt x="16172" y="15398"/>
                      </a:cubicBezTo>
                      <a:cubicBezTo>
                        <a:pt x="9695" y="20605"/>
                        <a:pt x="2710" y="22510"/>
                        <a:pt x="614" y="19843"/>
                      </a:cubicBezTo>
                      <a:cubicBezTo>
                        <a:pt x="-1481" y="17176"/>
                        <a:pt x="1948" y="10826"/>
                        <a:pt x="8425" y="5683"/>
                      </a:cubicBezTo>
                      <a:cubicBezTo>
                        <a:pt x="14902" y="540"/>
                        <a:pt x="21887" y="-1493"/>
                        <a:pt x="23982" y="11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2"/>
                <p:cNvSpPr/>
                <p:nvPr/>
              </p:nvSpPr>
              <p:spPr>
                <a:xfrm>
                  <a:off x="2042872" y="2533750"/>
                  <a:ext cx="13365" cy="18647"/>
                </a:xfrm>
                <a:custGeom>
                  <a:rect b="b" l="l" r="r" t="t"/>
                  <a:pathLst>
                    <a:path extrusionOk="0" h="26356" w="18890">
                      <a:moveTo>
                        <a:pt x="17275" y="464"/>
                      </a:moveTo>
                      <a:cubicBezTo>
                        <a:pt x="20196" y="2305"/>
                        <a:pt x="19053" y="9417"/>
                        <a:pt x="14672" y="16466"/>
                      </a:cubicBezTo>
                      <a:cubicBezTo>
                        <a:pt x="10290" y="23514"/>
                        <a:pt x="4448" y="27769"/>
                        <a:pt x="1591" y="25927"/>
                      </a:cubicBezTo>
                      <a:cubicBezTo>
                        <a:pt x="-1267" y="24086"/>
                        <a:pt x="-187" y="16974"/>
                        <a:pt x="4131" y="9989"/>
                      </a:cubicBezTo>
                      <a:cubicBezTo>
                        <a:pt x="8449" y="3004"/>
                        <a:pt x="14354" y="-1505"/>
                        <a:pt x="17275" y="4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2"/>
                <p:cNvSpPr/>
                <p:nvPr/>
              </p:nvSpPr>
              <p:spPr>
                <a:xfrm>
                  <a:off x="2044916" y="2473297"/>
                  <a:ext cx="9837" cy="20677"/>
                </a:xfrm>
                <a:custGeom>
                  <a:rect b="b" l="l" r="r" t="t"/>
                  <a:pathLst>
                    <a:path extrusionOk="0" h="29226" w="13904">
                      <a:moveTo>
                        <a:pt x="3523" y="77"/>
                      </a:moveTo>
                      <a:cubicBezTo>
                        <a:pt x="6825" y="-748"/>
                        <a:pt x="11080" y="5157"/>
                        <a:pt x="12985" y="13158"/>
                      </a:cubicBezTo>
                      <a:cubicBezTo>
                        <a:pt x="14890" y="21159"/>
                        <a:pt x="13747" y="28398"/>
                        <a:pt x="10381" y="29160"/>
                      </a:cubicBezTo>
                      <a:cubicBezTo>
                        <a:pt x="7016" y="29922"/>
                        <a:pt x="2825" y="24080"/>
                        <a:pt x="920" y="16015"/>
                      </a:cubicBezTo>
                      <a:cubicBezTo>
                        <a:pt x="-985" y="7951"/>
                        <a:pt x="158" y="839"/>
                        <a:pt x="3523" y="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08" name="Google Shape;208;p2"/>
            <p:cNvGrpSpPr/>
            <p:nvPr/>
          </p:nvGrpSpPr>
          <p:grpSpPr>
            <a:xfrm>
              <a:off x="1366771" y="4436024"/>
              <a:ext cx="809777" cy="938045"/>
              <a:chOff x="6368522" y="4020131"/>
              <a:chExt cx="599879" cy="694848"/>
            </a:xfrm>
          </p:grpSpPr>
          <p:grpSp>
            <p:nvGrpSpPr>
              <p:cNvPr id="209" name="Google Shape;209;p2"/>
              <p:cNvGrpSpPr/>
              <p:nvPr/>
            </p:nvGrpSpPr>
            <p:grpSpPr>
              <a:xfrm>
                <a:off x="6368522" y="4020131"/>
                <a:ext cx="599879" cy="694848"/>
                <a:chOff x="6368522" y="4020131"/>
                <a:chExt cx="599879" cy="694848"/>
              </a:xfrm>
            </p:grpSpPr>
            <p:sp>
              <p:nvSpPr>
                <p:cNvPr id="210" name="Google Shape;210;p2"/>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2"/>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2"/>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2"/>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2"/>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2"/>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2"/>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7" name="Google Shape;217;p2"/>
              <p:cNvGrpSpPr/>
              <p:nvPr/>
            </p:nvGrpSpPr>
            <p:grpSpPr>
              <a:xfrm>
                <a:off x="6383500" y="4033645"/>
                <a:ext cx="566882" cy="363909"/>
                <a:chOff x="6383500" y="4033645"/>
                <a:chExt cx="566882" cy="363909"/>
              </a:xfrm>
            </p:grpSpPr>
            <p:sp>
              <p:nvSpPr>
                <p:cNvPr id="218" name="Google Shape;218;p2"/>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2"/>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2"/>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2"/>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2"/>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2"/>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5" name="Google Shape;225;p2"/>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2"/>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2"/>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2"/>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2"/>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2"/>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2"/>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2"/>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2"/>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2"/>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2"/>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2"/>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2"/>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2"/>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2"/>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2"/>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2"/>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2"/>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2"/>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2"/>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2"/>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2"/>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2"/>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2"/>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2"/>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2"/>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2"/>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2"/>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2"/>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2"/>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2"/>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2"/>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2"/>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2"/>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2"/>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2"/>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2"/>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2"/>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2"/>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2"/>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72" name="Google Shape;272;p2"/>
          <p:cNvGrpSpPr/>
          <p:nvPr/>
        </p:nvGrpSpPr>
        <p:grpSpPr>
          <a:xfrm>
            <a:off x="7529572" y="3628212"/>
            <a:ext cx="2416753" cy="2232584"/>
            <a:chOff x="7529572" y="3628212"/>
            <a:chExt cx="2416753" cy="2232584"/>
          </a:xfrm>
        </p:grpSpPr>
        <p:grpSp>
          <p:nvGrpSpPr>
            <p:cNvPr id="273" name="Google Shape;273;p2"/>
            <p:cNvGrpSpPr/>
            <p:nvPr/>
          </p:nvGrpSpPr>
          <p:grpSpPr>
            <a:xfrm flipH="1" rot="-1366753">
              <a:off x="7764029" y="3942762"/>
              <a:ext cx="1947839" cy="1603484"/>
              <a:chOff x="4439913" y="3562130"/>
              <a:chExt cx="1544474" cy="1271430"/>
            </a:xfrm>
          </p:grpSpPr>
          <p:sp>
            <p:nvSpPr>
              <p:cNvPr id="274" name="Google Shape;274;p2"/>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2"/>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2"/>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2"/>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2"/>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2"/>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2"/>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2"/>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2" name="Google Shape;282;p2"/>
            <p:cNvGrpSpPr/>
            <p:nvPr/>
          </p:nvGrpSpPr>
          <p:grpSpPr>
            <a:xfrm rot="-1428566">
              <a:off x="7727384" y="4451026"/>
              <a:ext cx="918293" cy="1163874"/>
              <a:chOff x="7662092" y="3318639"/>
              <a:chExt cx="769429" cy="975125"/>
            </a:xfrm>
          </p:grpSpPr>
          <p:sp>
            <p:nvSpPr>
              <p:cNvPr id="283" name="Google Shape;283;p2"/>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2"/>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2"/>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2"/>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2"/>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2"/>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2"/>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2"/>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2"/>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2"/>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2"/>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2"/>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2"/>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2"/>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2"/>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2"/>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2"/>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2"/>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2"/>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2"/>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2"/>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2"/>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2"/>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2"/>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2"/>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2"/>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2"/>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2"/>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2"/>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2"/>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2"/>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314" name="Google Shape;314;p2"/>
          <p:cNvGrpSpPr/>
          <p:nvPr/>
        </p:nvGrpSpPr>
        <p:grpSpPr>
          <a:xfrm>
            <a:off x="-273726" y="519360"/>
            <a:ext cx="2258857" cy="951036"/>
            <a:chOff x="-45128" y="834411"/>
            <a:chExt cx="1872395" cy="788324"/>
          </a:xfrm>
        </p:grpSpPr>
        <p:sp>
          <p:nvSpPr>
            <p:cNvPr id="315" name="Google Shape;315;p2"/>
            <p:cNvSpPr/>
            <p:nvPr/>
          </p:nvSpPr>
          <p:spPr>
            <a:xfrm flipH="1">
              <a:off x="502782" y="1328752"/>
              <a:ext cx="238496" cy="82608"/>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2"/>
            <p:cNvSpPr/>
            <p:nvPr/>
          </p:nvSpPr>
          <p:spPr>
            <a:xfrm flipH="1">
              <a:off x="231947" y="1480484"/>
              <a:ext cx="241451" cy="95556"/>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2"/>
            <p:cNvSpPr/>
            <p:nvPr/>
          </p:nvSpPr>
          <p:spPr>
            <a:xfrm flipH="1" rot="-1509558">
              <a:off x="722072" y="1480548"/>
              <a:ext cx="241179" cy="95448"/>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2"/>
            <p:cNvSpPr/>
            <p:nvPr/>
          </p:nvSpPr>
          <p:spPr>
            <a:xfrm flipH="1" rot="-1720389">
              <a:off x="839800" y="1205017"/>
              <a:ext cx="241270" cy="95484"/>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2"/>
            <p:cNvSpPr/>
            <p:nvPr/>
          </p:nvSpPr>
          <p:spPr>
            <a:xfrm flipH="1" rot="-1454952">
              <a:off x="1095610" y="1397874"/>
              <a:ext cx="238642" cy="82659"/>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2"/>
            <p:cNvSpPr/>
            <p:nvPr/>
          </p:nvSpPr>
          <p:spPr>
            <a:xfrm flipH="1" rot="377293">
              <a:off x="200128" y="1191333"/>
              <a:ext cx="238624" cy="82652"/>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2"/>
            <p:cNvSpPr/>
            <p:nvPr/>
          </p:nvSpPr>
          <p:spPr>
            <a:xfrm flipH="1" rot="-2700000">
              <a:off x="1224766" y="1148214"/>
              <a:ext cx="241363" cy="95521"/>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2"/>
            <p:cNvSpPr/>
            <p:nvPr/>
          </p:nvSpPr>
          <p:spPr>
            <a:xfrm flipH="1" rot="-1454952">
              <a:off x="1194135" y="968649"/>
              <a:ext cx="238642" cy="82659"/>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2"/>
            <p:cNvSpPr/>
            <p:nvPr/>
          </p:nvSpPr>
          <p:spPr>
            <a:xfrm flipH="1" rot="-1454952">
              <a:off x="1562760" y="1122224"/>
              <a:ext cx="238642" cy="82659"/>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2"/>
            <p:cNvSpPr/>
            <p:nvPr/>
          </p:nvSpPr>
          <p:spPr>
            <a:xfrm flipH="1" rot="-3020106">
              <a:off x="1592681" y="910070"/>
              <a:ext cx="241474" cy="95565"/>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2"/>
            <p:cNvSpPr/>
            <p:nvPr/>
          </p:nvSpPr>
          <p:spPr>
            <a:xfrm flipH="1">
              <a:off x="-45128" y="1286809"/>
              <a:ext cx="241451" cy="95556"/>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68" name="Shape 1068"/>
        <p:cNvGrpSpPr/>
        <p:nvPr/>
      </p:nvGrpSpPr>
      <p:grpSpPr>
        <a:xfrm>
          <a:off x="0" y="0"/>
          <a:ext cx="0" cy="0"/>
          <a:chOff x="0" y="0"/>
          <a:chExt cx="0" cy="0"/>
        </a:xfrm>
      </p:grpSpPr>
      <p:sp>
        <p:nvSpPr>
          <p:cNvPr id="1069" name="Google Shape;1069;p11"/>
          <p:cNvSpPr/>
          <p:nvPr/>
        </p:nvSpPr>
        <p:spPr>
          <a:xfrm flipH="1" rot="-750511">
            <a:off x="-581531"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0" name="Google Shape;1070;p11"/>
          <p:cNvSpPr/>
          <p:nvPr/>
        </p:nvSpPr>
        <p:spPr>
          <a:xfrm flipH="1" rot="10540379">
            <a:off x="-3139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1" name="Google Shape;1071;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72" name="Google Shape;1072;p11"/>
          <p:cNvSpPr txBox="1"/>
          <p:nvPr>
            <p:ph idx="1" type="subTitle"/>
          </p:nvPr>
        </p:nvSpPr>
        <p:spPr>
          <a:xfrm>
            <a:off x="2256002" y="2093500"/>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3" name="Google Shape;1073;p11"/>
          <p:cNvSpPr txBox="1"/>
          <p:nvPr>
            <p:ph idx="2" type="subTitle"/>
          </p:nvPr>
        </p:nvSpPr>
        <p:spPr>
          <a:xfrm>
            <a:off x="5519280" y="2093500"/>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4" name="Google Shape;1074;p11"/>
          <p:cNvSpPr txBox="1"/>
          <p:nvPr>
            <p:ph idx="3" type="subTitle"/>
          </p:nvPr>
        </p:nvSpPr>
        <p:spPr>
          <a:xfrm>
            <a:off x="2256002" y="3526900"/>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5" name="Google Shape;1075;p11"/>
          <p:cNvSpPr txBox="1"/>
          <p:nvPr>
            <p:ph idx="4" type="subTitle"/>
          </p:nvPr>
        </p:nvSpPr>
        <p:spPr>
          <a:xfrm>
            <a:off x="5519280" y="3526900"/>
            <a:ext cx="19782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6" name="Google Shape;1076;p11"/>
          <p:cNvSpPr txBox="1"/>
          <p:nvPr>
            <p:ph idx="5" type="subTitle"/>
          </p:nvPr>
        </p:nvSpPr>
        <p:spPr>
          <a:xfrm>
            <a:off x="2256014" y="1698675"/>
            <a:ext cx="19782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7" name="Google Shape;1077;p11"/>
          <p:cNvSpPr txBox="1"/>
          <p:nvPr>
            <p:ph idx="6" type="subTitle"/>
          </p:nvPr>
        </p:nvSpPr>
        <p:spPr>
          <a:xfrm>
            <a:off x="2256014" y="3132075"/>
            <a:ext cx="19782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8" name="Google Shape;1078;p11"/>
          <p:cNvSpPr txBox="1"/>
          <p:nvPr>
            <p:ph idx="7" type="subTitle"/>
          </p:nvPr>
        </p:nvSpPr>
        <p:spPr>
          <a:xfrm>
            <a:off x="5519289" y="1698675"/>
            <a:ext cx="19782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9" name="Google Shape;1079;p11"/>
          <p:cNvSpPr txBox="1"/>
          <p:nvPr>
            <p:ph idx="8" type="subTitle"/>
          </p:nvPr>
        </p:nvSpPr>
        <p:spPr>
          <a:xfrm>
            <a:off x="5519289" y="3132075"/>
            <a:ext cx="19782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80" name="Google Shape;1080;p11"/>
          <p:cNvGrpSpPr/>
          <p:nvPr/>
        </p:nvGrpSpPr>
        <p:grpSpPr>
          <a:xfrm rot="10800000">
            <a:off x="-1075487" y="-2279003"/>
            <a:ext cx="11119284" cy="9091909"/>
            <a:chOff x="4604892" y="4772533"/>
            <a:chExt cx="1053142" cy="861123"/>
          </a:xfrm>
        </p:grpSpPr>
        <p:sp>
          <p:nvSpPr>
            <p:cNvPr id="1081" name="Google Shape;1081;p11"/>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2" name="Google Shape;1082;p11"/>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3" name="Google Shape;1083;p11"/>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4" name="Google Shape;1084;p11"/>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5" name="Google Shape;1085;p11"/>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86" name="Google Shape;1086;p11"/>
          <p:cNvSpPr/>
          <p:nvPr/>
        </p:nvSpPr>
        <p:spPr>
          <a:xfrm flipH="1">
            <a:off x="-100369" y="2621976"/>
            <a:ext cx="2356942" cy="3551518"/>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87" name="Google Shape;1087;p11"/>
          <p:cNvGrpSpPr/>
          <p:nvPr/>
        </p:nvGrpSpPr>
        <p:grpSpPr>
          <a:xfrm flipH="1">
            <a:off x="8226291" y="246001"/>
            <a:ext cx="681501" cy="919399"/>
            <a:chOff x="3436592" y="377912"/>
            <a:chExt cx="437954" cy="590835"/>
          </a:xfrm>
        </p:grpSpPr>
        <p:sp>
          <p:nvSpPr>
            <p:cNvPr id="1088" name="Google Shape;1088;p11"/>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9" name="Google Shape;1089;p11"/>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90" name="Google Shape;1090;p11"/>
            <p:cNvGrpSpPr/>
            <p:nvPr/>
          </p:nvGrpSpPr>
          <p:grpSpPr>
            <a:xfrm>
              <a:off x="3462692" y="377912"/>
              <a:ext cx="410791" cy="590835"/>
              <a:chOff x="3462692" y="377912"/>
              <a:chExt cx="410791" cy="590835"/>
            </a:xfrm>
          </p:grpSpPr>
          <p:sp>
            <p:nvSpPr>
              <p:cNvPr id="1091" name="Google Shape;1091;p11"/>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2" name="Google Shape;1092;p11"/>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3" name="Google Shape;1093;p11"/>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4" name="Google Shape;1094;p11"/>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5" name="Google Shape;1095;p11"/>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6" name="Google Shape;1096;p11"/>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7" name="Google Shape;1097;p11"/>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8" name="Google Shape;1098;p11"/>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9" name="Google Shape;1099;p11"/>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0" name="Google Shape;1100;p11"/>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1" name="Google Shape;1101;p11"/>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2" name="Google Shape;1102;p11"/>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3" name="Google Shape;1103;p11"/>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4" name="Google Shape;1104;p11"/>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5" name="Google Shape;1105;p11"/>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6" name="Google Shape;1106;p11"/>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7" name="Google Shape;1107;p11"/>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8" name="Google Shape;1108;p11"/>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9" name="Google Shape;1109;p11"/>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0" name="Google Shape;1110;p11"/>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1" name="Google Shape;1111;p11"/>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2" name="Google Shape;1112;p11"/>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3" name="Google Shape;1113;p11"/>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11"/>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5" name="Google Shape;1115;p11"/>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6" name="Google Shape;1116;p11"/>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7" name="Google Shape;1117;p11"/>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8" name="Google Shape;1118;p11"/>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19" name="Google Shape;1119;p11"/>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0" name="Google Shape;1120;p11"/>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1" name="Google Shape;1121;p11"/>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22" name="Google Shape;1122;p11"/>
          <p:cNvGrpSpPr/>
          <p:nvPr/>
        </p:nvGrpSpPr>
        <p:grpSpPr>
          <a:xfrm>
            <a:off x="7920916" y="2591250"/>
            <a:ext cx="1561801" cy="3153449"/>
            <a:chOff x="7920916" y="2591250"/>
            <a:chExt cx="1561801" cy="3153449"/>
          </a:xfrm>
        </p:grpSpPr>
        <p:grpSp>
          <p:nvGrpSpPr>
            <p:cNvPr id="1123" name="Google Shape;1123;p11"/>
            <p:cNvGrpSpPr/>
            <p:nvPr/>
          </p:nvGrpSpPr>
          <p:grpSpPr>
            <a:xfrm>
              <a:off x="7920916" y="4355901"/>
              <a:ext cx="1561801" cy="1388798"/>
              <a:chOff x="5567168" y="348580"/>
              <a:chExt cx="1004955" cy="893635"/>
            </a:xfrm>
          </p:grpSpPr>
          <p:sp>
            <p:nvSpPr>
              <p:cNvPr id="1124" name="Google Shape;1124;p11"/>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5" name="Google Shape;1125;p11"/>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6" name="Google Shape;1126;p11"/>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7" name="Google Shape;1127;p11"/>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8" name="Google Shape;1128;p11"/>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9" name="Google Shape;1129;p11"/>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0" name="Google Shape;1130;p11"/>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1" name="Google Shape;1131;p11"/>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2" name="Google Shape;1132;p11"/>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3" name="Google Shape;1133;p11"/>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34" name="Google Shape;1134;p11"/>
            <p:cNvGrpSpPr/>
            <p:nvPr/>
          </p:nvGrpSpPr>
          <p:grpSpPr>
            <a:xfrm>
              <a:off x="8363525" y="2591250"/>
              <a:ext cx="457307" cy="1296240"/>
              <a:chOff x="8363525" y="2591250"/>
              <a:chExt cx="457307" cy="1296240"/>
            </a:xfrm>
          </p:grpSpPr>
          <p:sp>
            <p:nvSpPr>
              <p:cNvPr id="1135" name="Google Shape;1135;p11"/>
              <p:cNvSpPr/>
              <p:nvPr/>
            </p:nvSpPr>
            <p:spPr>
              <a:xfrm>
                <a:off x="8587137" y="3740312"/>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11"/>
              <p:cNvSpPr/>
              <p:nvPr/>
            </p:nvSpPr>
            <p:spPr>
              <a:xfrm>
                <a:off x="8363525" y="3240075"/>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7" name="Google Shape;1137;p11"/>
              <p:cNvSpPr/>
              <p:nvPr/>
            </p:nvSpPr>
            <p:spPr>
              <a:xfrm>
                <a:off x="8721500" y="297777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8" name="Google Shape;1138;p11"/>
              <p:cNvSpPr/>
              <p:nvPr/>
            </p:nvSpPr>
            <p:spPr>
              <a:xfrm>
                <a:off x="8490425" y="25912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9" name="Shape 1139"/>
        <p:cNvGrpSpPr/>
        <p:nvPr/>
      </p:nvGrpSpPr>
      <p:grpSpPr>
        <a:xfrm>
          <a:off x="0" y="0"/>
          <a:ext cx="0" cy="0"/>
          <a:chOff x="0" y="0"/>
          <a:chExt cx="0" cy="0"/>
        </a:xfrm>
      </p:grpSpPr>
      <p:grpSp>
        <p:nvGrpSpPr>
          <p:cNvPr id="1140" name="Google Shape;1140;p12"/>
          <p:cNvGrpSpPr/>
          <p:nvPr/>
        </p:nvGrpSpPr>
        <p:grpSpPr>
          <a:xfrm flipH="1" rot="10800000">
            <a:off x="-765924" y="-2660003"/>
            <a:ext cx="11119284" cy="9091909"/>
            <a:chOff x="4604892" y="4772533"/>
            <a:chExt cx="1053142" cy="861123"/>
          </a:xfrm>
        </p:grpSpPr>
        <p:sp>
          <p:nvSpPr>
            <p:cNvPr id="1141" name="Google Shape;1141;p12"/>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2" name="Google Shape;1142;p12"/>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3" name="Google Shape;1143;p12"/>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4" name="Google Shape;1144;p12"/>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5" name="Google Shape;1145;p12"/>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46" name="Google Shape;1146;p12"/>
          <p:cNvSpPr/>
          <p:nvPr/>
        </p:nvSpPr>
        <p:spPr>
          <a:xfrm flipH="1" rot="-750511">
            <a:off x="-592554"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7" name="Google Shape;1147;p12"/>
          <p:cNvSpPr/>
          <p:nvPr/>
        </p:nvSpPr>
        <p:spPr>
          <a:xfrm rot="10800000">
            <a:off x="261088" y="3353654"/>
            <a:ext cx="9030716" cy="3429330"/>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8" name="Google Shape;1148;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49" name="Google Shape;1149;p12"/>
          <p:cNvSpPr txBox="1"/>
          <p:nvPr>
            <p:ph idx="1" type="subTitle"/>
          </p:nvPr>
        </p:nvSpPr>
        <p:spPr>
          <a:xfrm>
            <a:off x="1114552"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0" name="Google Shape;1150;p12"/>
          <p:cNvSpPr txBox="1"/>
          <p:nvPr>
            <p:ph idx="2" type="subTitle"/>
          </p:nvPr>
        </p:nvSpPr>
        <p:spPr>
          <a:xfrm>
            <a:off x="3584400"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1" name="Google Shape;1151;p12"/>
          <p:cNvSpPr txBox="1"/>
          <p:nvPr>
            <p:ph idx="3" type="subTitle"/>
          </p:nvPr>
        </p:nvSpPr>
        <p:spPr>
          <a:xfrm>
            <a:off x="1114552" y="36044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2" name="Google Shape;1152;p12"/>
          <p:cNvSpPr txBox="1"/>
          <p:nvPr>
            <p:ph idx="4" type="subTitle"/>
          </p:nvPr>
        </p:nvSpPr>
        <p:spPr>
          <a:xfrm>
            <a:off x="3584400" y="36044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3" name="Google Shape;1153;p12"/>
          <p:cNvSpPr txBox="1"/>
          <p:nvPr>
            <p:ph idx="5" type="subTitle"/>
          </p:nvPr>
        </p:nvSpPr>
        <p:spPr>
          <a:xfrm>
            <a:off x="6054248"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4" name="Google Shape;1154;p12"/>
          <p:cNvSpPr txBox="1"/>
          <p:nvPr>
            <p:ph idx="6" type="subTitle"/>
          </p:nvPr>
        </p:nvSpPr>
        <p:spPr>
          <a:xfrm>
            <a:off x="6054248" y="36044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5" name="Google Shape;1155;p12"/>
          <p:cNvSpPr txBox="1"/>
          <p:nvPr>
            <p:ph idx="7" type="subTitle"/>
          </p:nvPr>
        </p:nvSpPr>
        <p:spPr>
          <a:xfrm>
            <a:off x="1113052"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6" name="Google Shape;1156;p12"/>
          <p:cNvSpPr txBox="1"/>
          <p:nvPr>
            <p:ph idx="8" type="subTitle"/>
          </p:nvPr>
        </p:nvSpPr>
        <p:spPr>
          <a:xfrm>
            <a:off x="3582900"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7" name="Google Shape;1157;p12"/>
          <p:cNvSpPr txBox="1"/>
          <p:nvPr>
            <p:ph idx="9" type="subTitle"/>
          </p:nvPr>
        </p:nvSpPr>
        <p:spPr>
          <a:xfrm>
            <a:off x="6052748"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8" name="Google Shape;1158;p12"/>
          <p:cNvSpPr txBox="1"/>
          <p:nvPr>
            <p:ph idx="13" type="subTitle"/>
          </p:nvPr>
        </p:nvSpPr>
        <p:spPr>
          <a:xfrm>
            <a:off x="1113052" y="32736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9" name="Google Shape;1159;p12"/>
          <p:cNvSpPr txBox="1"/>
          <p:nvPr>
            <p:ph idx="14" type="subTitle"/>
          </p:nvPr>
        </p:nvSpPr>
        <p:spPr>
          <a:xfrm>
            <a:off x="3582900" y="32736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0" name="Google Shape;1160;p12"/>
          <p:cNvSpPr txBox="1"/>
          <p:nvPr>
            <p:ph idx="15" type="subTitle"/>
          </p:nvPr>
        </p:nvSpPr>
        <p:spPr>
          <a:xfrm>
            <a:off x="6052748" y="32736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1" name="Google Shape;1161;p12"/>
          <p:cNvSpPr/>
          <p:nvPr/>
        </p:nvSpPr>
        <p:spPr>
          <a:xfrm>
            <a:off x="-500676" y="4342963"/>
            <a:ext cx="1933853" cy="1206964"/>
          </a:xfrm>
          <a:custGeom>
            <a:rect b="b" l="l" r="r" t="t"/>
            <a:pathLst>
              <a:path extrusionOk="0" h="551755" w="884047">
                <a:moveTo>
                  <a:pt x="415925" y="61282"/>
                </a:moveTo>
                <a:lnTo>
                  <a:pt x="414528" y="61790"/>
                </a:lnTo>
                <a:cubicBezTo>
                  <a:pt x="406667" y="55947"/>
                  <a:pt x="399986" y="48664"/>
                  <a:pt x="394843" y="40327"/>
                </a:cubicBezTo>
                <a:cubicBezTo>
                  <a:pt x="373190" y="6354"/>
                  <a:pt x="343535" y="-10029"/>
                  <a:pt x="303466" y="6481"/>
                </a:cubicBezTo>
                <a:cubicBezTo>
                  <a:pt x="314833" y="20502"/>
                  <a:pt x="321494" y="37742"/>
                  <a:pt x="322516" y="55757"/>
                </a:cubicBezTo>
                <a:cubicBezTo>
                  <a:pt x="325120" y="87507"/>
                  <a:pt x="316547" y="82681"/>
                  <a:pt x="318579" y="107002"/>
                </a:cubicBezTo>
                <a:lnTo>
                  <a:pt x="318579" y="107002"/>
                </a:lnTo>
                <a:cubicBezTo>
                  <a:pt x="154877" y="206443"/>
                  <a:pt x="102045" y="363478"/>
                  <a:pt x="82359" y="386783"/>
                </a:cubicBezTo>
                <a:cubicBezTo>
                  <a:pt x="81852" y="386783"/>
                  <a:pt x="81216" y="387735"/>
                  <a:pt x="80454" y="389196"/>
                </a:cubicBezTo>
                <a:cubicBezTo>
                  <a:pt x="79692" y="390656"/>
                  <a:pt x="79058" y="391101"/>
                  <a:pt x="78422" y="391990"/>
                </a:cubicBezTo>
                <a:cubicBezTo>
                  <a:pt x="77915" y="379797"/>
                  <a:pt x="70739" y="339285"/>
                  <a:pt x="0" y="320108"/>
                </a:cubicBezTo>
                <a:cubicBezTo>
                  <a:pt x="0" y="320108"/>
                  <a:pt x="40196" y="367669"/>
                  <a:pt x="42735" y="398530"/>
                </a:cubicBezTo>
                <a:cubicBezTo>
                  <a:pt x="45276" y="429391"/>
                  <a:pt x="60515" y="435741"/>
                  <a:pt x="60515" y="435741"/>
                </a:cubicBezTo>
                <a:cubicBezTo>
                  <a:pt x="60515" y="435741"/>
                  <a:pt x="48768" y="447552"/>
                  <a:pt x="60515" y="469206"/>
                </a:cubicBezTo>
                <a:cubicBezTo>
                  <a:pt x="72263" y="490859"/>
                  <a:pt x="55563" y="551756"/>
                  <a:pt x="55563" y="551756"/>
                </a:cubicBezTo>
                <a:cubicBezTo>
                  <a:pt x="55563" y="551756"/>
                  <a:pt x="106997" y="518228"/>
                  <a:pt x="88519" y="430407"/>
                </a:cubicBezTo>
                <a:cubicBezTo>
                  <a:pt x="128397" y="397641"/>
                  <a:pt x="196469" y="376051"/>
                  <a:pt x="269303" y="359160"/>
                </a:cubicBezTo>
                <a:cubicBezTo>
                  <a:pt x="261645" y="369879"/>
                  <a:pt x="254787" y="381150"/>
                  <a:pt x="248793" y="392878"/>
                </a:cubicBezTo>
                <a:cubicBezTo>
                  <a:pt x="284290" y="384052"/>
                  <a:pt x="321627" y="364177"/>
                  <a:pt x="356045" y="340999"/>
                </a:cubicBezTo>
                <a:cubicBezTo>
                  <a:pt x="428561" y="326966"/>
                  <a:pt x="496316" y="315091"/>
                  <a:pt x="536003" y="299216"/>
                </a:cubicBezTo>
                <a:lnTo>
                  <a:pt x="540258" y="297502"/>
                </a:lnTo>
                <a:cubicBezTo>
                  <a:pt x="555942" y="298518"/>
                  <a:pt x="578358" y="297057"/>
                  <a:pt x="595440" y="311281"/>
                </a:cubicBezTo>
                <a:cubicBezTo>
                  <a:pt x="619252" y="331410"/>
                  <a:pt x="672021" y="404816"/>
                  <a:pt x="672021" y="404816"/>
                </a:cubicBezTo>
                <a:cubicBezTo>
                  <a:pt x="725043" y="353382"/>
                  <a:pt x="683895" y="270387"/>
                  <a:pt x="663130" y="236160"/>
                </a:cubicBezTo>
                <a:cubicBezTo>
                  <a:pt x="727647" y="199394"/>
                  <a:pt x="783082" y="161612"/>
                  <a:pt x="794004" y="148658"/>
                </a:cubicBezTo>
                <a:cubicBezTo>
                  <a:pt x="801307" y="141215"/>
                  <a:pt x="805371" y="131195"/>
                  <a:pt x="805307" y="120781"/>
                </a:cubicBezTo>
                <a:lnTo>
                  <a:pt x="805307" y="120781"/>
                </a:lnTo>
                <a:cubicBezTo>
                  <a:pt x="806450" y="118819"/>
                  <a:pt x="806450" y="116393"/>
                  <a:pt x="805307" y="114431"/>
                </a:cubicBezTo>
                <a:cubicBezTo>
                  <a:pt x="804799" y="112659"/>
                  <a:pt x="803656" y="111129"/>
                  <a:pt x="802132" y="110113"/>
                </a:cubicBezTo>
                <a:lnTo>
                  <a:pt x="799401" y="103763"/>
                </a:lnTo>
                <a:cubicBezTo>
                  <a:pt x="803021" y="104062"/>
                  <a:pt x="806640" y="103020"/>
                  <a:pt x="809562" y="100842"/>
                </a:cubicBezTo>
                <a:cubicBezTo>
                  <a:pt x="837057" y="92028"/>
                  <a:pt x="859980" y="72813"/>
                  <a:pt x="873442" y="47312"/>
                </a:cubicBezTo>
                <a:cubicBezTo>
                  <a:pt x="878523" y="38060"/>
                  <a:pt x="882142" y="28046"/>
                  <a:pt x="884047" y="17657"/>
                </a:cubicBezTo>
                <a:cubicBezTo>
                  <a:pt x="585343" y="-31492"/>
                  <a:pt x="415925" y="61282"/>
                  <a:pt x="415925" y="6128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2" name="Google Shape;1162;p12"/>
          <p:cNvSpPr/>
          <p:nvPr/>
        </p:nvSpPr>
        <p:spPr>
          <a:xfrm flipH="1">
            <a:off x="7818276" y="-90271"/>
            <a:ext cx="1677562" cy="940328"/>
          </a:xfrm>
          <a:custGeom>
            <a:rect b="b" l="l" r="r" t="t"/>
            <a:pathLst>
              <a:path extrusionOk="0" h="576005" w="1027603">
                <a:moveTo>
                  <a:pt x="774315" y="220209"/>
                </a:moveTo>
                <a:cubicBezTo>
                  <a:pt x="774315" y="220209"/>
                  <a:pt x="728658" y="209033"/>
                  <a:pt x="720847" y="126483"/>
                </a:cubicBezTo>
                <a:cubicBezTo>
                  <a:pt x="713037" y="43933"/>
                  <a:pt x="711577" y="-6867"/>
                  <a:pt x="690558" y="753"/>
                </a:cubicBezTo>
                <a:cubicBezTo>
                  <a:pt x="676778" y="5642"/>
                  <a:pt x="647569" y="142294"/>
                  <a:pt x="585212" y="159122"/>
                </a:cubicBezTo>
                <a:cubicBezTo>
                  <a:pt x="522854" y="175950"/>
                  <a:pt x="339466" y="171377"/>
                  <a:pt x="269045" y="150867"/>
                </a:cubicBezTo>
                <a:cubicBezTo>
                  <a:pt x="224595" y="137786"/>
                  <a:pt x="170747" y="111243"/>
                  <a:pt x="128647" y="95241"/>
                </a:cubicBezTo>
                <a:lnTo>
                  <a:pt x="129091" y="94923"/>
                </a:lnTo>
                <a:cubicBezTo>
                  <a:pt x="129091" y="94923"/>
                  <a:pt x="111692" y="71936"/>
                  <a:pt x="137473" y="59300"/>
                </a:cubicBezTo>
                <a:cubicBezTo>
                  <a:pt x="137473" y="59300"/>
                  <a:pt x="112073" y="16691"/>
                  <a:pt x="69147" y="82477"/>
                </a:cubicBezTo>
                <a:lnTo>
                  <a:pt x="69147" y="82477"/>
                </a:lnTo>
                <a:cubicBezTo>
                  <a:pt x="33778" y="85652"/>
                  <a:pt x="1773" y="102353"/>
                  <a:pt x="59" y="145342"/>
                </a:cubicBezTo>
                <a:cubicBezTo>
                  <a:pt x="-1719" y="190872"/>
                  <a:pt x="37016" y="124578"/>
                  <a:pt x="68067" y="124895"/>
                </a:cubicBezTo>
                <a:cubicBezTo>
                  <a:pt x="99119" y="125213"/>
                  <a:pt x="113534" y="135182"/>
                  <a:pt x="140394" y="174362"/>
                </a:cubicBezTo>
                <a:cubicBezTo>
                  <a:pt x="165750" y="209827"/>
                  <a:pt x="196268" y="241291"/>
                  <a:pt x="230945" y="267707"/>
                </a:cubicBezTo>
                <a:lnTo>
                  <a:pt x="230945" y="267707"/>
                </a:lnTo>
                <a:lnTo>
                  <a:pt x="230945" y="267707"/>
                </a:lnTo>
                <a:cubicBezTo>
                  <a:pt x="233548" y="269803"/>
                  <a:pt x="236279" y="271898"/>
                  <a:pt x="239010" y="274057"/>
                </a:cubicBezTo>
                <a:lnTo>
                  <a:pt x="241486" y="275962"/>
                </a:lnTo>
                <a:lnTo>
                  <a:pt x="247836" y="280534"/>
                </a:lnTo>
                <a:lnTo>
                  <a:pt x="250884" y="282756"/>
                </a:lnTo>
                <a:lnTo>
                  <a:pt x="257234" y="287138"/>
                </a:lnTo>
                <a:lnTo>
                  <a:pt x="260409" y="289360"/>
                </a:lnTo>
                <a:lnTo>
                  <a:pt x="266759" y="293932"/>
                </a:lnTo>
                <a:lnTo>
                  <a:pt x="269744" y="295964"/>
                </a:lnTo>
                <a:lnTo>
                  <a:pt x="277808" y="301235"/>
                </a:lnTo>
                <a:lnTo>
                  <a:pt x="279713" y="302505"/>
                </a:lnTo>
                <a:cubicBezTo>
                  <a:pt x="286698" y="306950"/>
                  <a:pt x="294001" y="311458"/>
                  <a:pt x="301621" y="315967"/>
                </a:cubicBezTo>
                <a:lnTo>
                  <a:pt x="303335" y="316919"/>
                </a:lnTo>
                <a:cubicBezTo>
                  <a:pt x="306510" y="318825"/>
                  <a:pt x="309685" y="320729"/>
                  <a:pt x="313114" y="322571"/>
                </a:cubicBezTo>
                <a:lnTo>
                  <a:pt x="315654" y="323968"/>
                </a:lnTo>
                <a:cubicBezTo>
                  <a:pt x="318829" y="325746"/>
                  <a:pt x="322004" y="327524"/>
                  <a:pt x="325243" y="329238"/>
                </a:cubicBezTo>
                <a:lnTo>
                  <a:pt x="327909" y="330699"/>
                </a:lnTo>
                <a:lnTo>
                  <a:pt x="338387" y="336160"/>
                </a:lnTo>
                <a:lnTo>
                  <a:pt x="340356" y="337176"/>
                </a:lnTo>
                <a:cubicBezTo>
                  <a:pt x="357818" y="346003"/>
                  <a:pt x="376551" y="354702"/>
                  <a:pt x="396744" y="362957"/>
                </a:cubicBezTo>
                <a:lnTo>
                  <a:pt x="397823" y="363401"/>
                </a:lnTo>
                <a:cubicBezTo>
                  <a:pt x="402522" y="365370"/>
                  <a:pt x="407284" y="367211"/>
                  <a:pt x="412174" y="369116"/>
                </a:cubicBezTo>
                <a:lnTo>
                  <a:pt x="413508" y="369625"/>
                </a:lnTo>
                <a:cubicBezTo>
                  <a:pt x="418524" y="371593"/>
                  <a:pt x="423668" y="373498"/>
                  <a:pt x="428875" y="375403"/>
                </a:cubicBezTo>
                <a:lnTo>
                  <a:pt x="429192" y="375403"/>
                </a:lnTo>
                <a:cubicBezTo>
                  <a:pt x="458561" y="386007"/>
                  <a:pt x="488444" y="395120"/>
                  <a:pt x="518727" y="402708"/>
                </a:cubicBezTo>
                <a:lnTo>
                  <a:pt x="518727" y="402708"/>
                </a:lnTo>
                <a:cubicBezTo>
                  <a:pt x="589542" y="420120"/>
                  <a:pt x="661818" y="430915"/>
                  <a:pt x="734627" y="434966"/>
                </a:cubicBezTo>
                <a:cubicBezTo>
                  <a:pt x="719451" y="477765"/>
                  <a:pt x="679572" y="530216"/>
                  <a:pt x="679763" y="545138"/>
                </a:cubicBezTo>
                <a:cubicBezTo>
                  <a:pt x="679763" y="564188"/>
                  <a:pt x="713672" y="602923"/>
                  <a:pt x="782443" y="546916"/>
                </a:cubicBezTo>
                <a:cubicBezTo>
                  <a:pt x="822511" y="514278"/>
                  <a:pt x="830512" y="469447"/>
                  <a:pt x="830195" y="437697"/>
                </a:cubicBezTo>
                <a:lnTo>
                  <a:pt x="850896" y="437697"/>
                </a:lnTo>
                <a:lnTo>
                  <a:pt x="851975" y="437697"/>
                </a:lnTo>
                <a:cubicBezTo>
                  <a:pt x="860992" y="437697"/>
                  <a:pt x="870009" y="437316"/>
                  <a:pt x="879216" y="436998"/>
                </a:cubicBezTo>
                <a:lnTo>
                  <a:pt x="881312" y="436998"/>
                </a:lnTo>
                <a:lnTo>
                  <a:pt x="882265" y="436998"/>
                </a:lnTo>
                <a:lnTo>
                  <a:pt x="883344" y="436998"/>
                </a:lnTo>
                <a:lnTo>
                  <a:pt x="884551" y="436998"/>
                </a:lnTo>
                <a:lnTo>
                  <a:pt x="885947" y="436998"/>
                </a:lnTo>
                <a:lnTo>
                  <a:pt x="887408" y="436998"/>
                </a:lnTo>
                <a:lnTo>
                  <a:pt x="889059" y="436998"/>
                </a:lnTo>
                <a:lnTo>
                  <a:pt x="890774" y="436998"/>
                </a:lnTo>
                <a:lnTo>
                  <a:pt x="898902" y="436109"/>
                </a:lnTo>
                <a:lnTo>
                  <a:pt x="900997" y="436109"/>
                </a:lnTo>
                <a:lnTo>
                  <a:pt x="903664" y="435728"/>
                </a:lnTo>
                <a:lnTo>
                  <a:pt x="905696" y="435728"/>
                </a:lnTo>
                <a:lnTo>
                  <a:pt x="908744" y="435347"/>
                </a:lnTo>
                <a:lnTo>
                  <a:pt x="910840" y="435029"/>
                </a:lnTo>
                <a:lnTo>
                  <a:pt x="914078" y="434585"/>
                </a:lnTo>
                <a:lnTo>
                  <a:pt x="916237" y="434267"/>
                </a:lnTo>
                <a:lnTo>
                  <a:pt x="919666" y="433760"/>
                </a:lnTo>
                <a:lnTo>
                  <a:pt x="921762" y="433442"/>
                </a:lnTo>
                <a:lnTo>
                  <a:pt x="925508" y="432807"/>
                </a:lnTo>
                <a:lnTo>
                  <a:pt x="926588" y="432807"/>
                </a:lnTo>
                <a:cubicBezTo>
                  <a:pt x="929508" y="432363"/>
                  <a:pt x="932493" y="431791"/>
                  <a:pt x="935541" y="431219"/>
                </a:cubicBezTo>
                <a:lnTo>
                  <a:pt x="937065" y="431219"/>
                </a:lnTo>
                <a:lnTo>
                  <a:pt x="941002" y="430457"/>
                </a:lnTo>
                <a:lnTo>
                  <a:pt x="943288" y="430013"/>
                </a:lnTo>
                <a:lnTo>
                  <a:pt x="947162" y="429188"/>
                </a:lnTo>
                <a:lnTo>
                  <a:pt x="949575" y="428679"/>
                </a:lnTo>
                <a:lnTo>
                  <a:pt x="953384" y="427854"/>
                </a:lnTo>
                <a:lnTo>
                  <a:pt x="955861" y="427282"/>
                </a:lnTo>
                <a:lnTo>
                  <a:pt x="959734" y="426330"/>
                </a:lnTo>
                <a:lnTo>
                  <a:pt x="962147" y="425758"/>
                </a:lnTo>
                <a:lnTo>
                  <a:pt x="966021" y="424742"/>
                </a:lnTo>
                <a:lnTo>
                  <a:pt x="968053" y="424171"/>
                </a:lnTo>
                <a:cubicBezTo>
                  <a:pt x="972689" y="422901"/>
                  <a:pt x="977197" y="421504"/>
                  <a:pt x="981578" y="420044"/>
                </a:cubicBezTo>
                <a:lnTo>
                  <a:pt x="983674" y="419345"/>
                </a:lnTo>
                <a:lnTo>
                  <a:pt x="987103" y="418075"/>
                </a:lnTo>
                <a:lnTo>
                  <a:pt x="989389" y="417250"/>
                </a:lnTo>
                <a:lnTo>
                  <a:pt x="992627" y="415979"/>
                </a:lnTo>
                <a:lnTo>
                  <a:pt x="994914" y="415027"/>
                </a:lnTo>
                <a:lnTo>
                  <a:pt x="997962" y="413694"/>
                </a:lnTo>
                <a:lnTo>
                  <a:pt x="1000121" y="412678"/>
                </a:lnTo>
                <a:lnTo>
                  <a:pt x="1002978" y="411217"/>
                </a:lnTo>
                <a:cubicBezTo>
                  <a:pt x="1003651" y="410893"/>
                  <a:pt x="1004312" y="410538"/>
                  <a:pt x="1004946" y="410138"/>
                </a:cubicBezTo>
                <a:lnTo>
                  <a:pt x="1007677" y="408677"/>
                </a:lnTo>
                <a:lnTo>
                  <a:pt x="1009265" y="407661"/>
                </a:lnTo>
                <a:cubicBezTo>
                  <a:pt x="1010915" y="406645"/>
                  <a:pt x="1012440" y="405566"/>
                  <a:pt x="1013900" y="404486"/>
                </a:cubicBezTo>
                <a:lnTo>
                  <a:pt x="1015488" y="403279"/>
                </a:lnTo>
                <a:cubicBezTo>
                  <a:pt x="1016154" y="402765"/>
                  <a:pt x="1016789" y="402213"/>
                  <a:pt x="1017393" y="401628"/>
                </a:cubicBezTo>
                <a:lnTo>
                  <a:pt x="1018599" y="400613"/>
                </a:lnTo>
                <a:lnTo>
                  <a:pt x="1018599" y="400613"/>
                </a:lnTo>
                <a:cubicBezTo>
                  <a:pt x="1023305" y="396580"/>
                  <a:pt x="1026416" y="390992"/>
                  <a:pt x="1027362" y="384864"/>
                </a:cubicBezTo>
                <a:cubicBezTo>
                  <a:pt x="1032506" y="339144"/>
                  <a:pt x="955607" y="281867"/>
                  <a:pt x="774315" y="220209"/>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163" name="Google Shape;1163;p12"/>
          <p:cNvGrpSpPr/>
          <p:nvPr/>
        </p:nvGrpSpPr>
        <p:grpSpPr>
          <a:xfrm>
            <a:off x="7453787" y="3915989"/>
            <a:ext cx="2168995" cy="1667434"/>
            <a:chOff x="7453787" y="3915989"/>
            <a:chExt cx="2168995" cy="1667434"/>
          </a:xfrm>
        </p:grpSpPr>
        <p:grpSp>
          <p:nvGrpSpPr>
            <p:cNvPr id="1164" name="Google Shape;1164;p12"/>
            <p:cNvGrpSpPr/>
            <p:nvPr/>
          </p:nvGrpSpPr>
          <p:grpSpPr>
            <a:xfrm flipH="1">
              <a:off x="7747636" y="3915989"/>
              <a:ext cx="1875146" cy="1667434"/>
              <a:chOff x="5567168" y="348580"/>
              <a:chExt cx="1004955" cy="893635"/>
            </a:xfrm>
          </p:grpSpPr>
          <p:sp>
            <p:nvSpPr>
              <p:cNvPr id="1165" name="Google Shape;1165;p12"/>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6" name="Google Shape;1166;p12"/>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7" name="Google Shape;1167;p12"/>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8" name="Google Shape;1168;p12"/>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9" name="Google Shape;1169;p12"/>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0" name="Google Shape;1170;p12"/>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1" name="Google Shape;1171;p12"/>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2" name="Google Shape;1172;p12"/>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3" name="Google Shape;1173;p12"/>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4" name="Google Shape;1174;p12"/>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75" name="Google Shape;1175;p12"/>
            <p:cNvGrpSpPr/>
            <p:nvPr/>
          </p:nvGrpSpPr>
          <p:grpSpPr>
            <a:xfrm flipH="1">
              <a:off x="7453787" y="4575892"/>
              <a:ext cx="693280" cy="667172"/>
              <a:chOff x="7774809" y="4719148"/>
              <a:chExt cx="715017" cy="688090"/>
            </a:xfrm>
          </p:grpSpPr>
          <p:sp>
            <p:nvSpPr>
              <p:cNvPr id="1176" name="Google Shape;1176;p12"/>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7" name="Google Shape;1177;p12"/>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178" name="Google Shape;1178;p12"/>
          <p:cNvGrpSpPr/>
          <p:nvPr/>
        </p:nvGrpSpPr>
        <p:grpSpPr>
          <a:xfrm rot="791813">
            <a:off x="-309047" y="-338936"/>
            <a:ext cx="2605556" cy="1437657"/>
            <a:chOff x="-266889" y="104297"/>
            <a:chExt cx="2605533" cy="1437644"/>
          </a:xfrm>
        </p:grpSpPr>
        <p:sp>
          <p:nvSpPr>
            <p:cNvPr id="1179" name="Google Shape;1179;p12"/>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0" name="Google Shape;1180;p12"/>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1" name="Google Shape;1181;p12"/>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2" name="Google Shape;1182;p12"/>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3" name="Google Shape;1183;p12"/>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4" name="Google Shape;1184;p12"/>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5" name="Google Shape;1185;p12"/>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6" name="Shape 1186"/>
        <p:cNvGrpSpPr/>
        <p:nvPr/>
      </p:nvGrpSpPr>
      <p:grpSpPr>
        <a:xfrm>
          <a:off x="0" y="0"/>
          <a:ext cx="0" cy="0"/>
          <a:chOff x="0" y="0"/>
          <a:chExt cx="0" cy="0"/>
        </a:xfrm>
      </p:grpSpPr>
      <p:grpSp>
        <p:nvGrpSpPr>
          <p:cNvPr id="1187" name="Google Shape;1187;p13"/>
          <p:cNvGrpSpPr/>
          <p:nvPr/>
        </p:nvGrpSpPr>
        <p:grpSpPr>
          <a:xfrm flipH="1">
            <a:off x="-165742" y="-548123"/>
            <a:ext cx="9421514" cy="7703951"/>
            <a:chOff x="4604892" y="4772533"/>
            <a:chExt cx="1053142" cy="861123"/>
          </a:xfrm>
        </p:grpSpPr>
        <p:sp>
          <p:nvSpPr>
            <p:cNvPr id="1188" name="Google Shape;1188;p13"/>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9" name="Google Shape;1189;p13"/>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0" name="Google Shape;1190;p13"/>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1" name="Google Shape;1191;p13"/>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2" name="Google Shape;1192;p13"/>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93" name="Google Shape;1193;p13"/>
          <p:cNvSpPr/>
          <p:nvPr/>
        </p:nvSpPr>
        <p:spPr>
          <a:xfrm>
            <a:off x="4" y="3361672"/>
            <a:ext cx="6084475" cy="2115313"/>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4" name="Google Shape;1194;p13"/>
          <p:cNvSpPr/>
          <p:nvPr/>
        </p:nvSpPr>
        <p:spPr>
          <a:xfrm rot="652374">
            <a:off x="-133708" y="-9268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5" name="Google Shape;1195;p13"/>
          <p:cNvSpPr/>
          <p:nvPr/>
        </p:nvSpPr>
        <p:spPr>
          <a:xfrm flipH="1" rot="-4060996">
            <a:off x="5023195" y="2307693"/>
            <a:ext cx="4967728" cy="3886998"/>
          </a:xfrm>
          <a:custGeom>
            <a:rect b="b" l="l" r="r" t="t"/>
            <a:pathLst>
              <a:path extrusionOk="0" h="404177" w="1924875">
                <a:moveTo>
                  <a:pt x="619061" y="306515"/>
                </a:moveTo>
                <a:cubicBezTo>
                  <a:pt x="416261" y="355911"/>
                  <a:pt x="208680" y="383013"/>
                  <a:pt x="0" y="387350"/>
                </a:cubicBezTo>
                <a:lnTo>
                  <a:pt x="0" y="404178"/>
                </a:lnTo>
                <a:lnTo>
                  <a:pt x="1924876" y="404178"/>
                </a:lnTo>
                <a:lnTo>
                  <a:pt x="1924876" y="0"/>
                </a:lnTo>
                <a:cubicBezTo>
                  <a:pt x="1800289" y="933"/>
                  <a:pt x="1675955" y="12554"/>
                  <a:pt x="1553337" y="34734"/>
                </a:cubicBezTo>
                <a:cubicBezTo>
                  <a:pt x="1225169" y="94615"/>
                  <a:pt x="938149" y="227838"/>
                  <a:pt x="619061" y="306515"/>
                </a:cubicBez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6" name="Google Shape;1196;p13"/>
          <p:cNvSpPr txBox="1"/>
          <p:nvPr>
            <p:ph type="title"/>
          </p:nvPr>
        </p:nvSpPr>
        <p:spPr>
          <a:xfrm>
            <a:off x="1969350" y="2063700"/>
            <a:ext cx="5205300" cy="1016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197" name="Google Shape;1197;p13"/>
          <p:cNvGrpSpPr/>
          <p:nvPr/>
        </p:nvGrpSpPr>
        <p:grpSpPr>
          <a:xfrm flipH="1">
            <a:off x="-392403" y="3960825"/>
            <a:ext cx="1793279" cy="1467382"/>
            <a:chOff x="7562550" y="3960825"/>
            <a:chExt cx="1793279" cy="1467382"/>
          </a:xfrm>
        </p:grpSpPr>
        <p:grpSp>
          <p:nvGrpSpPr>
            <p:cNvPr id="1198" name="Google Shape;1198;p13"/>
            <p:cNvGrpSpPr/>
            <p:nvPr/>
          </p:nvGrpSpPr>
          <p:grpSpPr>
            <a:xfrm>
              <a:off x="8200641" y="3960825"/>
              <a:ext cx="1155188" cy="1338069"/>
              <a:chOff x="6368522" y="4020131"/>
              <a:chExt cx="599879" cy="694848"/>
            </a:xfrm>
          </p:grpSpPr>
          <p:grpSp>
            <p:nvGrpSpPr>
              <p:cNvPr id="1199" name="Google Shape;1199;p13"/>
              <p:cNvGrpSpPr/>
              <p:nvPr/>
            </p:nvGrpSpPr>
            <p:grpSpPr>
              <a:xfrm>
                <a:off x="6368522" y="4020131"/>
                <a:ext cx="599879" cy="694848"/>
                <a:chOff x="6368522" y="4020131"/>
                <a:chExt cx="599879" cy="694848"/>
              </a:xfrm>
            </p:grpSpPr>
            <p:sp>
              <p:nvSpPr>
                <p:cNvPr id="1200" name="Google Shape;1200;p13"/>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1" name="Google Shape;1201;p13"/>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2" name="Google Shape;1202;p13"/>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3" name="Google Shape;1203;p13"/>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4" name="Google Shape;1204;p13"/>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5" name="Google Shape;1205;p13"/>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6" name="Google Shape;1206;p13"/>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07" name="Google Shape;1207;p13"/>
              <p:cNvGrpSpPr/>
              <p:nvPr/>
            </p:nvGrpSpPr>
            <p:grpSpPr>
              <a:xfrm>
                <a:off x="6383500" y="4033645"/>
                <a:ext cx="566882" cy="363909"/>
                <a:chOff x="6383500" y="4033645"/>
                <a:chExt cx="566882" cy="363909"/>
              </a:xfrm>
            </p:grpSpPr>
            <p:sp>
              <p:nvSpPr>
                <p:cNvPr id="1208" name="Google Shape;1208;p13"/>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9" name="Google Shape;1209;p13"/>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0" name="Google Shape;1210;p13"/>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1" name="Google Shape;1211;p13"/>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2" name="Google Shape;1212;p13"/>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3" name="Google Shape;1213;p13"/>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4" name="Google Shape;1214;p13"/>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15" name="Google Shape;1215;p13"/>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6" name="Google Shape;1216;p13"/>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7" name="Google Shape;1217;p13"/>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8" name="Google Shape;1218;p13"/>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9" name="Google Shape;1219;p13"/>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0" name="Google Shape;1220;p13"/>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1" name="Google Shape;1221;p13"/>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2" name="Google Shape;1222;p13"/>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3" name="Google Shape;1223;p13"/>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4" name="Google Shape;1224;p13"/>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5" name="Google Shape;1225;p13"/>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6" name="Google Shape;1226;p13"/>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7" name="Google Shape;1227;p13"/>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8" name="Google Shape;1228;p13"/>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9" name="Google Shape;1229;p13"/>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0" name="Google Shape;1230;p13"/>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1" name="Google Shape;1231;p13"/>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2" name="Google Shape;1232;p13"/>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3" name="Google Shape;1233;p13"/>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4" name="Google Shape;1234;p13"/>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5" name="Google Shape;1235;p13"/>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6" name="Google Shape;1236;p13"/>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7" name="Google Shape;1237;p13"/>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8" name="Google Shape;1238;p13"/>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9" name="Google Shape;1239;p13"/>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0" name="Google Shape;1240;p13"/>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1" name="Google Shape;1241;p13"/>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2" name="Google Shape;1242;p13"/>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3" name="Google Shape;1243;p13"/>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4" name="Google Shape;1244;p13"/>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5" name="Google Shape;1245;p13"/>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6" name="Google Shape;1246;p13"/>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7" name="Google Shape;1247;p13"/>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8" name="Google Shape;1248;p13"/>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9" name="Google Shape;1249;p13"/>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0" name="Google Shape;1250;p13"/>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1" name="Google Shape;1251;p13"/>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2" name="Google Shape;1252;p13"/>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3" name="Google Shape;1253;p13"/>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4" name="Google Shape;1254;p13"/>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5" name="Google Shape;1255;p13"/>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6" name="Google Shape;1256;p13"/>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7" name="Google Shape;1257;p13"/>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8" name="Google Shape;1258;p13"/>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9" name="Google Shape;1259;p13"/>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0" name="Google Shape;1260;p13"/>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1" name="Google Shape;1261;p13"/>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62" name="Google Shape;1262;p13"/>
            <p:cNvGrpSpPr/>
            <p:nvPr/>
          </p:nvGrpSpPr>
          <p:grpSpPr>
            <a:xfrm rot="-1885727">
              <a:off x="7693457" y="4578475"/>
              <a:ext cx="737316" cy="709549"/>
              <a:chOff x="7774809" y="4719148"/>
              <a:chExt cx="715017" cy="688090"/>
            </a:xfrm>
          </p:grpSpPr>
          <p:sp>
            <p:nvSpPr>
              <p:cNvPr id="1263" name="Google Shape;1263;p13"/>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4" name="Google Shape;1264;p13"/>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265" name="Google Shape;1265;p13"/>
          <p:cNvGrpSpPr/>
          <p:nvPr/>
        </p:nvGrpSpPr>
        <p:grpSpPr>
          <a:xfrm>
            <a:off x="7700669" y="358198"/>
            <a:ext cx="1029221" cy="554405"/>
            <a:chOff x="7700669" y="358198"/>
            <a:chExt cx="1029221" cy="554405"/>
          </a:xfrm>
        </p:grpSpPr>
        <p:grpSp>
          <p:nvGrpSpPr>
            <p:cNvPr id="1266" name="Google Shape;1266;p13"/>
            <p:cNvGrpSpPr/>
            <p:nvPr/>
          </p:nvGrpSpPr>
          <p:grpSpPr>
            <a:xfrm>
              <a:off x="7700669" y="358198"/>
              <a:ext cx="649468" cy="251372"/>
              <a:chOff x="10148633" y="6209093"/>
              <a:chExt cx="919535" cy="355900"/>
            </a:xfrm>
          </p:grpSpPr>
          <p:sp>
            <p:nvSpPr>
              <p:cNvPr id="1267" name="Google Shape;1267;p13"/>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8" name="Google Shape;1268;p13"/>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9" name="Google Shape;1269;p13"/>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0" name="Google Shape;1270;p13"/>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1" name="Google Shape;1271;p13"/>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2" name="Google Shape;1272;p13"/>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3" name="Google Shape;1273;p13"/>
            <p:cNvGrpSpPr/>
            <p:nvPr/>
          </p:nvGrpSpPr>
          <p:grpSpPr>
            <a:xfrm>
              <a:off x="8350129" y="693266"/>
              <a:ext cx="379761" cy="219337"/>
              <a:chOff x="473929" y="3087841"/>
              <a:chExt cx="379761" cy="219337"/>
            </a:xfrm>
          </p:grpSpPr>
          <p:sp>
            <p:nvSpPr>
              <p:cNvPr id="1274" name="Google Shape;1274;p13"/>
              <p:cNvSpPr/>
              <p:nvPr/>
            </p:nvSpPr>
            <p:spPr>
              <a:xfrm>
                <a:off x="601394" y="3087841"/>
                <a:ext cx="141113" cy="83967"/>
              </a:xfrm>
              <a:custGeom>
                <a:rect b="b" l="l" r="r" t="t"/>
                <a:pathLst>
                  <a:path extrusionOk="0" h="118681" w="199453">
                    <a:moveTo>
                      <a:pt x="199453" y="74486"/>
                    </a:moveTo>
                    <a:lnTo>
                      <a:pt x="144462" y="0"/>
                    </a:lnTo>
                    <a:lnTo>
                      <a:pt x="12636" y="60833"/>
                    </a:lnTo>
                    <a:lnTo>
                      <a:pt x="0" y="118682"/>
                    </a:lnTo>
                    <a:lnTo>
                      <a:pt x="199453" y="744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5" name="Google Shape;1275;p13"/>
              <p:cNvSpPr/>
              <p:nvPr/>
            </p:nvSpPr>
            <p:spPr>
              <a:xfrm>
                <a:off x="473929" y="3126485"/>
                <a:ext cx="379761" cy="180693"/>
              </a:xfrm>
              <a:custGeom>
                <a:rect b="b" l="l" r="r" t="t"/>
                <a:pathLst>
                  <a:path extrusionOk="0" h="255396" w="536765">
                    <a:moveTo>
                      <a:pt x="124016" y="99592"/>
                    </a:moveTo>
                    <a:cubicBezTo>
                      <a:pt x="100902" y="75272"/>
                      <a:pt x="48768" y="40791"/>
                      <a:pt x="0" y="19392"/>
                    </a:cubicBezTo>
                    <a:lnTo>
                      <a:pt x="39307" y="125056"/>
                    </a:lnTo>
                    <a:lnTo>
                      <a:pt x="0" y="235990"/>
                    </a:lnTo>
                    <a:cubicBezTo>
                      <a:pt x="48768" y="214591"/>
                      <a:pt x="100902" y="180110"/>
                      <a:pt x="124016" y="155790"/>
                    </a:cubicBezTo>
                    <a:cubicBezTo>
                      <a:pt x="341440" y="395248"/>
                      <a:pt x="536766" y="127723"/>
                      <a:pt x="536766" y="127723"/>
                    </a:cubicBezTo>
                    <a:cubicBezTo>
                      <a:pt x="536766" y="127723"/>
                      <a:pt x="341440" y="-139866"/>
                      <a:pt x="124016" y="995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6" name="Google Shape;1276;p13"/>
              <p:cNvSpPr/>
              <p:nvPr/>
            </p:nvSpPr>
            <p:spPr>
              <a:xfrm>
                <a:off x="739090" y="3136504"/>
                <a:ext cx="114375" cy="160791"/>
              </a:xfrm>
              <a:custGeom>
                <a:rect b="b" l="l" r="r" t="t"/>
                <a:pathLst>
                  <a:path extrusionOk="0" h="227266" w="161661">
                    <a:moveTo>
                      <a:pt x="13770" y="0"/>
                    </a:moveTo>
                    <a:cubicBezTo>
                      <a:pt x="689" y="44958"/>
                      <a:pt x="-8963" y="119253"/>
                      <a:pt x="13198" y="227266"/>
                    </a:cubicBezTo>
                    <a:cubicBezTo>
                      <a:pt x="102543" y="194183"/>
                      <a:pt x="161661" y="113538"/>
                      <a:pt x="161661" y="113538"/>
                    </a:cubicBezTo>
                    <a:cubicBezTo>
                      <a:pt x="161661" y="113538"/>
                      <a:pt x="102733" y="33147"/>
                      <a:pt x="1377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7" name="Google Shape;1277;p13"/>
              <p:cNvSpPr/>
              <p:nvPr/>
            </p:nvSpPr>
            <p:spPr>
              <a:xfrm>
                <a:off x="676876" y="3214812"/>
                <a:ext cx="68872" cy="47801"/>
              </a:xfrm>
              <a:custGeom>
                <a:rect b="b" l="l" r="r" t="t"/>
                <a:pathLst>
                  <a:path extrusionOk="0" h="67563" w="97345">
                    <a:moveTo>
                      <a:pt x="0" y="0"/>
                    </a:moveTo>
                    <a:lnTo>
                      <a:pt x="0" y="67564"/>
                    </a:lnTo>
                    <a:lnTo>
                      <a:pt x="97346" y="40767"/>
                    </a:lnTo>
                    <a:lnTo>
                      <a:pt x="97346" y="1892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78" name="Shape 1278"/>
        <p:cNvGrpSpPr/>
        <p:nvPr/>
      </p:nvGrpSpPr>
      <p:grpSpPr>
        <a:xfrm>
          <a:off x="0" y="0"/>
          <a:ext cx="0" cy="0"/>
          <a:chOff x="0" y="0"/>
          <a:chExt cx="0" cy="0"/>
        </a:xfrm>
      </p:grpSpPr>
      <p:sp>
        <p:nvSpPr>
          <p:cNvPr id="1279" name="Google Shape;1279;p14"/>
          <p:cNvSpPr txBox="1"/>
          <p:nvPr>
            <p:ph type="title"/>
          </p:nvPr>
        </p:nvSpPr>
        <p:spPr>
          <a:xfrm>
            <a:off x="4997750" y="3220300"/>
            <a:ext cx="2919900" cy="5319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80" name="Google Shape;1280;p14"/>
          <p:cNvSpPr txBox="1"/>
          <p:nvPr>
            <p:ph idx="1" type="subTitle"/>
          </p:nvPr>
        </p:nvSpPr>
        <p:spPr>
          <a:xfrm>
            <a:off x="2841650" y="794875"/>
            <a:ext cx="5076000" cy="205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81" name="Google Shape;1281;p14"/>
          <p:cNvSpPr/>
          <p:nvPr/>
        </p:nvSpPr>
        <p:spPr>
          <a:xfrm rot="344867">
            <a:off x="-257359" y="-553567"/>
            <a:ext cx="9598275" cy="3644856"/>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82" name="Google Shape;1282;p14"/>
          <p:cNvGrpSpPr/>
          <p:nvPr/>
        </p:nvGrpSpPr>
        <p:grpSpPr>
          <a:xfrm flipH="1" rot="10800000">
            <a:off x="-351295" y="-884998"/>
            <a:ext cx="9915007" cy="6429993"/>
            <a:chOff x="8596439" y="4160773"/>
            <a:chExt cx="1163542" cy="754570"/>
          </a:xfrm>
        </p:grpSpPr>
        <p:sp>
          <p:nvSpPr>
            <p:cNvPr id="1283" name="Google Shape;1283;p14"/>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4" name="Google Shape;1284;p14"/>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5" name="Google Shape;1285;p14"/>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6" name="Google Shape;1286;p14"/>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87" name="Google Shape;1287;p14"/>
          <p:cNvSpPr/>
          <p:nvPr/>
        </p:nvSpPr>
        <p:spPr>
          <a:xfrm flipH="1">
            <a:off x="1429" y="1931578"/>
            <a:ext cx="9143173" cy="4417381"/>
          </a:xfrm>
          <a:custGeom>
            <a:rect b="b" l="l" r="r" t="t"/>
            <a:pathLst>
              <a:path extrusionOk="0" h="799526" w="1654873">
                <a:moveTo>
                  <a:pt x="1550353" y="38543"/>
                </a:moveTo>
                <a:cubicBezTo>
                  <a:pt x="1544892" y="36117"/>
                  <a:pt x="1539557" y="33405"/>
                  <a:pt x="1534351" y="30415"/>
                </a:cubicBezTo>
                <a:cubicBezTo>
                  <a:pt x="1483741" y="2824"/>
                  <a:pt x="1425131" y="-6377"/>
                  <a:pt x="1368489" y="4379"/>
                </a:cubicBezTo>
                <a:lnTo>
                  <a:pt x="1368489" y="4379"/>
                </a:lnTo>
                <a:cubicBezTo>
                  <a:pt x="1346391" y="8583"/>
                  <a:pt x="1325308" y="17219"/>
                  <a:pt x="1306640" y="29779"/>
                </a:cubicBezTo>
                <a:lnTo>
                  <a:pt x="1125030" y="152906"/>
                </a:lnTo>
                <a:lnTo>
                  <a:pt x="1031050" y="380553"/>
                </a:lnTo>
                <a:cubicBezTo>
                  <a:pt x="1032193" y="362075"/>
                  <a:pt x="1027493" y="348803"/>
                  <a:pt x="1016318" y="345311"/>
                </a:cubicBezTo>
                <a:cubicBezTo>
                  <a:pt x="998538" y="339342"/>
                  <a:pt x="995235" y="378585"/>
                  <a:pt x="1006539" y="401382"/>
                </a:cubicBezTo>
                <a:cubicBezTo>
                  <a:pt x="1010920" y="409262"/>
                  <a:pt x="1012825" y="418310"/>
                  <a:pt x="1011872" y="427289"/>
                </a:cubicBezTo>
                <a:lnTo>
                  <a:pt x="1009650" y="432560"/>
                </a:lnTo>
                <a:cubicBezTo>
                  <a:pt x="1007428" y="435418"/>
                  <a:pt x="1003998" y="435545"/>
                  <a:pt x="1000061" y="431989"/>
                </a:cubicBezTo>
                <a:cubicBezTo>
                  <a:pt x="989584" y="422337"/>
                  <a:pt x="981011" y="367790"/>
                  <a:pt x="965581" y="362456"/>
                </a:cubicBezTo>
                <a:cubicBezTo>
                  <a:pt x="950151" y="357122"/>
                  <a:pt x="944118" y="367409"/>
                  <a:pt x="961834" y="389380"/>
                </a:cubicBezTo>
                <a:cubicBezTo>
                  <a:pt x="979551" y="411351"/>
                  <a:pt x="999554" y="440180"/>
                  <a:pt x="992251" y="443800"/>
                </a:cubicBezTo>
                <a:cubicBezTo>
                  <a:pt x="984948" y="447419"/>
                  <a:pt x="928116" y="373950"/>
                  <a:pt x="908939" y="374648"/>
                </a:cubicBezTo>
                <a:cubicBezTo>
                  <a:pt x="889762" y="375346"/>
                  <a:pt x="886079" y="397381"/>
                  <a:pt x="905193" y="403858"/>
                </a:cubicBezTo>
                <a:cubicBezTo>
                  <a:pt x="924306" y="410335"/>
                  <a:pt x="966724" y="429258"/>
                  <a:pt x="962343" y="441450"/>
                </a:cubicBezTo>
                <a:cubicBezTo>
                  <a:pt x="957961" y="453642"/>
                  <a:pt x="919543" y="419415"/>
                  <a:pt x="903986" y="433957"/>
                </a:cubicBezTo>
                <a:cubicBezTo>
                  <a:pt x="888429" y="448498"/>
                  <a:pt x="903415" y="469517"/>
                  <a:pt x="918019" y="462278"/>
                </a:cubicBezTo>
                <a:cubicBezTo>
                  <a:pt x="932625" y="455039"/>
                  <a:pt x="969518" y="454277"/>
                  <a:pt x="976884" y="466342"/>
                </a:cubicBezTo>
                <a:lnTo>
                  <a:pt x="963485" y="474279"/>
                </a:lnTo>
                <a:cubicBezTo>
                  <a:pt x="948881" y="475550"/>
                  <a:pt x="927481" y="475867"/>
                  <a:pt x="919734" y="486471"/>
                </a:cubicBezTo>
                <a:cubicBezTo>
                  <a:pt x="910272" y="499616"/>
                  <a:pt x="917575" y="506347"/>
                  <a:pt x="929005" y="505521"/>
                </a:cubicBezTo>
                <a:lnTo>
                  <a:pt x="908812" y="523809"/>
                </a:lnTo>
                <a:lnTo>
                  <a:pt x="885381" y="559687"/>
                </a:lnTo>
                <a:lnTo>
                  <a:pt x="832930" y="543177"/>
                </a:lnTo>
                <a:lnTo>
                  <a:pt x="812229" y="505902"/>
                </a:lnTo>
                <a:lnTo>
                  <a:pt x="776668" y="504188"/>
                </a:lnTo>
                <a:lnTo>
                  <a:pt x="739966" y="526731"/>
                </a:lnTo>
                <a:lnTo>
                  <a:pt x="733616" y="533081"/>
                </a:lnTo>
                <a:cubicBezTo>
                  <a:pt x="731393" y="525873"/>
                  <a:pt x="733933" y="518043"/>
                  <a:pt x="739966" y="513522"/>
                </a:cubicBezTo>
                <a:cubicBezTo>
                  <a:pt x="757365" y="496949"/>
                  <a:pt x="741934" y="489520"/>
                  <a:pt x="755777" y="473708"/>
                </a:cubicBezTo>
                <a:cubicBezTo>
                  <a:pt x="764032" y="464164"/>
                  <a:pt x="768921" y="452150"/>
                  <a:pt x="769620" y="439545"/>
                </a:cubicBezTo>
                <a:cubicBezTo>
                  <a:pt x="760031" y="451000"/>
                  <a:pt x="749046" y="461275"/>
                  <a:pt x="737044" y="470152"/>
                </a:cubicBezTo>
                <a:cubicBezTo>
                  <a:pt x="718439" y="483551"/>
                  <a:pt x="738632" y="496314"/>
                  <a:pt x="724344" y="506791"/>
                </a:cubicBezTo>
                <a:cubicBezTo>
                  <a:pt x="719010" y="509782"/>
                  <a:pt x="715645" y="515402"/>
                  <a:pt x="715581" y="521523"/>
                </a:cubicBezTo>
                <a:cubicBezTo>
                  <a:pt x="710756" y="508379"/>
                  <a:pt x="729170" y="496822"/>
                  <a:pt x="723265" y="484249"/>
                </a:cubicBezTo>
                <a:cubicBezTo>
                  <a:pt x="716407" y="469771"/>
                  <a:pt x="705866" y="466596"/>
                  <a:pt x="716153" y="450403"/>
                </a:cubicBezTo>
                <a:cubicBezTo>
                  <a:pt x="726440" y="434211"/>
                  <a:pt x="715137" y="390587"/>
                  <a:pt x="715137" y="390587"/>
                </a:cubicBezTo>
                <a:cubicBezTo>
                  <a:pt x="715137" y="390587"/>
                  <a:pt x="711264" y="414780"/>
                  <a:pt x="702437" y="426273"/>
                </a:cubicBezTo>
                <a:cubicBezTo>
                  <a:pt x="693610" y="437767"/>
                  <a:pt x="688086" y="452944"/>
                  <a:pt x="694245" y="466025"/>
                </a:cubicBezTo>
                <a:cubicBezTo>
                  <a:pt x="700405" y="479106"/>
                  <a:pt x="705485" y="480439"/>
                  <a:pt x="700595" y="494409"/>
                </a:cubicBezTo>
                <a:cubicBezTo>
                  <a:pt x="695706" y="508379"/>
                  <a:pt x="698246" y="511935"/>
                  <a:pt x="704215" y="524571"/>
                </a:cubicBezTo>
                <a:cubicBezTo>
                  <a:pt x="710184" y="537208"/>
                  <a:pt x="709930" y="541399"/>
                  <a:pt x="704723" y="555814"/>
                </a:cubicBezTo>
                <a:cubicBezTo>
                  <a:pt x="703390" y="559624"/>
                  <a:pt x="702501" y="562164"/>
                  <a:pt x="702056" y="563878"/>
                </a:cubicBezTo>
                <a:lnTo>
                  <a:pt x="699135" y="566735"/>
                </a:lnTo>
                <a:cubicBezTo>
                  <a:pt x="697611" y="564684"/>
                  <a:pt x="696658" y="562278"/>
                  <a:pt x="696341" y="559751"/>
                </a:cubicBezTo>
                <a:cubicBezTo>
                  <a:pt x="694817" y="547051"/>
                  <a:pt x="706882" y="549527"/>
                  <a:pt x="701231" y="532826"/>
                </a:cubicBezTo>
                <a:cubicBezTo>
                  <a:pt x="695579" y="516126"/>
                  <a:pt x="684022" y="514221"/>
                  <a:pt x="688531" y="502537"/>
                </a:cubicBezTo>
                <a:cubicBezTo>
                  <a:pt x="693039" y="490853"/>
                  <a:pt x="699453" y="474851"/>
                  <a:pt x="682181" y="463865"/>
                </a:cubicBezTo>
                <a:cubicBezTo>
                  <a:pt x="664908" y="452880"/>
                  <a:pt x="666877" y="428877"/>
                  <a:pt x="666877" y="428877"/>
                </a:cubicBezTo>
                <a:cubicBezTo>
                  <a:pt x="662495" y="438618"/>
                  <a:pt x="662750" y="449800"/>
                  <a:pt x="667512" y="459357"/>
                </a:cubicBezTo>
                <a:cubicBezTo>
                  <a:pt x="675450" y="476184"/>
                  <a:pt x="680593" y="479550"/>
                  <a:pt x="673862" y="498156"/>
                </a:cubicBezTo>
                <a:cubicBezTo>
                  <a:pt x="667131" y="516761"/>
                  <a:pt x="687006" y="512951"/>
                  <a:pt x="687895" y="530287"/>
                </a:cubicBezTo>
                <a:cubicBezTo>
                  <a:pt x="688784" y="547622"/>
                  <a:pt x="678117" y="553591"/>
                  <a:pt x="687133" y="572704"/>
                </a:cubicBezTo>
                <a:cubicBezTo>
                  <a:pt x="687768" y="574101"/>
                  <a:pt x="688340" y="575499"/>
                  <a:pt x="688848" y="576832"/>
                </a:cubicBezTo>
                <a:lnTo>
                  <a:pt x="686626" y="578991"/>
                </a:lnTo>
                <a:lnTo>
                  <a:pt x="684085" y="578991"/>
                </a:lnTo>
                <a:lnTo>
                  <a:pt x="679704" y="574546"/>
                </a:lnTo>
                <a:cubicBezTo>
                  <a:pt x="669798" y="553654"/>
                  <a:pt x="686753" y="549146"/>
                  <a:pt x="680085" y="535239"/>
                </a:cubicBezTo>
                <a:cubicBezTo>
                  <a:pt x="673418" y="521333"/>
                  <a:pt x="657225" y="524635"/>
                  <a:pt x="663511" y="507109"/>
                </a:cubicBezTo>
                <a:cubicBezTo>
                  <a:pt x="669798" y="489583"/>
                  <a:pt x="669861" y="492695"/>
                  <a:pt x="663956" y="479804"/>
                </a:cubicBezTo>
                <a:cubicBezTo>
                  <a:pt x="658051" y="466914"/>
                  <a:pt x="660844" y="460754"/>
                  <a:pt x="660844" y="460754"/>
                </a:cubicBezTo>
                <a:cubicBezTo>
                  <a:pt x="660844" y="460754"/>
                  <a:pt x="652018" y="472946"/>
                  <a:pt x="655447" y="480185"/>
                </a:cubicBezTo>
                <a:cubicBezTo>
                  <a:pt x="658178" y="485087"/>
                  <a:pt x="659067" y="490815"/>
                  <a:pt x="657923" y="496314"/>
                </a:cubicBezTo>
                <a:cubicBezTo>
                  <a:pt x="654812" y="489964"/>
                  <a:pt x="648970" y="486535"/>
                  <a:pt x="650367" y="474407"/>
                </a:cubicBezTo>
                <a:cubicBezTo>
                  <a:pt x="651573" y="463338"/>
                  <a:pt x="649097" y="452182"/>
                  <a:pt x="643318" y="442657"/>
                </a:cubicBezTo>
                <a:cubicBezTo>
                  <a:pt x="642048" y="455896"/>
                  <a:pt x="639191" y="468945"/>
                  <a:pt x="634873" y="481519"/>
                </a:cubicBezTo>
                <a:cubicBezTo>
                  <a:pt x="627952" y="500569"/>
                  <a:pt x="649160" y="499933"/>
                  <a:pt x="643763" y="514983"/>
                </a:cubicBezTo>
                <a:cubicBezTo>
                  <a:pt x="638366" y="530032"/>
                  <a:pt x="648906" y="531938"/>
                  <a:pt x="653986" y="542669"/>
                </a:cubicBezTo>
                <a:cubicBezTo>
                  <a:pt x="659067" y="553401"/>
                  <a:pt x="651446" y="553020"/>
                  <a:pt x="657416" y="565593"/>
                </a:cubicBezTo>
                <a:cubicBezTo>
                  <a:pt x="659130" y="569523"/>
                  <a:pt x="662242" y="572667"/>
                  <a:pt x="666179" y="574419"/>
                </a:cubicBezTo>
                <a:lnTo>
                  <a:pt x="666179" y="574419"/>
                </a:lnTo>
                <a:cubicBezTo>
                  <a:pt x="666941" y="576032"/>
                  <a:pt x="667448" y="577740"/>
                  <a:pt x="667703" y="579499"/>
                </a:cubicBezTo>
                <a:lnTo>
                  <a:pt x="661860" y="579499"/>
                </a:lnTo>
                <a:cubicBezTo>
                  <a:pt x="659511" y="577041"/>
                  <a:pt x="656781" y="575041"/>
                  <a:pt x="653732" y="573594"/>
                </a:cubicBezTo>
                <a:cubicBezTo>
                  <a:pt x="637540" y="565846"/>
                  <a:pt x="651129" y="557719"/>
                  <a:pt x="644398" y="543495"/>
                </a:cubicBezTo>
                <a:cubicBezTo>
                  <a:pt x="637667" y="529270"/>
                  <a:pt x="626301" y="533462"/>
                  <a:pt x="628459" y="518095"/>
                </a:cubicBezTo>
                <a:cubicBezTo>
                  <a:pt x="630618" y="502727"/>
                  <a:pt x="617156" y="502982"/>
                  <a:pt x="613473" y="487360"/>
                </a:cubicBezTo>
                <a:cubicBezTo>
                  <a:pt x="609791" y="471739"/>
                  <a:pt x="616204" y="478725"/>
                  <a:pt x="613473" y="465580"/>
                </a:cubicBezTo>
                <a:cubicBezTo>
                  <a:pt x="611505" y="457033"/>
                  <a:pt x="606425" y="449521"/>
                  <a:pt x="599250" y="444498"/>
                </a:cubicBezTo>
                <a:cubicBezTo>
                  <a:pt x="599250" y="444498"/>
                  <a:pt x="608140" y="459738"/>
                  <a:pt x="602043" y="467993"/>
                </a:cubicBezTo>
                <a:cubicBezTo>
                  <a:pt x="594868" y="478388"/>
                  <a:pt x="596392" y="492485"/>
                  <a:pt x="605663" y="501076"/>
                </a:cubicBezTo>
                <a:cubicBezTo>
                  <a:pt x="616585" y="509649"/>
                  <a:pt x="612457" y="509776"/>
                  <a:pt x="614934" y="521523"/>
                </a:cubicBezTo>
                <a:cubicBezTo>
                  <a:pt x="616394" y="530674"/>
                  <a:pt x="621729" y="538770"/>
                  <a:pt x="629476" y="543812"/>
                </a:cubicBezTo>
                <a:cubicBezTo>
                  <a:pt x="638111" y="551178"/>
                  <a:pt x="628206" y="556131"/>
                  <a:pt x="633222" y="566863"/>
                </a:cubicBezTo>
                <a:cubicBezTo>
                  <a:pt x="633413" y="567167"/>
                  <a:pt x="633540" y="567485"/>
                  <a:pt x="633667" y="567815"/>
                </a:cubicBezTo>
                <a:cubicBezTo>
                  <a:pt x="625475" y="562545"/>
                  <a:pt x="628332" y="561465"/>
                  <a:pt x="622491" y="550479"/>
                </a:cubicBezTo>
                <a:cubicBezTo>
                  <a:pt x="616141" y="538541"/>
                  <a:pt x="602806" y="536890"/>
                  <a:pt x="597980" y="527810"/>
                </a:cubicBezTo>
                <a:cubicBezTo>
                  <a:pt x="593154" y="518729"/>
                  <a:pt x="599567" y="515999"/>
                  <a:pt x="592138" y="507045"/>
                </a:cubicBezTo>
                <a:cubicBezTo>
                  <a:pt x="584708" y="498092"/>
                  <a:pt x="576390" y="500695"/>
                  <a:pt x="577977" y="490091"/>
                </a:cubicBezTo>
                <a:cubicBezTo>
                  <a:pt x="578168" y="482198"/>
                  <a:pt x="575246" y="474552"/>
                  <a:pt x="569785" y="468819"/>
                </a:cubicBezTo>
                <a:cubicBezTo>
                  <a:pt x="572960" y="474769"/>
                  <a:pt x="572960" y="481919"/>
                  <a:pt x="569785" y="487869"/>
                </a:cubicBezTo>
                <a:cubicBezTo>
                  <a:pt x="563880" y="496441"/>
                  <a:pt x="575373" y="511490"/>
                  <a:pt x="584327" y="516189"/>
                </a:cubicBezTo>
                <a:cubicBezTo>
                  <a:pt x="590232" y="519238"/>
                  <a:pt x="588073" y="524508"/>
                  <a:pt x="587946" y="530223"/>
                </a:cubicBezTo>
                <a:cubicBezTo>
                  <a:pt x="583247" y="527512"/>
                  <a:pt x="579818" y="523060"/>
                  <a:pt x="578421" y="517840"/>
                </a:cubicBezTo>
                <a:cubicBezTo>
                  <a:pt x="574866" y="507185"/>
                  <a:pt x="567881" y="498022"/>
                  <a:pt x="558546" y="491806"/>
                </a:cubicBezTo>
                <a:cubicBezTo>
                  <a:pt x="562991" y="504340"/>
                  <a:pt x="565912" y="517371"/>
                  <a:pt x="567245" y="530604"/>
                </a:cubicBezTo>
                <a:cubicBezTo>
                  <a:pt x="569087" y="550924"/>
                  <a:pt x="588010" y="541272"/>
                  <a:pt x="589407" y="557210"/>
                </a:cubicBezTo>
                <a:cubicBezTo>
                  <a:pt x="590804" y="573149"/>
                  <a:pt x="601218" y="570419"/>
                  <a:pt x="610362" y="578039"/>
                </a:cubicBezTo>
                <a:cubicBezTo>
                  <a:pt x="612331" y="579550"/>
                  <a:pt x="613918" y="581487"/>
                  <a:pt x="614997" y="583690"/>
                </a:cubicBezTo>
                <a:lnTo>
                  <a:pt x="513080" y="671891"/>
                </a:lnTo>
                <a:cubicBezTo>
                  <a:pt x="513080" y="671891"/>
                  <a:pt x="395097" y="667764"/>
                  <a:pt x="388874" y="671891"/>
                </a:cubicBezTo>
                <a:cubicBezTo>
                  <a:pt x="384619" y="674749"/>
                  <a:pt x="339154" y="659191"/>
                  <a:pt x="311214" y="648841"/>
                </a:cubicBezTo>
                <a:cubicBezTo>
                  <a:pt x="317944" y="644294"/>
                  <a:pt x="325374" y="640821"/>
                  <a:pt x="333184" y="638554"/>
                </a:cubicBezTo>
                <a:cubicBezTo>
                  <a:pt x="370904" y="626362"/>
                  <a:pt x="393700" y="607629"/>
                  <a:pt x="387921" y="589786"/>
                </a:cubicBezTo>
                <a:cubicBezTo>
                  <a:pt x="382143" y="571943"/>
                  <a:pt x="348679" y="592644"/>
                  <a:pt x="337121" y="615186"/>
                </a:cubicBezTo>
                <a:cubicBezTo>
                  <a:pt x="325565" y="637728"/>
                  <a:pt x="307149" y="642301"/>
                  <a:pt x="308673" y="628203"/>
                </a:cubicBezTo>
                <a:cubicBezTo>
                  <a:pt x="310197" y="614107"/>
                  <a:pt x="349123" y="574927"/>
                  <a:pt x="344043" y="559115"/>
                </a:cubicBezTo>
                <a:cubicBezTo>
                  <a:pt x="338963" y="543304"/>
                  <a:pt x="327279" y="544828"/>
                  <a:pt x="320167" y="571815"/>
                </a:cubicBezTo>
                <a:cubicBezTo>
                  <a:pt x="313055" y="598803"/>
                  <a:pt x="301816" y="632331"/>
                  <a:pt x="294767" y="628965"/>
                </a:cubicBezTo>
                <a:cubicBezTo>
                  <a:pt x="287718" y="625600"/>
                  <a:pt x="312547" y="536001"/>
                  <a:pt x="300799" y="521015"/>
                </a:cubicBezTo>
                <a:cubicBezTo>
                  <a:pt x="289052" y="506029"/>
                  <a:pt x="269049" y="516189"/>
                  <a:pt x="275399" y="535430"/>
                </a:cubicBezTo>
                <a:cubicBezTo>
                  <a:pt x="281749" y="554670"/>
                  <a:pt x="291656" y="599882"/>
                  <a:pt x="279273" y="603883"/>
                </a:cubicBezTo>
                <a:cubicBezTo>
                  <a:pt x="266891" y="607883"/>
                  <a:pt x="271526" y="556385"/>
                  <a:pt x="250571" y="552512"/>
                </a:cubicBezTo>
                <a:cubicBezTo>
                  <a:pt x="229616" y="548638"/>
                  <a:pt x="221615" y="573213"/>
                  <a:pt x="236156" y="580642"/>
                </a:cubicBezTo>
                <a:cubicBezTo>
                  <a:pt x="250698" y="588071"/>
                  <a:pt x="274256" y="618425"/>
                  <a:pt x="267906" y="631442"/>
                </a:cubicBezTo>
                <a:cubicBezTo>
                  <a:pt x="261556" y="644459"/>
                  <a:pt x="239903" y="596453"/>
                  <a:pt x="217995" y="596707"/>
                </a:cubicBezTo>
                <a:cubicBezTo>
                  <a:pt x="196088" y="596962"/>
                  <a:pt x="201867" y="614805"/>
                  <a:pt x="219139" y="623695"/>
                </a:cubicBezTo>
                <a:cubicBezTo>
                  <a:pt x="236410" y="632585"/>
                  <a:pt x="256222" y="630616"/>
                  <a:pt x="263144" y="651952"/>
                </a:cubicBezTo>
                <a:cubicBezTo>
                  <a:pt x="263207" y="652238"/>
                  <a:pt x="263334" y="652511"/>
                  <a:pt x="263461" y="652778"/>
                </a:cubicBezTo>
                <a:lnTo>
                  <a:pt x="217868" y="672526"/>
                </a:lnTo>
                <a:lnTo>
                  <a:pt x="101981" y="548003"/>
                </a:lnTo>
                <a:lnTo>
                  <a:pt x="137160" y="487932"/>
                </a:lnTo>
                <a:lnTo>
                  <a:pt x="232410" y="469707"/>
                </a:lnTo>
                <a:cubicBezTo>
                  <a:pt x="232410" y="469707"/>
                  <a:pt x="210058" y="444689"/>
                  <a:pt x="130810" y="431607"/>
                </a:cubicBezTo>
                <a:lnTo>
                  <a:pt x="118872" y="399540"/>
                </a:lnTo>
                <a:lnTo>
                  <a:pt x="96774" y="394841"/>
                </a:lnTo>
                <a:lnTo>
                  <a:pt x="75629" y="349756"/>
                </a:lnTo>
                <a:lnTo>
                  <a:pt x="151067" y="342390"/>
                </a:lnTo>
                <a:lnTo>
                  <a:pt x="113347" y="308354"/>
                </a:lnTo>
                <a:lnTo>
                  <a:pt x="62547" y="298321"/>
                </a:lnTo>
                <a:cubicBezTo>
                  <a:pt x="62738" y="297184"/>
                  <a:pt x="62992" y="296061"/>
                  <a:pt x="63309" y="294956"/>
                </a:cubicBezTo>
                <a:cubicBezTo>
                  <a:pt x="67818" y="292599"/>
                  <a:pt x="72581" y="290771"/>
                  <a:pt x="77470" y="289495"/>
                </a:cubicBezTo>
                <a:cubicBezTo>
                  <a:pt x="98425" y="283145"/>
                  <a:pt x="83820" y="266825"/>
                  <a:pt x="107632" y="261935"/>
                </a:cubicBezTo>
                <a:cubicBezTo>
                  <a:pt x="131445" y="257046"/>
                  <a:pt x="121920" y="242568"/>
                  <a:pt x="141986" y="236535"/>
                </a:cubicBezTo>
                <a:cubicBezTo>
                  <a:pt x="154051" y="232821"/>
                  <a:pt x="164529" y="225175"/>
                  <a:pt x="171704" y="214818"/>
                </a:cubicBezTo>
                <a:cubicBezTo>
                  <a:pt x="157543" y="219498"/>
                  <a:pt x="142811" y="222483"/>
                  <a:pt x="127953" y="223709"/>
                </a:cubicBezTo>
                <a:cubicBezTo>
                  <a:pt x="105093" y="225232"/>
                  <a:pt x="115253" y="246759"/>
                  <a:pt x="97536" y="247965"/>
                </a:cubicBezTo>
                <a:cubicBezTo>
                  <a:pt x="91440" y="247642"/>
                  <a:pt x="85661" y="250658"/>
                  <a:pt x="82423" y="255840"/>
                </a:cubicBezTo>
                <a:cubicBezTo>
                  <a:pt x="85154" y="242123"/>
                  <a:pt x="106934" y="242060"/>
                  <a:pt x="108521" y="228153"/>
                </a:cubicBezTo>
                <a:cubicBezTo>
                  <a:pt x="110363" y="212278"/>
                  <a:pt x="103060" y="204087"/>
                  <a:pt x="120332" y="195705"/>
                </a:cubicBezTo>
                <a:cubicBezTo>
                  <a:pt x="137605" y="187323"/>
                  <a:pt x="151003" y="144334"/>
                  <a:pt x="151003" y="144334"/>
                </a:cubicBezTo>
                <a:cubicBezTo>
                  <a:pt x="151003" y="144334"/>
                  <a:pt x="135001" y="162875"/>
                  <a:pt x="121285" y="167956"/>
                </a:cubicBezTo>
                <a:cubicBezTo>
                  <a:pt x="107569" y="173035"/>
                  <a:pt x="95059" y="183005"/>
                  <a:pt x="93408" y="197356"/>
                </a:cubicBezTo>
                <a:cubicBezTo>
                  <a:pt x="91757" y="211707"/>
                  <a:pt x="95377" y="215581"/>
                  <a:pt x="83756" y="224788"/>
                </a:cubicBezTo>
                <a:cubicBezTo>
                  <a:pt x="72136" y="233995"/>
                  <a:pt x="72454" y="238440"/>
                  <a:pt x="71056" y="252347"/>
                </a:cubicBezTo>
                <a:cubicBezTo>
                  <a:pt x="69659" y="266253"/>
                  <a:pt x="67056" y="269619"/>
                  <a:pt x="55055" y="279144"/>
                </a:cubicBezTo>
                <a:cubicBezTo>
                  <a:pt x="45212" y="286954"/>
                  <a:pt x="46165" y="286256"/>
                  <a:pt x="45974" y="293114"/>
                </a:cubicBezTo>
                <a:cubicBezTo>
                  <a:pt x="44132" y="288263"/>
                  <a:pt x="44132" y="282916"/>
                  <a:pt x="45974" y="278064"/>
                </a:cubicBezTo>
                <a:cubicBezTo>
                  <a:pt x="51498" y="266253"/>
                  <a:pt x="60325" y="274953"/>
                  <a:pt x="64326" y="257808"/>
                </a:cubicBezTo>
                <a:cubicBezTo>
                  <a:pt x="68326" y="240663"/>
                  <a:pt x="59499" y="232916"/>
                  <a:pt x="69215" y="225169"/>
                </a:cubicBezTo>
                <a:cubicBezTo>
                  <a:pt x="78931" y="217422"/>
                  <a:pt x="93091" y="207389"/>
                  <a:pt x="84265" y="188974"/>
                </a:cubicBezTo>
                <a:cubicBezTo>
                  <a:pt x="75438" y="170559"/>
                  <a:pt x="89662" y="150874"/>
                  <a:pt x="89662" y="150874"/>
                </a:cubicBezTo>
                <a:cubicBezTo>
                  <a:pt x="80835" y="156906"/>
                  <a:pt x="75184" y="166539"/>
                  <a:pt x="74168" y="177163"/>
                </a:cubicBezTo>
                <a:cubicBezTo>
                  <a:pt x="72072" y="195641"/>
                  <a:pt x="74613" y="201229"/>
                  <a:pt x="59182" y="213485"/>
                </a:cubicBezTo>
                <a:cubicBezTo>
                  <a:pt x="43752" y="225740"/>
                  <a:pt x="62547" y="232979"/>
                  <a:pt x="54166" y="248219"/>
                </a:cubicBezTo>
                <a:cubicBezTo>
                  <a:pt x="45783" y="263459"/>
                  <a:pt x="33592" y="262888"/>
                  <a:pt x="31179" y="283843"/>
                </a:cubicBezTo>
                <a:cubicBezTo>
                  <a:pt x="30353" y="286713"/>
                  <a:pt x="29210" y="289475"/>
                  <a:pt x="27749" y="292098"/>
                </a:cubicBezTo>
                <a:lnTo>
                  <a:pt x="24130" y="291400"/>
                </a:lnTo>
                <a:cubicBezTo>
                  <a:pt x="24130" y="290574"/>
                  <a:pt x="24130" y="289748"/>
                  <a:pt x="23685" y="288859"/>
                </a:cubicBezTo>
                <a:cubicBezTo>
                  <a:pt x="23114" y="286320"/>
                  <a:pt x="22543" y="284033"/>
                  <a:pt x="22098" y="282001"/>
                </a:cubicBezTo>
                <a:cubicBezTo>
                  <a:pt x="24765" y="259015"/>
                  <a:pt x="41148" y="264412"/>
                  <a:pt x="43117" y="248791"/>
                </a:cubicBezTo>
                <a:cubicBezTo>
                  <a:pt x="45085" y="233170"/>
                  <a:pt x="29273" y="227709"/>
                  <a:pt x="43815" y="216215"/>
                </a:cubicBezTo>
                <a:cubicBezTo>
                  <a:pt x="58356" y="204722"/>
                  <a:pt x="57023" y="207325"/>
                  <a:pt x="58674" y="193228"/>
                </a:cubicBezTo>
                <a:cubicBezTo>
                  <a:pt x="60325" y="179131"/>
                  <a:pt x="66167" y="175131"/>
                  <a:pt x="66167" y="175131"/>
                </a:cubicBezTo>
                <a:cubicBezTo>
                  <a:pt x="66167" y="175131"/>
                  <a:pt x="52260" y="180909"/>
                  <a:pt x="51371" y="188784"/>
                </a:cubicBezTo>
                <a:cubicBezTo>
                  <a:pt x="51181" y="194410"/>
                  <a:pt x="48895" y="199769"/>
                  <a:pt x="45021" y="203833"/>
                </a:cubicBezTo>
                <a:cubicBezTo>
                  <a:pt x="45910" y="196657"/>
                  <a:pt x="42608" y="190815"/>
                  <a:pt x="50165" y="181227"/>
                </a:cubicBezTo>
                <a:cubicBezTo>
                  <a:pt x="57150" y="172407"/>
                  <a:pt x="60960" y="161536"/>
                  <a:pt x="61087" y="150303"/>
                </a:cubicBezTo>
                <a:cubicBezTo>
                  <a:pt x="53022" y="160875"/>
                  <a:pt x="43688" y="170464"/>
                  <a:pt x="33401" y="178878"/>
                </a:cubicBezTo>
                <a:cubicBezTo>
                  <a:pt x="17399" y="191578"/>
                  <a:pt x="35878" y="202118"/>
                  <a:pt x="23368" y="212088"/>
                </a:cubicBezTo>
                <a:cubicBezTo>
                  <a:pt x="10858" y="222057"/>
                  <a:pt x="18796" y="229169"/>
                  <a:pt x="17463" y="240981"/>
                </a:cubicBezTo>
                <a:cubicBezTo>
                  <a:pt x="16129" y="252791"/>
                  <a:pt x="9843" y="248410"/>
                  <a:pt x="8255" y="262253"/>
                </a:cubicBezTo>
                <a:cubicBezTo>
                  <a:pt x="7747" y="266501"/>
                  <a:pt x="8699" y="270794"/>
                  <a:pt x="11049" y="274382"/>
                </a:cubicBezTo>
                <a:lnTo>
                  <a:pt x="11049" y="274382"/>
                </a:lnTo>
                <a:cubicBezTo>
                  <a:pt x="10351" y="278941"/>
                  <a:pt x="8065" y="283119"/>
                  <a:pt x="4699" y="286256"/>
                </a:cubicBezTo>
                <a:cubicBezTo>
                  <a:pt x="5779" y="279620"/>
                  <a:pt x="4318" y="272832"/>
                  <a:pt x="635" y="267206"/>
                </a:cubicBezTo>
                <a:lnTo>
                  <a:pt x="0" y="266126"/>
                </a:lnTo>
                <a:lnTo>
                  <a:pt x="0" y="799526"/>
                </a:lnTo>
                <a:lnTo>
                  <a:pt x="1654873" y="799526"/>
                </a:lnTo>
                <a:lnTo>
                  <a:pt x="1654873" y="115314"/>
                </a:lnTo>
                <a:cubicBezTo>
                  <a:pt x="1630108" y="96073"/>
                  <a:pt x="1557210" y="40828"/>
                  <a:pt x="1550353" y="38543"/>
                </a:cubicBezTo>
                <a:close/>
                <a:moveTo>
                  <a:pt x="601218" y="548194"/>
                </a:moveTo>
                <a:cubicBezTo>
                  <a:pt x="601028" y="547336"/>
                  <a:pt x="600773" y="546485"/>
                  <a:pt x="600519" y="545653"/>
                </a:cubicBezTo>
                <a:cubicBezTo>
                  <a:pt x="606298" y="547495"/>
                  <a:pt x="611695" y="548892"/>
                  <a:pt x="612331" y="556639"/>
                </a:cubicBezTo>
                <a:cubicBezTo>
                  <a:pt x="612584" y="558703"/>
                  <a:pt x="613219" y="560709"/>
                  <a:pt x="614172" y="562545"/>
                </a:cubicBezTo>
                <a:cubicBezTo>
                  <a:pt x="607187" y="561128"/>
                  <a:pt x="601917" y="555306"/>
                  <a:pt x="601218" y="548194"/>
                </a:cubicBezTo>
                <a:close/>
                <a:moveTo>
                  <a:pt x="1455103" y="468374"/>
                </a:moveTo>
                <a:cubicBezTo>
                  <a:pt x="1453261" y="466856"/>
                  <a:pt x="1451928" y="464888"/>
                  <a:pt x="1451102" y="462659"/>
                </a:cubicBezTo>
                <a:lnTo>
                  <a:pt x="1450340" y="461071"/>
                </a:lnTo>
                <a:cubicBezTo>
                  <a:pt x="1454277" y="461643"/>
                  <a:pt x="1457896" y="461897"/>
                  <a:pt x="1459167" y="466787"/>
                </a:cubicBezTo>
                <a:cubicBezTo>
                  <a:pt x="1459357" y="467428"/>
                  <a:pt x="1459611" y="468044"/>
                  <a:pt x="1459929" y="468628"/>
                </a:cubicBezTo>
                <a:close/>
                <a:moveTo>
                  <a:pt x="1533716" y="436052"/>
                </a:moveTo>
                <a:cubicBezTo>
                  <a:pt x="1532382" y="432008"/>
                  <a:pt x="1533398" y="427544"/>
                  <a:pt x="1536382" y="424495"/>
                </a:cubicBezTo>
                <a:cubicBezTo>
                  <a:pt x="1545590" y="411795"/>
                  <a:pt x="1534858" y="408875"/>
                  <a:pt x="1541970" y="397190"/>
                </a:cubicBezTo>
                <a:cubicBezTo>
                  <a:pt x="1546162" y="390148"/>
                  <a:pt x="1547940" y="381906"/>
                  <a:pt x="1546923" y="373759"/>
                </a:cubicBezTo>
                <a:cubicBezTo>
                  <a:pt x="1542034" y="382167"/>
                  <a:pt x="1536256" y="389983"/>
                  <a:pt x="1529588" y="397064"/>
                </a:cubicBezTo>
                <a:cubicBezTo>
                  <a:pt x="1519174" y="407732"/>
                  <a:pt x="1533525" y="413637"/>
                  <a:pt x="1525397" y="422019"/>
                </a:cubicBezTo>
                <a:cubicBezTo>
                  <a:pt x="1522285" y="424521"/>
                  <a:pt x="1520762" y="428502"/>
                  <a:pt x="1521460" y="432433"/>
                </a:cubicBezTo>
                <a:cubicBezTo>
                  <a:pt x="1516825" y="424559"/>
                  <a:pt x="1527366" y="415097"/>
                  <a:pt x="1522095" y="407668"/>
                </a:cubicBezTo>
                <a:cubicBezTo>
                  <a:pt x="1516063" y="399159"/>
                  <a:pt x="1508951" y="398397"/>
                  <a:pt x="1513713" y="386840"/>
                </a:cubicBezTo>
                <a:cubicBezTo>
                  <a:pt x="1518476" y="375283"/>
                  <a:pt x="1506283" y="348740"/>
                  <a:pt x="1506283" y="348740"/>
                </a:cubicBezTo>
                <a:cubicBezTo>
                  <a:pt x="1506474" y="357039"/>
                  <a:pt x="1505077" y="365301"/>
                  <a:pt x="1502093" y="373060"/>
                </a:cubicBezTo>
                <a:cubicBezTo>
                  <a:pt x="1496949" y="381043"/>
                  <a:pt x="1496695" y="391234"/>
                  <a:pt x="1501394" y="399476"/>
                </a:cubicBezTo>
                <a:cubicBezTo>
                  <a:pt x="1506792" y="407096"/>
                  <a:pt x="1510220" y="407414"/>
                  <a:pt x="1508633" y="416939"/>
                </a:cubicBezTo>
                <a:cubicBezTo>
                  <a:pt x="1507045" y="426464"/>
                  <a:pt x="1509078" y="428432"/>
                  <a:pt x="1514348" y="435989"/>
                </a:cubicBezTo>
                <a:cubicBezTo>
                  <a:pt x="1519110" y="441456"/>
                  <a:pt x="1520634" y="449057"/>
                  <a:pt x="1518285" y="455928"/>
                </a:cubicBezTo>
                <a:cubicBezTo>
                  <a:pt x="1517459" y="460627"/>
                  <a:pt x="1517142" y="462278"/>
                  <a:pt x="1517650" y="463612"/>
                </a:cubicBezTo>
                <a:lnTo>
                  <a:pt x="1517079" y="464627"/>
                </a:lnTo>
                <a:cubicBezTo>
                  <a:pt x="1515364" y="463294"/>
                  <a:pt x="1514031" y="461484"/>
                  <a:pt x="1513332" y="459420"/>
                </a:cubicBezTo>
                <a:cubicBezTo>
                  <a:pt x="1510856" y="451293"/>
                  <a:pt x="1518920" y="451673"/>
                  <a:pt x="1513332" y="441577"/>
                </a:cubicBezTo>
                <a:cubicBezTo>
                  <a:pt x="1507744" y="431481"/>
                  <a:pt x="1500188" y="431671"/>
                  <a:pt x="1501521" y="423670"/>
                </a:cubicBezTo>
                <a:cubicBezTo>
                  <a:pt x="1502855" y="415669"/>
                  <a:pt x="1505394" y="404620"/>
                  <a:pt x="1493076" y="399603"/>
                </a:cubicBezTo>
                <a:cubicBezTo>
                  <a:pt x="1480756" y="394587"/>
                  <a:pt x="1479296" y="378966"/>
                  <a:pt x="1479296" y="378966"/>
                </a:cubicBezTo>
                <a:cubicBezTo>
                  <a:pt x="1477645" y="385697"/>
                  <a:pt x="1479042" y="392822"/>
                  <a:pt x="1483169" y="398397"/>
                </a:cubicBezTo>
                <a:cubicBezTo>
                  <a:pt x="1490218" y="408303"/>
                  <a:pt x="1493901" y="409890"/>
                  <a:pt x="1491742" y="422527"/>
                </a:cubicBezTo>
                <a:cubicBezTo>
                  <a:pt x="1489583" y="435164"/>
                  <a:pt x="1501839" y="430464"/>
                  <a:pt x="1504442" y="441577"/>
                </a:cubicBezTo>
                <a:cubicBezTo>
                  <a:pt x="1507045" y="452689"/>
                  <a:pt x="1500822" y="457643"/>
                  <a:pt x="1508760" y="468819"/>
                </a:cubicBezTo>
                <a:cubicBezTo>
                  <a:pt x="1509458" y="469758"/>
                  <a:pt x="1510030" y="470730"/>
                  <a:pt x="1510602" y="471739"/>
                </a:cubicBezTo>
                <a:lnTo>
                  <a:pt x="1505014" y="471739"/>
                </a:lnTo>
                <a:lnTo>
                  <a:pt x="1504252" y="471168"/>
                </a:lnTo>
                <a:cubicBezTo>
                  <a:pt x="1495552" y="458913"/>
                  <a:pt x="1505903" y="454277"/>
                  <a:pt x="1499997" y="445768"/>
                </a:cubicBezTo>
                <a:cubicBezTo>
                  <a:pt x="1494092" y="437259"/>
                  <a:pt x="1484122" y="441577"/>
                  <a:pt x="1486154" y="429639"/>
                </a:cubicBezTo>
                <a:cubicBezTo>
                  <a:pt x="1488186" y="417701"/>
                  <a:pt x="1488694" y="419670"/>
                  <a:pt x="1483360" y="412113"/>
                </a:cubicBezTo>
                <a:cubicBezTo>
                  <a:pt x="1480376" y="408830"/>
                  <a:pt x="1478852" y="404474"/>
                  <a:pt x="1479169" y="400048"/>
                </a:cubicBezTo>
                <a:cubicBezTo>
                  <a:pt x="1479169" y="400048"/>
                  <a:pt x="1474915" y="408938"/>
                  <a:pt x="1477899" y="413129"/>
                </a:cubicBezTo>
                <a:cubicBezTo>
                  <a:pt x="1480248" y="415968"/>
                  <a:pt x="1481455" y="419555"/>
                  <a:pt x="1481328" y="423226"/>
                </a:cubicBezTo>
                <a:cubicBezTo>
                  <a:pt x="1478597" y="419352"/>
                  <a:pt x="1474470" y="417955"/>
                  <a:pt x="1474026" y="410018"/>
                </a:cubicBezTo>
                <a:cubicBezTo>
                  <a:pt x="1473518" y="402734"/>
                  <a:pt x="1470660" y="395813"/>
                  <a:pt x="1465834" y="390332"/>
                </a:cubicBezTo>
                <a:cubicBezTo>
                  <a:pt x="1466532" y="398956"/>
                  <a:pt x="1466215" y="407630"/>
                  <a:pt x="1464881" y="416177"/>
                </a:cubicBezTo>
                <a:cubicBezTo>
                  <a:pt x="1462595" y="429321"/>
                  <a:pt x="1476121" y="426337"/>
                  <a:pt x="1474343" y="436624"/>
                </a:cubicBezTo>
                <a:cubicBezTo>
                  <a:pt x="1472565" y="446911"/>
                  <a:pt x="1479614" y="446847"/>
                  <a:pt x="1484058" y="453197"/>
                </a:cubicBezTo>
                <a:cubicBezTo>
                  <a:pt x="1488504" y="459547"/>
                  <a:pt x="1483614" y="460056"/>
                  <a:pt x="1488884" y="467485"/>
                </a:cubicBezTo>
                <a:cubicBezTo>
                  <a:pt x="1489837" y="468863"/>
                  <a:pt x="1491043" y="470019"/>
                  <a:pt x="1492504" y="470851"/>
                </a:cubicBezTo>
                <a:lnTo>
                  <a:pt x="1482281" y="470343"/>
                </a:lnTo>
                <a:cubicBezTo>
                  <a:pt x="1479042" y="466723"/>
                  <a:pt x="1482281" y="461198"/>
                  <a:pt x="1478026" y="454785"/>
                </a:cubicBezTo>
                <a:cubicBezTo>
                  <a:pt x="1472120" y="446466"/>
                  <a:pt x="1465326" y="450467"/>
                  <a:pt x="1464881" y="440180"/>
                </a:cubicBezTo>
                <a:cubicBezTo>
                  <a:pt x="1464437" y="429893"/>
                  <a:pt x="1455928" y="431734"/>
                  <a:pt x="1451801" y="422146"/>
                </a:cubicBezTo>
                <a:cubicBezTo>
                  <a:pt x="1447673" y="412557"/>
                  <a:pt x="1452563" y="416304"/>
                  <a:pt x="1449133" y="408239"/>
                </a:cubicBezTo>
                <a:cubicBezTo>
                  <a:pt x="1446784" y="403236"/>
                  <a:pt x="1442783" y="399210"/>
                  <a:pt x="1437767" y="396873"/>
                </a:cubicBezTo>
                <a:cubicBezTo>
                  <a:pt x="1437767" y="396873"/>
                  <a:pt x="1445196" y="405636"/>
                  <a:pt x="1442276" y="411605"/>
                </a:cubicBezTo>
                <a:cubicBezTo>
                  <a:pt x="1438783" y="419130"/>
                  <a:pt x="1441514" y="428083"/>
                  <a:pt x="1448626" y="432370"/>
                </a:cubicBezTo>
                <a:cubicBezTo>
                  <a:pt x="1456563" y="436624"/>
                  <a:pt x="1453959" y="437132"/>
                  <a:pt x="1456881" y="444434"/>
                </a:cubicBezTo>
                <a:cubicBezTo>
                  <a:pt x="1458849" y="450175"/>
                  <a:pt x="1463167" y="454798"/>
                  <a:pt x="1468755" y="457134"/>
                </a:cubicBezTo>
                <a:cubicBezTo>
                  <a:pt x="1474533" y="460564"/>
                  <a:pt x="1470216" y="464437"/>
                  <a:pt x="1472819" y="469834"/>
                </a:cubicBezTo>
                <a:lnTo>
                  <a:pt x="1470216" y="469834"/>
                </a:lnTo>
                <a:cubicBezTo>
                  <a:pt x="1468692" y="468310"/>
                  <a:pt x="1468310" y="466469"/>
                  <a:pt x="1465008" y="462278"/>
                </a:cubicBezTo>
                <a:cubicBezTo>
                  <a:pt x="1459547" y="455357"/>
                  <a:pt x="1450848" y="455928"/>
                  <a:pt x="1446720" y="450594"/>
                </a:cubicBezTo>
                <a:cubicBezTo>
                  <a:pt x="1442593" y="445260"/>
                  <a:pt x="1446403" y="442847"/>
                  <a:pt x="1440370" y="437894"/>
                </a:cubicBezTo>
                <a:cubicBezTo>
                  <a:pt x="1434338" y="432941"/>
                  <a:pt x="1429576" y="435735"/>
                  <a:pt x="1429385" y="428623"/>
                </a:cubicBezTo>
                <a:cubicBezTo>
                  <a:pt x="1428559" y="423549"/>
                  <a:pt x="1425829" y="418984"/>
                  <a:pt x="1421702" y="415923"/>
                </a:cubicBezTo>
                <a:cubicBezTo>
                  <a:pt x="1424559" y="419511"/>
                  <a:pt x="1425321" y="424324"/>
                  <a:pt x="1423733" y="428623"/>
                </a:cubicBezTo>
                <a:cubicBezTo>
                  <a:pt x="1420940" y="434973"/>
                  <a:pt x="1430083" y="443164"/>
                  <a:pt x="1436433" y="445133"/>
                </a:cubicBezTo>
                <a:cubicBezTo>
                  <a:pt x="1440625" y="446403"/>
                  <a:pt x="1439799" y="450022"/>
                  <a:pt x="1440370" y="453706"/>
                </a:cubicBezTo>
                <a:cubicBezTo>
                  <a:pt x="1437068" y="452499"/>
                  <a:pt x="1434402" y="450035"/>
                  <a:pt x="1432878" y="446847"/>
                </a:cubicBezTo>
                <a:cubicBezTo>
                  <a:pt x="1429385" y="440428"/>
                  <a:pt x="1423860" y="435354"/>
                  <a:pt x="1417193" y="432433"/>
                </a:cubicBezTo>
                <a:cubicBezTo>
                  <a:pt x="1421447" y="439977"/>
                  <a:pt x="1424750" y="447990"/>
                  <a:pt x="1427163" y="456309"/>
                </a:cubicBezTo>
                <a:cubicBezTo>
                  <a:pt x="1430338" y="467993"/>
                  <a:pt x="1439863" y="462088"/>
                  <a:pt x="1443545" y="468628"/>
                </a:cubicBezTo>
                <a:lnTo>
                  <a:pt x="1336802" y="462722"/>
                </a:lnTo>
                <a:lnTo>
                  <a:pt x="1307402" y="483932"/>
                </a:lnTo>
                <a:cubicBezTo>
                  <a:pt x="1305814" y="481645"/>
                  <a:pt x="1304163" y="479550"/>
                  <a:pt x="1302639" y="477582"/>
                </a:cubicBezTo>
                <a:cubicBezTo>
                  <a:pt x="1298639" y="473676"/>
                  <a:pt x="1295908" y="468653"/>
                  <a:pt x="1294765" y="463167"/>
                </a:cubicBezTo>
                <a:cubicBezTo>
                  <a:pt x="1294067" y="456817"/>
                  <a:pt x="1297051" y="451546"/>
                  <a:pt x="1302004" y="443419"/>
                </a:cubicBezTo>
                <a:cubicBezTo>
                  <a:pt x="1304989" y="438770"/>
                  <a:pt x="1307592" y="433862"/>
                  <a:pt x="1309688" y="428750"/>
                </a:cubicBezTo>
                <a:cubicBezTo>
                  <a:pt x="1317879" y="407604"/>
                  <a:pt x="1310513" y="378966"/>
                  <a:pt x="1294257" y="368743"/>
                </a:cubicBezTo>
                <a:cubicBezTo>
                  <a:pt x="1289558" y="365764"/>
                  <a:pt x="1283271" y="367168"/>
                  <a:pt x="1280351" y="371886"/>
                </a:cubicBezTo>
                <a:cubicBezTo>
                  <a:pt x="1277366" y="376604"/>
                  <a:pt x="1278763" y="382846"/>
                  <a:pt x="1283462" y="385824"/>
                </a:cubicBezTo>
                <a:cubicBezTo>
                  <a:pt x="1290892" y="390523"/>
                  <a:pt x="1295781" y="408620"/>
                  <a:pt x="1290828" y="421447"/>
                </a:cubicBezTo>
                <a:cubicBezTo>
                  <a:pt x="1289050" y="425461"/>
                  <a:pt x="1286955" y="429309"/>
                  <a:pt x="1284478" y="432941"/>
                </a:cubicBezTo>
                <a:cubicBezTo>
                  <a:pt x="1277556" y="442250"/>
                  <a:pt x="1274001" y="453661"/>
                  <a:pt x="1274445" y="465263"/>
                </a:cubicBezTo>
                <a:cubicBezTo>
                  <a:pt x="1275906" y="474622"/>
                  <a:pt x="1280160" y="483315"/>
                  <a:pt x="1286637" y="490218"/>
                </a:cubicBezTo>
                <a:cubicBezTo>
                  <a:pt x="1288161" y="492123"/>
                  <a:pt x="1289621" y="493901"/>
                  <a:pt x="1290765" y="495615"/>
                </a:cubicBezTo>
                <a:lnTo>
                  <a:pt x="1232535" y="537589"/>
                </a:lnTo>
                <a:lnTo>
                  <a:pt x="1153414" y="502918"/>
                </a:lnTo>
                <a:lnTo>
                  <a:pt x="1153414" y="452499"/>
                </a:lnTo>
                <a:lnTo>
                  <a:pt x="1222819" y="217549"/>
                </a:lnTo>
                <a:lnTo>
                  <a:pt x="1344803" y="125537"/>
                </a:lnTo>
                <a:cubicBezTo>
                  <a:pt x="1370393" y="106246"/>
                  <a:pt x="1404493" y="102449"/>
                  <a:pt x="1433703" y="115631"/>
                </a:cubicBezTo>
                <a:lnTo>
                  <a:pt x="1491932" y="141984"/>
                </a:lnTo>
                <a:lnTo>
                  <a:pt x="1601597" y="321054"/>
                </a:ln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288" name="Google Shape;1288;p14"/>
          <p:cNvGrpSpPr/>
          <p:nvPr/>
        </p:nvGrpSpPr>
        <p:grpSpPr>
          <a:xfrm>
            <a:off x="-636438" y="3706797"/>
            <a:ext cx="2796054" cy="2192368"/>
            <a:chOff x="-636438" y="3706797"/>
            <a:chExt cx="2796054" cy="2192368"/>
          </a:xfrm>
        </p:grpSpPr>
        <p:grpSp>
          <p:nvGrpSpPr>
            <p:cNvPr id="1289" name="Google Shape;1289;p14"/>
            <p:cNvGrpSpPr/>
            <p:nvPr/>
          </p:nvGrpSpPr>
          <p:grpSpPr>
            <a:xfrm>
              <a:off x="-636438" y="3706797"/>
              <a:ext cx="2364899" cy="1946812"/>
              <a:chOff x="4439913" y="3562130"/>
              <a:chExt cx="1544474" cy="1271430"/>
            </a:xfrm>
          </p:grpSpPr>
          <p:sp>
            <p:nvSpPr>
              <p:cNvPr id="1290" name="Google Shape;1290;p14"/>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1" name="Google Shape;1291;p14"/>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2" name="Google Shape;1292;p14"/>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3" name="Google Shape;1293;p14"/>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4" name="Google Shape;1294;p14"/>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5" name="Google Shape;1295;p14"/>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6" name="Google Shape;1296;p14"/>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7" name="Google Shape;1297;p14"/>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98" name="Google Shape;1298;p14"/>
            <p:cNvGrpSpPr/>
            <p:nvPr/>
          </p:nvGrpSpPr>
          <p:grpSpPr>
            <a:xfrm>
              <a:off x="993084" y="4420779"/>
              <a:ext cx="1166532" cy="1478386"/>
              <a:chOff x="7662092" y="3318639"/>
              <a:chExt cx="769429" cy="975125"/>
            </a:xfrm>
          </p:grpSpPr>
          <p:sp>
            <p:nvSpPr>
              <p:cNvPr id="1299" name="Google Shape;1299;p14"/>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0" name="Google Shape;1300;p14"/>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1" name="Google Shape;1301;p14"/>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2" name="Google Shape;1302;p14"/>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3" name="Google Shape;1303;p14"/>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4" name="Google Shape;1304;p14"/>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5" name="Google Shape;1305;p14"/>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6" name="Google Shape;1306;p14"/>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7" name="Google Shape;1307;p14"/>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8" name="Google Shape;1308;p14"/>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9" name="Google Shape;1309;p14"/>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0" name="Google Shape;1310;p14"/>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1" name="Google Shape;1311;p14"/>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2" name="Google Shape;1312;p14"/>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3" name="Google Shape;1313;p14"/>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4" name="Google Shape;1314;p14"/>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5" name="Google Shape;1315;p14"/>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6" name="Google Shape;1316;p14"/>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7" name="Google Shape;1317;p14"/>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8" name="Google Shape;1318;p14"/>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9" name="Google Shape;1319;p14"/>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0" name="Google Shape;1320;p14"/>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1" name="Google Shape;1321;p14"/>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2" name="Google Shape;1322;p14"/>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3" name="Google Shape;1323;p14"/>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4" name="Google Shape;1324;p14"/>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5" name="Google Shape;1325;p14"/>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6" name="Google Shape;1326;p14"/>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7" name="Google Shape;1327;p14"/>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8" name="Google Shape;1328;p14"/>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9" name="Google Shape;1329;p14"/>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30" name="Shape 1330"/>
        <p:cNvGrpSpPr/>
        <p:nvPr/>
      </p:nvGrpSpPr>
      <p:grpSpPr>
        <a:xfrm>
          <a:off x="0" y="0"/>
          <a:ext cx="0" cy="0"/>
          <a:chOff x="0" y="0"/>
          <a:chExt cx="0" cy="0"/>
        </a:xfrm>
      </p:grpSpPr>
      <p:sp>
        <p:nvSpPr>
          <p:cNvPr id="1331" name="Google Shape;1331;p15"/>
          <p:cNvSpPr/>
          <p:nvPr>
            <p:ph idx="2" type="pic"/>
          </p:nvPr>
        </p:nvSpPr>
        <p:spPr>
          <a:xfrm>
            <a:off x="-6650" y="-6650"/>
            <a:ext cx="9150600" cy="5143500"/>
          </a:xfrm>
          <a:prstGeom prst="rect">
            <a:avLst/>
          </a:prstGeom>
          <a:noFill/>
          <a:ln>
            <a:noFill/>
          </a:ln>
        </p:spPr>
      </p:sp>
      <p:sp>
        <p:nvSpPr>
          <p:cNvPr id="1332" name="Google Shape;1332;p15"/>
          <p:cNvSpPr txBox="1"/>
          <p:nvPr>
            <p:ph type="title"/>
          </p:nvPr>
        </p:nvSpPr>
        <p:spPr>
          <a:xfrm>
            <a:off x="720000" y="4133300"/>
            <a:ext cx="7704000" cy="453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33" name="Shape 1333"/>
        <p:cNvGrpSpPr/>
        <p:nvPr/>
      </p:nvGrpSpPr>
      <p:grpSpPr>
        <a:xfrm>
          <a:off x="0" y="0"/>
          <a:ext cx="0" cy="0"/>
          <a:chOff x="0" y="0"/>
          <a:chExt cx="0" cy="0"/>
        </a:xfrm>
      </p:grpSpPr>
      <p:sp>
        <p:nvSpPr>
          <p:cNvPr id="1334" name="Google Shape;1334;p16"/>
          <p:cNvSpPr/>
          <p:nvPr/>
        </p:nvSpPr>
        <p:spPr>
          <a:xfrm rot="344867">
            <a:off x="-257359" y="-553567"/>
            <a:ext cx="9598275" cy="3644856"/>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35" name="Google Shape;1335;p16"/>
          <p:cNvGrpSpPr/>
          <p:nvPr/>
        </p:nvGrpSpPr>
        <p:grpSpPr>
          <a:xfrm flipH="1" rot="10800000">
            <a:off x="-351295" y="-884998"/>
            <a:ext cx="9915007" cy="6429993"/>
            <a:chOff x="8596439" y="4160773"/>
            <a:chExt cx="1163542" cy="754570"/>
          </a:xfrm>
        </p:grpSpPr>
        <p:sp>
          <p:nvSpPr>
            <p:cNvPr id="1336" name="Google Shape;1336;p16"/>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7" name="Google Shape;1337;p16"/>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8" name="Google Shape;1338;p16"/>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9" name="Google Shape;1339;p16"/>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40" name="Google Shape;1340;p16"/>
          <p:cNvSpPr/>
          <p:nvPr/>
        </p:nvSpPr>
        <p:spPr>
          <a:xfrm flipH="1">
            <a:off x="2263425" y="2924730"/>
            <a:ext cx="6880574" cy="2394208"/>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1" name="Google Shape;1341;p16"/>
          <p:cNvSpPr txBox="1"/>
          <p:nvPr>
            <p:ph type="title"/>
          </p:nvPr>
        </p:nvSpPr>
        <p:spPr>
          <a:xfrm>
            <a:off x="713225" y="1526650"/>
            <a:ext cx="3067800" cy="181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42" name="Google Shape;1342;p16"/>
          <p:cNvSpPr txBox="1"/>
          <p:nvPr>
            <p:ph idx="1" type="subTitle"/>
          </p:nvPr>
        </p:nvSpPr>
        <p:spPr>
          <a:xfrm>
            <a:off x="713225" y="3336900"/>
            <a:ext cx="3067800" cy="111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3" name="Google Shape;1343;p16"/>
          <p:cNvSpPr/>
          <p:nvPr>
            <p:ph idx="2" type="pic"/>
          </p:nvPr>
        </p:nvSpPr>
        <p:spPr>
          <a:xfrm>
            <a:off x="4470975" y="690300"/>
            <a:ext cx="3959700" cy="3762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4" name="Shape 1344"/>
        <p:cNvGrpSpPr/>
        <p:nvPr/>
      </p:nvGrpSpPr>
      <p:grpSpPr>
        <a:xfrm>
          <a:off x="0" y="0"/>
          <a:ext cx="0" cy="0"/>
          <a:chOff x="0" y="0"/>
          <a:chExt cx="0" cy="0"/>
        </a:xfrm>
      </p:grpSpPr>
      <p:grpSp>
        <p:nvGrpSpPr>
          <p:cNvPr id="1345" name="Google Shape;1345;p17"/>
          <p:cNvGrpSpPr/>
          <p:nvPr/>
        </p:nvGrpSpPr>
        <p:grpSpPr>
          <a:xfrm flipH="1">
            <a:off x="-1146924" y="-1821803"/>
            <a:ext cx="11119284" cy="9091909"/>
            <a:chOff x="4604892" y="4772533"/>
            <a:chExt cx="1053142" cy="861123"/>
          </a:xfrm>
        </p:grpSpPr>
        <p:sp>
          <p:nvSpPr>
            <p:cNvPr id="1346" name="Google Shape;1346;p17"/>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7" name="Google Shape;1347;p17"/>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8" name="Google Shape;1348;p17"/>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9" name="Google Shape;1349;p17"/>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0" name="Google Shape;1350;p17"/>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51" name="Google Shape;1351;p17"/>
          <p:cNvSpPr/>
          <p:nvPr/>
        </p:nvSpPr>
        <p:spPr>
          <a:xfrm flipH="1" rot="393773">
            <a:off x="-503487" y="-1064822"/>
            <a:ext cx="10150571" cy="385458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2" name="Google Shape;1352;p17"/>
          <p:cNvSpPr txBox="1"/>
          <p:nvPr>
            <p:ph hasCustomPrompt="1" type="title"/>
          </p:nvPr>
        </p:nvSpPr>
        <p:spPr>
          <a:xfrm>
            <a:off x="2234830" y="1015250"/>
            <a:ext cx="4674300" cy="1180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353" name="Google Shape;1353;p17"/>
          <p:cNvSpPr txBox="1"/>
          <p:nvPr>
            <p:ph idx="1" type="subTitle"/>
          </p:nvPr>
        </p:nvSpPr>
        <p:spPr>
          <a:xfrm>
            <a:off x="2234870" y="2292900"/>
            <a:ext cx="46743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354" name="Google Shape;1354;p17"/>
          <p:cNvSpPr/>
          <p:nvPr/>
        </p:nvSpPr>
        <p:spPr>
          <a:xfrm flipH="1" rot="10540379">
            <a:off x="-2377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5" name="Google Shape;1355;p17"/>
          <p:cNvSpPr/>
          <p:nvPr/>
        </p:nvSpPr>
        <p:spPr>
          <a:xfrm>
            <a:off x="-66" y="1561438"/>
            <a:ext cx="9145215" cy="3770592"/>
          </a:xfrm>
          <a:custGeom>
            <a:rect b="b" l="l" r="r" t="t"/>
            <a:pathLst>
              <a:path extrusionOk="0" h="781875" w="1896364">
                <a:moveTo>
                  <a:pt x="0" y="156464"/>
                </a:moveTo>
                <a:lnTo>
                  <a:pt x="0" y="781876"/>
                </a:lnTo>
                <a:lnTo>
                  <a:pt x="1896364" y="781876"/>
                </a:lnTo>
                <a:lnTo>
                  <a:pt x="1896364" y="0"/>
                </a:lnTo>
                <a:lnTo>
                  <a:pt x="1819339" y="31750"/>
                </a:lnTo>
                <a:lnTo>
                  <a:pt x="1809623" y="72263"/>
                </a:lnTo>
                <a:cubicBezTo>
                  <a:pt x="1809305" y="71520"/>
                  <a:pt x="1808861" y="70834"/>
                  <a:pt x="1808290" y="70231"/>
                </a:cubicBezTo>
                <a:cubicBezTo>
                  <a:pt x="1805813" y="72708"/>
                  <a:pt x="1805051" y="77851"/>
                  <a:pt x="1801940" y="80899"/>
                </a:cubicBezTo>
                <a:cubicBezTo>
                  <a:pt x="1799717" y="83299"/>
                  <a:pt x="1797114" y="85300"/>
                  <a:pt x="1794256" y="86805"/>
                </a:cubicBezTo>
                <a:cubicBezTo>
                  <a:pt x="1794256" y="85979"/>
                  <a:pt x="1794828" y="85154"/>
                  <a:pt x="1795145" y="84328"/>
                </a:cubicBezTo>
                <a:cubicBezTo>
                  <a:pt x="1797114" y="79210"/>
                  <a:pt x="1798701" y="73914"/>
                  <a:pt x="1799717" y="68517"/>
                </a:cubicBezTo>
                <a:cubicBezTo>
                  <a:pt x="1802765" y="49467"/>
                  <a:pt x="1785620" y="36449"/>
                  <a:pt x="1769173" y="32195"/>
                </a:cubicBezTo>
                <a:lnTo>
                  <a:pt x="1768602" y="33083"/>
                </a:lnTo>
                <a:cubicBezTo>
                  <a:pt x="1778000" y="43243"/>
                  <a:pt x="1790129" y="52768"/>
                  <a:pt x="1789367" y="67627"/>
                </a:cubicBezTo>
                <a:cubicBezTo>
                  <a:pt x="1789240" y="71920"/>
                  <a:pt x="1788605" y="76187"/>
                  <a:pt x="1787462" y="80327"/>
                </a:cubicBezTo>
                <a:cubicBezTo>
                  <a:pt x="1781429" y="71901"/>
                  <a:pt x="1773809" y="64770"/>
                  <a:pt x="1764982" y="59373"/>
                </a:cubicBezTo>
                <a:lnTo>
                  <a:pt x="1764220" y="60071"/>
                </a:lnTo>
                <a:cubicBezTo>
                  <a:pt x="1767142" y="65405"/>
                  <a:pt x="1770570" y="70231"/>
                  <a:pt x="1773365" y="75120"/>
                </a:cubicBezTo>
                <a:cubicBezTo>
                  <a:pt x="1776603" y="80175"/>
                  <a:pt x="1779270" y="85535"/>
                  <a:pt x="1781429" y="91123"/>
                </a:cubicBezTo>
                <a:cubicBezTo>
                  <a:pt x="1778953" y="89878"/>
                  <a:pt x="1776667" y="88271"/>
                  <a:pt x="1774698" y="86360"/>
                </a:cubicBezTo>
                <a:cubicBezTo>
                  <a:pt x="1764538" y="77286"/>
                  <a:pt x="1759141" y="64065"/>
                  <a:pt x="1759966" y="50483"/>
                </a:cubicBezTo>
                <a:lnTo>
                  <a:pt x="1759014" y="50483"/>
                </a:lnTo>
                <a:cubicBezTo>
                  <a:pt x="1755902" y="54947"/>
                  <a:pt x="1754188" y="60217"/>
                  <a:pt x="1753997" y="65659"/>
                </a:cubicBezTo>
                <a:cubicBezTo>
                  <a:pt x="1753362" y="77032"/>
                  <a:pt x="1758632" y="87928"/>
                  <a:pt x="1767904" y="94552"/>
                </a:cubicBezTo>
                <a:lnTo>
                  <a:pt x="1764411" y="95440"/>
                </a:lnTo>
                <a:lnTo>
                  <a:pt x="1761363" y="96330"/>
                </a:lnTo>
                <a:cubicBezTo>
                  <a:pt x="1752600" y="90437"/>
                  <a:pt x="1747266" y="80607"/>
                  <a:pt x="1747139" y="70040"/>
                </a:cubicBezTo>
                <a:cubicBezTo>
                  <a:pt x="1747266" y="63392"/>
                  <a:pt x="1747710" y="56756"/>
                  <a:pt x="1748600" y="50165"/>
                </a:cubicBezTo>
                <a:lnTo>
                  <a:pt x="1747583" y="49848"/>
                </a:lnTo>
                <a:cubicBezTo>
                  <a:pt x="1741551" y="58953"/>
                  <a:pt x="1738630" y="69755"/>
                  <a:pt x="1739265" y="80645"/>
                </a:cubicBezTo>
                <a:cubicBezTo>
                  <a:pt x="1739519" y="83033"/>
                  <a:pt x="1740091" y="85376"/>
                  <a:pt x="1740916" y="87630"/>
                </a:cubicBezTo>
                <a:cubicBezTo>
                  <a:pt x="1739964" y="89490"/>
                  <a:pt x="1739075" y="91396"/>
                  <a:pt x="1738249" y="93345"/>
                </a:cubicBezTo>
                <a:cubicBezTo>
                  <a:pt x="1737106" y="91611"/>
                  <a:pt x="1736027" y="89808"/>
                  <a:pt x="1735074" y="87948"/>
                </a:cubicBezTo>
                <a:cubicBezTo>
                  <a:pt x="1731264" y="80035"/>
                  <a:pt x="1729359" y="71336"/>
                  <a:pt x="1729486" y="62548"/>
                </a:cubicBezTo>
                <a:cubicBezTo>
                  <a:pt x="1729994" y="57480"/>
                  <a:pt x="1729994" y="52375"/>
                  <a:pt x="1729486" y="47308"/>
                </a:cubicBezTo>
                <a:cubicBezTo>
                  <a:pt x="1729042" y="41554"/>
                  <a:pt x="1725231" y="36595"/>
                  <a:pt x="1719834" y="34608"/>
                </a:cubicBezTo>
                <a:lnTo>
                  <a:pt x="1719390" y="35560"/>
                </a:lnTo>
                <a:cubicBezTo>
                  <a:pt x="1722565" y="38652"/>
                  <a:pt x="1724025" y="43123"/>
                  <a:pt x="1723263" y="47498"/>
                </a:cubicBezTo>
                <a:cubicBezTo>
                  <a:pt x="1722628" y="52324"/>
                  <a:pt x="1721041" y="56324"/>
                  <a:pt x="1720025" y="61468"/>
                </a:cubicBezTo>
                <a:cubicBezTo>
                  <a:pt x="1718437" y="69799"/>
                  <a:pt x="1719263" y="78410"/>
                  <a:pt x="1722374" y="86296"/>
                </a:cubicBezTo>
                <a:cubicBezTo>
                  <a:pt x="1713547" y="78753"/>
                  <a:pt x="1703070" y="73419"/>
                  <a:pt x="1691767" y="70739"/>
                </a:cubicBezTo>
                <a:lnTo>
                  <a:pt x="1691259" y="71628"/>
                </a:lnTo>
                <a:cubicBezTo>
                  <a:pt x="1695641" y="75819"/>
                  <a:pt x="1700276" y="79439"/>
                  <a:pt x="1704530" y="83185"/>
                </a:cubicBezTo>
                <a:cubicBezTo>
                  <a:pt x="1715580" y="92773"/>
                  <a:pt x="1725358" y="104013"/>
                  <a:pt x="1727137" y="118555"/>
                </a:cubicBezTo>
                <a:cubicBezTo>
                  <a:pt x="1720787" y="109353"/>
                  <a:pt x="1715008" y="99790"/>
                  <a:pt x="1709801" y="89916"/>
                </a:cubicBezTo>
                <a:lnTo>
                  <a:pt x="1708785" y="89916"/>
                </a:lnTo>
                <a:cubicBezTo>
                  <a:pt x="1708404" y="102521"/>
                  <a:pt x="1712023" y="114922"/>
                  <a:pt x="1719008" y="125413"/>
                </a:cubicBezTo>
                <a:lnTo>
                  <a:pt x="1704530" y="131763"/>
                </a:lnTo>
                <a:cubicBezTo>
                  <a:pt x="1706181" y="128892"/>
                  <a:pt x="1707515" y="125851"/>
                  <a:pt x="1708531" y="122682"/>
                </a:cubicBezTo>
                <a:cubicBezTo>
                  <a:pt x="1712023" y="110693"/>
                  <a:pt x="1707642" y="97790"/>
                  <a:pt x="1697482" y="90488"/>
                </a:cubicBezTo>
                <a:cubicBezTo>
                  <a:pt x="1692910" y="87058"/>
                  <a:pt x="1687258" y="85312"/>
                  <a:pt x="1681543" y="85535"/>
                </a:cubicBezTo>
                <a:lnTo>
                  <a:pt x="1681543" y="86551"/>
                </a:lnTo>
                <a:cubicBezTo>
                  <a:pt x="1693990" y="92799"/>
                  <a:pt x="1700911" y="106451"/>
                  <a:pt x="1698625" y="120205"/>
                </a:cubicBezTo>
                <a:cubicBezTo>
                  <a:pt x="1698625" y="120205"/>
                  <a:pt x="1698625" y="120205"/>
                  <a:pt x="1698625" y="120586"/>
                </a:cubicBezTo>
                <a:cubicBezTo>
                  <a:pt x="1692719" y="112573"/>
                  <a:pt x="1685290" y="105778"/>
                  <a:pt x="1676781" y="100584"/>
                </a:cubicBezTo>
                <a:lnTo>
                  <a:pt x="1676019" y="101346"/>
                </a:lnTo>
                <a:cubicBezTo>
                  <a:pt x="1678940" y="106617"/>
                  <a:pt x="1682369" y="111506"/>
                  <a:pt x="1685227" y="116332"/>
                </a:cubicBezTo>
                <a:cubicBezTo>
                  <a:pt x="1688782" y="122009"/>
                  <a:pt x="1691704" y="128054"/>
                  <a:pt x="1693990" y="134366"/>
                </a:cubicBezTo>
                <a:cubicBezTo>
                  <a:pt x="1693990" y="134874"/>
                  <a:pt x="1693990" y="135382"/>
                  <a:pt x="1693481" y="135954"/>
                </a:cubicBezTo>
                <a:cubicBezTo>
                  <a:pt x="1687513" y="127838"/>
                  <a:pt x="1680019" y="120961"/>
                  <a:pt x="1671447" y="115697"/>
                </a:cubicBezTo>
                <a:lnTo>
                  <a:pt x="1670685" y="116459"/>
                </a:lnTo>
                <a:cubicBezTo>
                  <a:pt x="1673606" y="121730"/>
                  <a:pt x="1677035" y="126619"/>
                  <a:pt x="1679893" y="131508"/>
                </a:cubicBezTo>
                <a:cubicBezTo>
                  <a:pt x="1681670" y="134366"/>
                  <a:pt x="1683321" y="137351"/>
                  <a:pt x="1684845" y="140335"/>
                </a:cubicBezTo>
                <a:lnTo>
                  <a:pt x="1642808" y="158433"/>
                </a:lnTo>
                <a:lnTo>
                  <a:pt x="1594421" y="200914"/>
                </a:lnTo>
                <a:lnTo>
                  <a:pt x="1606487" y="213170"/>
                </a:lnTo>
                <a:cubicBezTo>
                  <a:pt x="1606487" y="213170"/>
                  <a:pt x="1632394" y="219520"/>
                  <a:pt x="1634934" y="219901"/>
                </a:cubicBezTo>
                <a:cubicBezTo>
                  <a:pt x="1637475" y="220282"/>
                  <a:pt x="1662430" y="217170"/>
                  <a:pt x="1679956" y="215074"/>
                </a:cubicBezTo>
                <a:cubicBezTo>
                  <a:pt x="1680337" y="226060"/>
                  <a:pt x="1686306" y="237744"/>
                  <a:pt x="1697292" y="240474"/>
                </a:cubicBezTo>
                <a:lnTo>
                  <a:pt x="1697609" y="239458"/>
                </a:lnTo>
                <a:cubicBezTo>
                  <a:pt x="1689926" y="235807"/>
                  <a:pt x="1685036" y="228130"/>
                  <a:pt x="1684909" y="219646"/>
                </a:cubicBezTo>
                <a:cubicBezTo>
                  <a:pt x="1684718" y="217913"/>
                  <a:pt x="1684718" y="216173"/>
                  <a:pt x="1684909" y="214439"/>
                </a:cubicBezTo>
                <a:lnTo>
                  <a:pt x="1689037" y="213932"/>
                </a:lnTo>
                <a:cubicBezTo>
                  <a:pt x="1691704" y="219532"/>
                  <a:pt x="1696720" y="223679"/>
                  <a:pt x="1702689" y="225298"/>
                </a:cubicBezTo>
                <a:lnTo>
                  <a:pt x="1702689" y="224345"/>
                </a:lnTo>
                <a:cubicBezTo>
                  <a:pt x="1697863" y="222294"/>
                  <a:pt x="1693990" y="218421"/>
                  <a:pt x="1691957" y="213551"/>
                </a:cubicBezTo>
                <a:lnTo>
                  <a:pt x="1695768" y="213106"/>
                </a:lnTo>
                <a:lnTo>
                  <a:pt x="1715516" y="235077"/>
                </a:lnTo>
                <a:cubicBezTo>
                  <a:pt x="1715516" y="235077"/>
                  <a:pt x="1738757" y="249491"/>
                  <a:pt x="1739646" y="252095"/>
                </a:cubicBezTo>
                <a:cubicBezTo>
                  <a:pt x="1740535" y="254698"/>
                  <a:pt x="1732725" y="271145"/>
                  <a:pt x="1732725" y="271145"/>
                </a:cubicBezTo>
                <a:lnTo>
                  <a:pt x="1675575" y="329692"/>
                </a:lnTo>
                <a:lnTo>
                  <a:pt x="1683321" y="346456"/>
                </a:lnTo>
                <a:cubicBezTo>
                  <a:pt x="1683321" y="346456"/>
                  <a:pt x="1718183" y="371030"/>
                  <a:pt x="1718183" y="377444"/>
                </a:cubicBezTo>
                <a:cubicBezTo>
                  <a:pt x="1718183" y="383858"/>
                  <a:pt x="1714309" y="420053"/>
                  <a:pt x="1715580" y="423926"/>
                </a:cubicBezTo>
                <a:cubicBezTo>
                  <a:pt x="1716850" y="427799"/>
                  <a:pt x="1740154" y="467868"/>
                  <a:pt x="1736280" y="470408"/>
                </a:cubicBezTo>
                <a:cubicBezTo>
                  <a:pt x="1732407" y="472948"/>
                  <a:pt x="1679130" y="543370"/>
                  <a:pt x="1679130" y="543370"/>
                </a:cubicBezTo>
                <a:lnTo>
                  <a:pt x="1609280" y="582930"/>
                </a:lnTo>
                <a:lnTo>
                  <a:pt x="1516126" y="612711"/>
                </a:lnTo>
                <a:lnTo>
                  <a:pt x="1434592" y="578422"/>
                </a:lnTo>
                <a:lnTo>
                  <a:pt x="1384935" y="547179"/>
                </a:lnTo>
                <a:lnTo>
                  <a:pt x="1292098" y="598615"/>
                </a:lnTo>
                <a:lnTo>
                  <a:pt x="1247204" y="656463"/>
                </a:lnTo>
                <a:lnTo>
                  <a:pt x="1174432" y="672084"/>
                </a:lnTo>
                <a:cubicBezTo>
                  <a:pt x="1171130" y="667036"/>
                  <a:pt x="1166241" y="663200"/>
                  <a:pt x="1160526" y="661162"/>
                </a:cubicBezTo>
                <a:cubicBezTo>
                  <a:pt x="1158812" y="660521"/>
                  <a:pt x="1157097" y="660032"/>
                  <a:pt x="1155319" y="659702"/>
                </a:cubicBezTo>
                <a:cubicBezTo>
                  <a:pt x="1155319" y="655765"/>
                  <a:pt x="1155446" y="651828"/>
                  <a:pt x="1155700" y="647891"/>
                </a:cubicBezTo>
                <a:cubicBezTo>
                  <a:pt x="1155700" y="645033"/>
                  <a:pt x="1155700" y="640905"/>
                  <a:pt x="1153160" y="638747"/>
                </a:cubicBezTo>
                <a:cubicBezTo>
                  <a:pt x="1150747" y="640715"/>
                  <a:pt x="1149985" y="645097"/>
                  <a:pt x="1146810" y="647319"/>
                </a:cubicBezTo>
                <a:cubicBezTo>
                  <a:pt x="1144460" y="649269"/>
                  <a:pt x="1141857" y="650875"/>
                  <a:pt x="1139063" y="652082"/>
                </a:cubicBezTo>
                <a:cubicBezTo>
                  <a:pt x="1139380" y="651447"/>
                  <a:pt x="1139634" y="650748"/>
                  <a:pt x="1139952" y="650113"/>
                </a:cubicBezTo>
                <a:cubicBezTo>
                  <a:pt x="1141984" y="646081"/>
                  <a:pt x="1143508" y="641814"/>
                  <a:pt x="1144524" y="637413"/>
                </a:cubicBezTo>
                <a:cubicBezTo>
                  <a:pt x="1147635" y="622046"/>
                  <a:pt x="1130427" y="611632"/>
                  <a:pt x="1113980" y="608140"/>
                </a:cubicBezTo>
                <a:lnTo>
                  <a:pt x="1113472" y="608902"/>
                </a:lnTo>
                <a:cubicBezTo>
                  <a:pt x="1122870" y="617093"/>
                  <a:pt x="1134935" y="624777"/>
                  <a:pt x="1134173" y="636715"/>
                </a:cubicBezTo>
                <a:cubicBezTo>
                  <a:pt x="1134046" y="640150"/>
                  <a:pt x="1133412" y="643553"/>
                  <a:pt x="1132332" y="646811"/>
                </a:cubicBezTo>
                <a:cubicBezTo>
                  <a:pt x="1125982" y="639788"/>
                  <a:pt x="1118298" y="634067"/>
                  <a:pt x="1109790" y="629984"/>
                </a:cubicBezTo>
                <a:lnTo>
                  <a:pt x="1109028" y="630555"/>
                </a:lnTo>
                <a:cubicBezTo>
                  <a:pt x="1111948" y="634809"/>
                  <a:pt x="1115378" y="638683"/>
                  <a:pt x="1118235" y="642620"/>
                </a:cubicBezTo>
                <a:cubicBezTo>
                  <a:pt x="1121346" y="646570"/>
                  <a:pt x="1124014" y="650824"/>
                  <a:pt x="1126300" y="655320"/>
                </a:cubicBezTo>
                <a:cubicBezTo>
                  <a:pt x="1123887" y="654361"/>
                  <a:pt x="1121601" y="653078"/>
                  <a:pt x="1119568" y="651510"/>
                </a:cubicBezTo>
                <a:cubicBezTo>
                  <a:pt x="1109853" y="645211"/>
                  <a:pt x="1104202" y="634193"/>
                  <a:pt x="1104837" y="622617"/>
                </a:cubicBezTo>
                <a:lnTo>
                  <a:pt x="1103820" y="622617"/>
                </a:lnTo>
                <a:cubicBezTo>
                  <a:pt x="1100836" y="626002"/>
                  <a:pt x="1099058" y="630295"/>
                  <a:pt x="1098804" y="634809"/>
                </a:cubicBezTo>
                <a:cubicBezTo>
                  <a:pt x="1098550" y="644608"/>
                  <a:pt x="1103947" y="653682"/>
                  <a:pt x="1112710" y="658114"/>
                </a:cubicBezTo>
                <a:lnTo>
                  <a:pt x="1109218" y="658749"/>
                </a:lnTo>
                <a:lnTo>
                  <a:pt x="1106233" y="659511"/>
                </a:lnTo>
                <a:cubicBezTo>
                  <a:pt x="1097979" y="655612"/>
                  <a:pt x="1092454" y="647503"/>
                  <a:pt x="1091946" y="638366"/>
                </a:cubicBezTo>
                <a:cubicBezTo>
                  <a:pt x="1092073" y="633006"/>
                  <a:pt x="1092581" y="627659"/>
                  <a:pt x="1093406" y="622364"/>
                </a:cubicBezTo>
                <a:lnTo>
                  <a:pt x="1092454" y="622364"/>
                </a:lnTo>
                <a:cubicBezTo>
                  <a:pt x="1086548" y="629228"/>
                  <a:pt x="1083564" y="638099"/>
                  <a:pt x="1084072" y="647128"/>
                </a:cubicBezTo>
                <a:cubicBezTo>
                  <a:pt x="1084326" y="649091"/>
                  <a:pt x="1084897" y="651002"/>
                  <a:pt x="1085787" y="652780"/>
                </a:cubicBezTo>
                <a:cubicBezTo>
                  <a:pt x="1084770" y="654228"/>
                  <a:pt x="1083881" y="655758"/>
                  <a:pt x="1083119" y="657352"/>
                </a:cubicBezTo>
                <a:cubicBezTo>
                  <a:pt x="1081913" y="656006"/>
                  <a:pt x="1080833" y="654533"/>
                  <a:pt x="1079944" y="652971"/>
                </a:cubicBezTo>
                <a:cubicBezTo>
                  <a:pt x="1076134" y="646887"/>
                  <a:pt x="1074230" y="639826"/>
                  <a:pt x="1074356" y="632651"/>
                </a:cubicBezTo>
                <a:cubicBezTo>
                  <a:pt x="1074865" y="628561"/>
                  <a:pt x="1074865" y="624421"/>
                  <a:pt x="1074356" y="620332"/>
                </a:cubicBezTo>
                <a:cubicBezTo>
                  <a:pt x="1073468" y="615334"/>
                  <a:pt x="1069721" y="611340"/>
                  <a:pt x="1064768" y="610172"/>
                </a:cubicBezTo>
                <a:lnTo>
                  <a:pt x="1064260" y="610934"/>
                </a:lnTo>
                <a:cubicBezTo>
                  <a:pt x="1067371" y="613067"/>
                  <a:pt x="1068895" y="616839"/>
                  <a:pt x="1068133" y="620522"/>
                </a:cubicBezTo>
                <a:cubicBezTo>
                  <a:pt x="1067562" y="624396"/>
                  <a:pt x="1065911" y="627634"/>
                  <a:pt x="1064895" y="631761"/>
                </a:cubicBezTo>
                <a:cubicBezTo>
                  <a:pt x="1063307" y="638486"/>
                  <a:pt x="1064196" y="645541"/>
                  <a:pt x="1067308" y="651701"/>
                </a:cubicBezTo>
                <a:cubicBezTo>
                  <a:pt x="1058101" y="645427"/>
                  <a:pt x="1047686" y="641102"/>
                  <a:pt x="1036701" y="639001"/>
                </a:cubicBezTo>
                <a:lnTo>
                  <a:pt x="1036193" y="639763"/>
                </a:lnTo>
                <a:cubicBezTo>
                  <a:pt x="1040575" y="643128"/>
                  <a:pt x="1045146" y="646113"/>
                  <a:pt x="1049465" y="649034"/>
                </a:cubicBezTo>
                <a:cubicBezTo>
                  <a:pt x="1060514" y="656780"/>
                  <a:pt x="1070229" y="665797"/>
                  <a:pt x="1072007" y="677545"/>
                </a:cubicBezTo>
                <a:cubicBezTo>
                  <a:pt x="1065784" y="670185"/>
                  <a:pt x="1060005" y="662464"/>
                  <a:pt x="1054671" y="654431"/>
                </a:cubicBezTo>
                <a:lnTo>
                  <a:pt x="1053719" y="654431"/>
                </a:lnTo>
                <a:cubicBezTo>
                  <a:pt x="1053020" y="668674"/>
                  <a:pt x="1060132" y="682168"/>
                  <a:pt x="1072261" y="689673"/>
                </a:cubicBezTo>
                <a:lnTo>
                  <a:pt x="1072261" y="691197"/>
                </a:lnTo>
                <a:cubicBezTo>
                  <a:pt x="1069657" y="692271"/>
                  <a:pt x="1066927" y="693122"/>
                  <a:pt x="1064196" y="693738"/>
                </a:cubicBezTo>
                <a:cubicBezTo>
                  <a:pt x="1060005" y="694690"/>
                  <a:pt x="1055688" y="695452"/>
                  <a:pt x="1051496" y="696595"/>
                </a:cubicBezTo>
                <a:cubicBezTo>
                  <a:pt x="1051179" y="693706"/>
                  <a:pt x="1050417" y="690880"/>
                  <a:pt x="1049274" y="688213"/>
                </a:cubicBezTo>
                <a:cubicBezTo>
                  <a:pt x="1050925" y="685870"/>
                  <a:pt x="1052322" y="683330"/>
                  <a:pt x="1053402" y="680657"/>
                </a:cubicBezTo>
                <a:cubicBezTo>
                  <a:pt x="1056577" y="670477"/>
                  <a:pt x="1051941" y="659479"/>
                  <a:pt x="1042353" y="654748"/>
                </a:cubicBezTo>
                <a:cubicBezTo>
                  <a:pt x="1037527" y="651954"/>
                  <a:pt x="1032002" y="650570"/>
                  <a:pt x="1026414" y="650748"/>
                </a:cubicBezTo>
                <a:lnTo>
                  <a:pt x="1026414" y="651573"/>
                </a:lnTo>
                <a:cubicBezTo>
                  <a:pt x="1039876" y="657923"/>
                  <a:pt x="1045464" y="667639"/>
                  <a:pt x="1043495" y="678688"/>
                </a:cubicBezTo>
                <a:cubicBezTo>
                  <a:pt x="1037336" y="672008"/>
                  <a:pt x="1029906" y="666559"/>
                  <a:pt x="1021715" y="662622"/>
                </a:cubicBezTo>
                <a:lnTo>
                  <a:pt x="1020953" y="663194"/>
                </a:lnTo>
                <a:cubicBezTo>
                  <a:pt x="1023874" y="667448"/>
                  <a:pt x="1027303" y="671322"/>
                  <a:pt x="1030097" y="675259"/>
                </a:cubicBezTo>
                <a:cubicBezTo>
                  <a:pt x="1033653" y="679710"/>
                  <a:pt x="1036638" y="684600"/>
                  <a:pt x="1038923" y="689801"/>
                </a:cubicBezTo>
                <a:lnTo>
                  <a:pt x="1038352" y="691007"/>
                </a:lnTo>
                <a:cubicBezTo>
                  <a:pt x="1032066" y="684282"/>
                  <a:pt x="1024636" y="678771"/>
                  <a:pt x="1016381" y="674751"/>
                </a:cubicBezTo>
                <a:lnTo>
                  <a:pt x="1015619" y="675322"/>
                </a:lnTo>
                <a:cubicBezTo>
                  <a:pt x="1018540" y="679577"/>
                  <a:pt x="1021969" y="683514"/>
                  <a:pt x="1024763" y="687451"/>
                </a:cubicBezTo>
                <a:cubicBezTo>
                  <a:pt x="1028319" y="691902"/>
                  <a:pt x="1031304" y="696792"/>
                  <a:pt x="1033590" y="701992"/>
                </a:cubicBezTo>
                <a:lnTo>
                  <a:pt x="944690" y="721042"/>
                </a:lnTo>
                <a:lnTo>
                  <a:pt x="893572" y="686689"/>
                </a:lnTo>
                <a:cubicBezTo>
                  <a:pt x="895350" y="680352"/>
                  <a:pt x="899858" y="675125"/>
                  <a:pt x="905828" y="672402"/>
                </a:cubicBezTo>
                <a:cubicBezTo>
                  <a:pt x="917321" y="666623"/>
                  <a:pt x="920623" y="653923"/>
                  <a:pt x="913638" y="651320"/>
                </a:cubicBezTo>
                <a:cubicBezTo>
                  <a:pt x="906653" y="648716"/>
                  <a:pt x="897509" y="672021"/>
                  <a:pt x="896112" y="664972"/>
                </a:cubicBezTo>
                <a:cubicBezTo>
                  <a:pt x="894715" y="657923"/>
                  <a:pt x="907923" y="647446"/>
                  <a:pt x="912495" y="640652"/>
                </a:cubicBezTo>
                <a:cubicBezTo>
                  <a:pt x="917067" y="633857"/>
                  <a:pt x="906780" y="621602"/>
                  <a:pt x="899096" y="636143"/>
                </a:cubicBezTo>
                <a:cubicBezTo>
                  <a:pt x="891413" y="650684"/>
                  <a:pt x="880491" y="662813"/>
                  <a:pt x="879157" y="658622"/>
                </a:cubicBezTo>
                <a:cubicBezTo>
                  <a:pt x="877824" y="654431"/>
                  <a:pt x="880428" y="644271"/>
                  <a:pt x="888429" y="634936"/>
                </a:cubicBezTo>
                <a:cubicBezTo>
                  <a:pt x="896430" y="625602"/>
                  <a:pt x="894080" y="617982"/>
                  <a:pt x="885317" y="619697"/>
                </a:cubicBezTo>
                <a:cubicBezTo>
                  <a:pt x="876554" y="621411"/>
                  <a:pt x="871410" y="654622"/>
                  <a:pt x="869823" y="646684"/>
                </a:cubicBezTo>
                <a:cubicBezTo>
                  <a:pt x="868235" y="638747"/>
                  <a:pt x="874713" y="623951"/>
                  <a:pt x="868299" y="619633"/>
                </a:cubicBezTo>
                <a:cubicBezTo>
                  <a:pt x="861885" y="615315"/>
                  <a:pt x="855599" y="615633"/>
                  <a:pt x="858838" y="630619"/>
                </a:cubicBezTo>
                <a:cubicBezTo>
                  <a:pt x="862076" y="645604"/>
                  <a:pt x="866457" y="667448"/>
                  <a:pt x="860616" y="663511"/>
                </a:cubicBezTo>
                <a:cubicBezTo>
                  <a:pt x="854773" y="659575"/>
                  <a:pt x="839153" y="636778"/>
                  <a:pt x="833628" y="638111"/>
                </a:cubicBezTo>
                <a:cubicBezTo>
                  <a:pt x="828104" y="639445"/>
                  <a:pt x="826389" y="647573"/>
                  <a:pt x="834834" y="651510"/>
                </a:cubicBezTo>
                <a:cubicBezTo>
                  <a:pt x="843280" y="655447"/>
                  <a:pt x="857885" y="674497"/>
                  <a:pt x="854710" y="677418"/>
                </a:cubicBezTo>
                <a:cubicBezTo>
                  <a:pt x="854456" y="677628"/>
                  <a:pt x="854202" y="677780"/>
                  <a:pt x="853884" y="677863"/>
                </a:cubicBezTo>
                <a:lnTo>
                  <a:pt x="846900" y="676529"/>
                </a:lnTo>
                <a:cubicBezTo>
                  <a:pt x="839343" y="673697"/>
                  <a:pt x="832294" y="669620"/>
                  <a:pt x="826071" y="664464"/>
                </a:cubicBezTo>
                <a:cubicBezTo>
                  <a:pt x="819721" y="658559"/>
                  <a:pt x="815594" y="663829"/>
                  <a:pt x="816864" y="670179"/>
                </a:cubicBezTo>
                <a:lnTo>
                  <a:pt x="816864" y="671068"/>
                </a:lnTo>
                <a:lnTo>
                  <a:pt x="774382" y="663194"/>
                </a:lnTo>
                <a:lnTo>
                  <a:pt x="774382" y="634175"/>
                </a:lnTo>
                <a:lnTo>
                  <a:pt x="753046" y="593471"/>
                </a:lnTo>
                <a:lnTo>
                  <a:pt x="737553" y="564452"/>
                </a:lnTo>
                <a:lnTo>
                  <a:pt x="640715" y="562483"/>
                </a:lnTo>
                <a:lnTo>
                  <a:pt x="629158" y="583755"/>
                </a:lnTo>
                <a:cubicBezTo>
                  <a:pt x="629158" y="583184"/>
                  <a:pt x="629539" y="582613"/>
                  <a:pt x="629793" y="582041"/>
                </a:cubicBezTo>
                <a:cubicBezTo>
                  <a:pt x="631825" y="577336"/>
                  <a:pt x="633413" y="572414"/>
                  <a:pt x="634365" y="567372"/>
                </a:cubicBezTo>
                <a:cubicBezTo>
                  <a:pt x="637413" y="549720"/>
                  <a:pt x="620268" y="537718"/>
                  <a:pt x="603821" y="533717"/>
                </a:cubicBezTo>
                <a:lnTo>
                  <a:pt x="603250" y="534543"/>
                </a:lnTo>
                <a:cubicBezTo>
                  <a:pt x="612711" y="544004"/>
                  <a:pt x="624777" y="552831"/>
                  <a:pt x="624015" y="566293"/>
                </a:cubicBezTo>
                <a:cubicBezTo>
                  <a:pt x="623888" y="570249"/>
                  <a:pt x="623253" y="574174"/>
                  <a:pt x="622173" y="577977"/>
                </a:cubicBezTo>
                <a:cubicBezTo>
                  <a:pt x="616014" y="570084"/>
                  <a:pt x="608330" y="563480"/>
                  <a:pt x="599630" y="558546"/>
                </a:cubicBezTo>
                <a:lnTo>
                  <a:pt x="598868" y="559245"/>
                </a:lnTo>
                <a:cubicBezTo>
                  <a:pt x="601790" y="564134"/>
                  <a:pt x="605218" y="568642"/>
                  <a:pt x="608013" y="573151"/>
                </a:cubicBezTo>
                <a:cubicBezTo>
                  <a:pt x="611188" y="577786"/>
                  <a:pt x="613918" y="582746"/>
                  <a:pt x="616077" y="587947"/>
                </a:cubicBezTo>
                <a:cubicBezTo>
                  <a:pt x="613601" y="586797"/>
                  <a:pt x="611378" y="585298"/>
                  <a:pt x="609346" y="583502"/>
                </a:cubicBezTo>
                <a:cubicBezTo>
                  <a:pt x="599313" y="575494"/>
                  <a:pt x="593789" y="563099"/>
                  <a:pt x="594614" y="550291"/>
                </a:cubicBezTo>
                <a:lnTo>
                  <a:pt x="593661" y="549973"/>
                </a:lnTo>
                <a:cubicBezTo>
                  <a:pt x="590614" y="554050"/>
                  <a:pt x="588835" y="558971"/>
                  <a:pt x="588645" y="564071"/>
                </a:cubicBezTo>
                <a:cubicBezTo>
                  <a:pt x="588137" y="574846"/>
                  <a:pt x="593471" y="585064"/>
                  <a:pt x="602552" y="590867"/>
                </a:cubicBezTo>
                <a:lnTo>
                  <a:pt x="599059" y="591629"/>
                </a:lnTo>
                <a:lnTo>
                  <a:pt x="596011" y="592455"/>
                </a:lnTo>
                <a:cubicBezTo>
                  <a:pt x="587439" y="587324"/>
                  <a:pt x="582041" y="578142"/>
                  <a:pt x="581787" y="568134"/>
                </a:cubicBezTo>
                <a:cubicBezTo>
                  <a:pt x="581914" y="561975"/>
                  <a:pt x="582422" y="555822"/>
                  <a:pt x="583247" y="549720"/>
                </a:cubicBezTo>
                <a:lnTo>
                  <a:pt x="582231" y="549720"/>
                </a:lnTo>
                <a:cubicBezTo>
                  <a:pt x="576263" y="558006"/>
                  <a:pt x="573342" y="568096"/>
                  <a:pt x="573913" y="578295"/>
                </a:cubicBezTo>
                <a:cubicBezTo>
                  <a:pt x="574167" y="580479"/>
                  <a:pt x="574739" y="582613"/>
                  <a:pt x="575564" y="584645"/>
                </a:cubicBezTo>
                <a:cubicBezTo>
                  <a:pt x="574611" y="586340"/>
                  <a:pt x="573722" y="588118"/>
                  <a:pt x="572897" y="589978"/>
                </a:cubicBezTo>
                <a:cubicBezTo>
                  <a:pt x="571754" y="588378"/>
                  <a:pt x="570675" y="586702"/>
                  <a:pt x="569722" y="584962"/>
                </a:cubicBezTo>
                <a:cubicBezTo>
                  <a:pt x="565912" y="577736"/>
                  <a:pt x="564007" y="569684"/>
                  <a:pt x="564134" y="561530"/>
                </a:cubicBezTo>
                <a:cubicBezTo>
                  <a:pt x="564642" y="556825"/>
                  <a:pt x="564642" y="552075"/>
                  <a:pt x="564134" y="547370"/>
                </a:cubicBezTo>
                <a:cubicBezTo>
                  <a:pt x="563499" y="541903"/>
                  <a:pt x="559753" y="537305"/>
                  <a:pt x="554482" y="535622"/>
                </a:cubicBezTo>
                <a:lnTo>
                  <a:pt x="554038" y="536511"/>
                </a:lnTo>
                <a:cubicBezTo>
                  <a:pt x="557213" y="539280"/>
                  <a:pt x="558673" y="543497"/>
                  <a:pt x="557911" y="547624"/>
                </a:cubicBezTo>
                <a:cubicBezTo>
                  <a:pt x="557340" y="552069"/>
                  <a:pt x="555689" y="555752"/>
                  <a:pt x="554672" y="560324"/>
                </a:cubicBezTo>
                <a:cubicBezTo>
                  <a:pt x="553085" y="568046"/>
                  <a:pt x="553910" y="576066"/>
                  <a:pt x="557022" y="583311"/>
                </a:cubicBezTo>
                <a:cubicBezTo>
                  <a:pt x="548068" y="576256"/>
                  <a:pt x="537591" y="571329"/>
                  <a:pt x="526415" y="568897"/>
                </a:cubicBezTo>
                <a:lnTo>
                  <a:pt x="525907" y="569722"/>
                </a:lnTo>
                <a:cubicBezTo>
                  <a:pt x="530289" y="573596"/>
                  <a:pt x="534924" y="576961"/>
                  <a:pt x="539179" y="580453"/>
                </a:cubicBezTo>
                <a:cubicBezTo>
                  <a:pt x="550291" y="589280"/>
                  <a:pt x="560006" y="599503"/>
                  <a:pt x="561784" y="613220"/>
                </a:cubicBezTo>
                <a:cubicBezTo>
                  <a:pt x="555498" y="604691"/>
                  <a:pt x="549719" y="595808"/>
                  <a:pt x="544449" y="586613"/>
                </a:cubicBezTo>
                <a:lnTo>
                  <a:pt x="543433" y="586930"/>
                </a:lnTo>
                <a:cubicBezTo>
                  <a:pt x="543433" y="601790"/>
                  <a:pt x="548195" y="618363"/>
                  <a:pt x="562039" y="627444"/>
                </a:cubicBezTo>
                <a:lnTo>
                  <a:pt x="562039" y="628714"/>
                </a:lnTo>
                <a:lnTo>
                  <a:pt x="554418" y="632016"/>
                </a:lnTo>
                <a:lnTo>
                  <a:pt x="553910" y="632016"/>
                </a:lnTo>
                <a:cubicBezTo>
                  <a:pt x="549783" y="633159"/>
                  <a:pt x="545465" y="633984"/>
                  <a:pt x="541210" y="635317"/>
                </a:cubicBezTo>
                <a:cubicBezTo>
                  <a:pt x="540956" y="632009"/>
                  <a:pt x="540194" y="628752"/>
                  <a:pt x="538988" y="625666"/>
                </a:cubicBezTo>
                <a:cubicBezTo>
                  <a:pt x="540703" y="622941"/>
                  <a:pt x="542100" y="620020"/>
                  <a:pt x="543116" y="616966"/>
                </a:cubicBezTo>
                <a:cubicBezTo>
                  <a:pt x="547116" y="602539"/>
                  <a:pt x="538670" y="587591"/>
                  <a:pt x="524256" y="583584"/>
                </a:cubicBezTo>
                <a:cubicBezTo>
                  <a:pt x="521589" y="582854"/>
                  <a:pt x="518858" y="582524"/>
                  <a:pt x="516128" y="582613"/>
                </a:cubicBezTo>
                <a:lnTo>
                  <a:pt x="516128" y="583565"/>
                </a:lnTo>
                <a:cubicBezTo>
                  <a:pt x="528320" y="588791"/>
                  <a:pt x="535368" y="601656"/>
                  <a:pt x="533209" y="614744"/>
                </a:cubicBezTo>
                <a:cubicBezTo>
                  <a:pt x="527494" y="607600"/>
                  <a:pt x="520573" y="601554"/>
                  <a:pt x="512699" y="596900"/>
                </a:cubicBezTo>
                <a:lnTo>
                  <a:pt x="511937" y="597535"/>
                </a:lnTo>
                <a:cubicBezTo>
                  <a:pt x="514794" y="602425"/>
                  <a:pt x="518287" y="606933"/>
                  <a:pt x="521081" y="611441"/>
                </a:cubicBezTo>
                <a:cubicBezTo>
                  <a:pt x="524637" y="616655"/>
                  <a:pt x="527621" y="622255"/>
                  <a:pt x="529907" y="628142"/>
                </a:cubicBezTo>
                <a:lnTo>
                  <a:pt x="529336" y="629603"/>
                </a:lnTo>
                <a:cubicBezTo>
                  <a:pt x="523304" y="622014"/>
                  <a:pt x="515810" y="615658"/>
                  <a:pt x="507365" y="610870"/>
                </a:cubicBezTo>
                <a:lnTo>
                  <a:pt x="506603" y="611569"/>
                </a:lnTo>
                <a:cubicBezTo>
                  <a:pt x="509460" y="616458"/>
                  <a:pt x="512953" y="620966"/>
                  <a:pt x="515747" y="625475"/>
                </a:cubicBezTo>
                <a:cubicBezTo>
                  <a:pt x="519938" y="631533"/>
                  <a:pt x="523240" y="638194"/>
                  <a:pt x="525526" y="645223"/>
                </a:cubicBezTo>
                <a:lnTo>
                  <a:pt x="506476" y="653542"/>
                </a:lnTo>
                <a:cubicBezTo>
                  <a:pt x="506476" y="653542"/>
                  <a:pt x="500697" y="645795"/>
                  <a:pt x="459994" y="643827"/>
                </a:cubicBezTo>
                <a:cubicBezTo>
                  <a:pt x="443865" y="642448"/>
                  <a:pt x="427799" y="640048"/>
                  <a:pt x="411924" y="636651"/>
                </a:cubicBezTo>
                <a:cubicBezTo>
                  <a:pt x="427101" y="634746"/>
                  <a:pt x="436372" y="622427"/>
                  <a:pt x="429831" y="616077"/>
                </a:cubicBezTo>
                <a:cubicBezTo>
                  <a:pt x="423291" y="609727"/>
                  <a:pt x="399923" y="632016"/>
                  <a:pt x="402018" y="622935"/>
                </a:cubicBezTo>
                <a:cubicBezTo>
                  <a:pt x="404114" y="613854"/>
                  <a:pt x="425069" y="608457"/>
                  <a:pt x="433768" y="602805"/>
                </a:cubicBezTo>
                <a:cubicBezTo>
                  <a:pt x="442468" y="597154"/>
                  <a:pt x="437007" y="577405"/>
                  <a:pt x="420306" y="590486"/>
                </a:cubicBezTo>
                <a:cubicBezTo>
                  <a:pt x="403606" y="603567"/>
                  <a:pt x="384366" y="612203"/>
                  <a:pt x="385001" y="606616"/>
                </a:cubicBezTo>
                <a:cubicBezTo>
                  <a:pt x="385635" y="601028"/>
                  <a:pt x="394081" y="590296"/>
                  <a:pt x="408305" y="583438"/>
                </a:cubicBezTo>
                <a:cubicBezTo>
                  <a:pt x="422529" y="576580"/>
                  <a:pt x="423926" y="566420"/>
                  <a:pt x="412686" y="563816"/>
                </a:cubicBezTo>
                <a:cubicBezTo>
                  <a:pt x="401447" y="561213"/>
                  <a:pt x="377952" y="597789"/>
                  <a:pt x="380238" y="587629"/>
                </a:cubicBezTo>
                <a:cubicBezTo>
                  <a:pt x="382524" y="577469"/>
                  <a:pt x="397891" y="563245"/>
                  <a:pt x="392620" y="554863"/>
                </a:cubicBezTo>
                <a:cubicBezTo>
                  <a:pt x="387350" y="546481"/>
                  <a:pt x="379920" y="543623"/>
                  <a:pt x="375666" y="562864"/>
                </a:cubicBezTo>
                <a:cubicBezTo>
                  <a:pt x="371411" y="582104"/>
                  <a:pt x="365379" y="610298"/>
                  <a:pt x="360553" y="602678"/>
                </a:cubicBezTo>
                <a:cubicBezTo>
                  <a:pt x="355727" y="595059"/>
                  <a:pt x="349186" y="559816"/>
                  <a:pt x="342074" y="558228"/>
                </a:cubicBezTo>
                <a:cubicBezTo>
                  <a:pt x="334963" y="556641"/>
                  <a:pt x="328549" y="565595"/>
                  <a:pt x="336486" y="574611"/>
                </a:cubicBezTo>
                <a:cubicBezTo>
                  <a:pt x="344424" y="583628"/>
                  <a:pt x="351727" y="613854"/>
                  <a:pt x="346393" y="615696"/>
                </a:cubicBezTo>
                <a:cubicBezTo>
                  <a:pt x="341058" y="617538"/>
                  <a:pt x="323596" y="595630"/>
                  <a:pt x="319405" y="585343"/>
                </a:cubicBezTo>
                <a:cubicBezTo>
                  <a:pt x="315214" y="575056"/>
                  <a:pt x="307340" y="578993"/>
                  <a:pt x="305435" y="587311"/>
                </a:cubicBezTo>
                <a:cubicBezTo>
                  <a:pt x="303530" y="595630"/>
                  <a:pt x="310705" y="598043"/>
                  <a:pt x="326136" y="609917"/>
                </a:cubicBezTo>
                <a:cubicBezTo>
                  <a:pt x="329882" y="612877"/>
                  <a:pt x="333439" y="616077"/>
                  <a:pt x="336741" y="619506"/>
                </a:cubicBezTo>
                <a:cubicBezTo>
                  <a:pt x="301689" y="610553"/>
                  <a:pt x="271970" y="601599"/>
                  <a:pt x="266065" y="597345"/>
                </a:cubicBezTo>
                <a:cubicBezTo>
                  <a:pt x="252540" y="587692"/>
                  <a:pt x="206057" y="564452"/>
                  <a:pt x="206057" y="564452"/>
                </a:cubicBezTo>
                <a:lnTo>
                  <a:pt x="206057" y="514350"/>
                </a:lnTo>
                <a:lnTo>
                  <a:pt x="130493" y="475615"/>
                </a:lnTo>
                <a:lnTo>
                  <a:pt x="97599" y="450215"/>
                </a:lnTo>
                <a:cubicBezTo>
                  <a:pt x="97599" y="450215"/>
                  <a:pt x="54991" y="413448"/>
                  <a:pt x="60769" y="403733"/>
                </a:cubicBezTo>
                <a:cubicBezTo>
                  <a:pt x="66548" y="394017"/>
                  <a:pt x="95631" y="357251"/>
                  <a:pt x="95631" y="357251"/>
                </a:cubicBezTo>
                <a:lnTo>
                  <a:pt x="144399" y="342900"/>
                </a:lnTo>
                <a:lnTo>
                  <a:pt x="169799" y="312928"/>
                </a:lnTo>
                <a:lnTo>
                  <a:pt x="150431" y="285877"/>
                </a:lnTo>
                <a:lnTo>
                  <a:pt x="131826" y="285877"/>
                </a:lnTo>
                <a:cubicBezTo>
                  <a:pt x="135128" y="283528"/>
                  <a:pt x="136589" y="280289"/>
                  <a:pt x="134874" y="277241"/>
                </a:cubicBezTo>
                <a:cubicBezTo>
                  <a:pt x="131191" y="270891"/>
                  <a:pt x="109474" y="282702"/>
                  <a:pt x="112713" y="276416"/>
                </a:cubicBezTo>
                <a:cubicBezTo>
                  <a:pt x="115951" y="270129"/>
                  <a:pt x="132969" y="270573"/>
                  <a:pt x="140843" y="268351"/>
                </a:cubicBezTo>
                <a:cubicBezTo>
                  <a:pt x="148717" y="266128"/>
                  <a:pt x="148717" y="250063"/>
                  <a:pt x="133477" y="256222"/>
                </a:cubicBezTo>
                <a:cubicBezTo>
                  <a:pt x="118237" y="262382"/>
                  <a:pt x="102108" y="264668"/>
                  <a:pt x="103759" y="260667"/>
                </a:cubicBezTo>
                <a:cubicBezTo>
                  <a:pt x="105410" y="256667"/>
                  <a:pt x="113982" y="250508"/>
                  <a:pt x="126047" y="248476"/>
                </a:cubicBezTo>
                <a:cubicBezTo>
                  <a:pt x="138113" y="246443"/>
                  <a:pt x="141351" y="239141"/>
                  <a:pt x="133477" y="234823"/>
                </a:cubicBezTo>
                <a:cubicBezTo>
                  <a:pt x="125603" y="230505"/>
                  <a:pt x="100393" y="252603"/>
                  <a:pt x="104330" y="245491"/>
                </a:cubicBezTo>
                <a:cubicBezTo>
                  <a:pt x="108268" y="238379"/>
                  <a:pt x="122682" y="231204"/>
                  <a:pt x="120523" y="223838"/>
                </a:cubicBezTo>
                <a:cubicBezTo>
                  <a:pt x="118364" y="216471"/>
                  <a:pt x="113602" y="212789"/>
                  <a:pt x="106235" y="226123"/>
                </a:cubicBezTo>
                <a:cubicBezTo>
                  <a:pt x="98869" y="239458"/>
                  <a:pt x="88392" y="259207"/>
                  <a:pt x="86423" y="252476"/>
                </a:cubicBezTo>
                <a:cubicBezTo>
                  <a:pt x="84455" y="245745"/>
                  <a:pt x="87185" y="218186"/>
                  <a:pt x="82232" y="215455"/>
                </a:cubicBezTo>
                <a:cubicBezTo>
                  <a:pt x="77280" y="212725"/>
                  <a:pt x="70612" y="218059"/>
                  <a:pt x="74549" y="226441"/>
                </a:cubicBezTo>
                <a:cubicBezTo>
                  <a:pt x="78486" y="234823"/>
                  <a:pt x="77470" y="258890"/>
                  <a:pt x="73152" y="259143"/>
                </a:cubicBezTo>
                <a:cubicBezTo>
                  <a:pt x="68834" y="259397"/>
                  <a:pt x="60452" y="239268"/>
                  <a:pt x="59563" y="230759"/>
                </a:cubicBezTo>
                <a:cubicBezTo>
                  <a:pt x="58674" y="222250"/>
                  <a:pt x="51943" y="223520"/>
                  <a:pt x="48768" y="229235"/>
                </a:cubicBezTo>
                <a:cubicBezTo>
                  <a:pt x="45593" y="234950"/>
                  <a:pt x="50355" y="238316"/>
                  <a:pt x="59309" y="250444"/>
                </a:cubicBezTo>
                <a:cubicBezTo>
                  <a:pt x="62357" y="254851"/>
                  <a:pt x="65088" y="259499"/>
                  <a:pt x="67373" y="264351"/>
                </a:cubicBezTo>
                <a:lnTo>
                  <a:pt x="40068" y="240792"/>
                </a:lnTo>
                <a:lnTo>
                  <a:pt x="16828" y="166497"/>
                </a:lnTo>
                <a:close/>
                <a:moveTo>
                  <a:pt x="1735328" y="103823"/>
                </a:moveTo>
                <a:cubicBezTo>
                  <a:pt x="1735265" y="104477"/>
                  <a:pt x="1735265" y="105137"/>
                  <a:pt x="1735328" y="105791"/>
                </a:cubicBezTo>
                <a:cubicBezTo>
                  <a:pt x="1735201" y="105251"/>
                  <a:pt x="1735074" y="104724"/>
                  <a:pt x="1734883" y="104204"/>
                </a:cubicBezTo>
                <a:cubicBezTo>
                  <a:pt x="1734756" y="103664"/>
                  <a:pt x="1734566" y="103130"/>
                  <a:pt x="1734376" y="102616"/>
                </a:cubicBezTo>
                <a:close/>
                <a:moveTo>
                  <a:pt x="1750758" y="101219"/>
                </a:moveTo>
                <a:cubicBezTo>
                  <a:pt x="1749743" y="101956"/>
                  <a:pt x="1748727" y="102762"/>
                  <a:pt x="1747774" y="103632"/>
                </a:cubicBezTo>
                <a:cubicBezTo>
                  <a:pt x="1746059" y="102045"/>
                  <a:pt x="1744472" y="100457"/>
                  <a:pt x="1742948" y="98742"/>
                </a:cubicBezTo>
                <a:cubicBezTo>
                  <a:pt x="1742948" y="96666"/>
                  <a:pt x="1743139" y="94552"/>
                  <a:pt x="1743519" y="92392"/>
                </a:cubicBezTo>
                <a:cubicBezTo>
                  <a:pt x="1745488" y="95720"/>
                  <a:pt x="1748028" y="98704"/>
                  <a:pt x="1750949" y="101219"/>
                </a:cubicBezTo>
                <a:close/>
                <a:moveTo>
                  <a:pt x="1081151" y="665480"/>
                </a:moveTo>
                <a:cubicBezTo>
                  <a:pt x="1081151" y="666007"/>
                  <a:pt x="1081151" y="666540"/>
                  <a:pt x="1081151" y="667067"/>
                </a:cubicBezTo>
                <a:lnTo>
                  <a:pt x="1080770" y="665797"/>
                </a:lnTo>
                <a:lnTo>
                  <a:pt x="1080198" y="664528"/>
                </a:lnTo>
                <a:close/>
                <a:moveTo>
                  <a:pt x="1084008" y="682244"/>
                </a:moveTo>
                <a:cubicBezTo>
                  <a:pt x="1083628" y="683082"/>
                  <a:pt x="1083119" y="683889"/>
                  <a:pt x="1082612" y="684657"/>
                </a:cubicBezTo>
                <a:lnTo>
                  <a:pt x="1081913" y="684276"/>
                </a:lnTo>
                <a:cubicBezTo>
                  <a:pt x="1081913" y="682498"/>
                  <a:pt x="1081913" y="680784"/>
                  <a:pt x="1082294" y="679005"/>
                </a:cubicBezTo>
                <a:cubicBezTo>
                  <a:pt x="1082866" y="680136"/>
                  <a:pt x="1083501" y="681222"/>
                  <a:pt x="1084199" y="682244"/>
                </a:cubicBezTo>
                <a:close/>
                <a:moveTo>
                  <a:pt x="1096708" y="663194"/>
                </a:moveTo>
                <a:cubicBezTo>
                  <a:pt x="1095629" y="663753"/>
                  <a:pt x="1094613" y="664388"/>
                  <a:pt x="1093660" y="665099"/>
                </a:cubicBezTo>
                <a:cubicBezTo>
                  <a:pt x="1092009" y="663829"/>
                  <a:pt x="1090422" y="662559"/>
                  <a:pt x="1088898" y="661162"/>
                </a:cubicBezTo>
                <a:cubicBezTo>
                  <a:pt x="1088898" y="659447"/>
                  <a:pt x="1088898" y="657733"/>
                  <a:pt x="1089406" y="655955"/>
                </a:cubicBezTo>
                <a:cubicBezTo>
                  <a:pt x="1091502" y="658838"/>
                  <a:pt x="1094042" y="661372"/>
                  <a:pt x="1096899" y="663448"/>
                </a:cubicBezTo>
                <a:close/>
                <a:moveTo>
                  <a:pt x="1172528" y="672338"/>
                </a:moveTo>
                <a:lnTo>
                  <a:pt x="1157288" y="675640"/>
                </a:lnTo>
                <a:lnTo>
                  <a:pt x="1155192" y="674179"/>
                </a:lnTo>
                <a:cubicBezTo>
                  <a:pt x="1155573" y="670814"/>
                  <a:pt x="1155827" y="667385"/>
                  <a:pt x="1156081" y="664020"/>
                </a:cubicBezTo>
                <a:cubicBezTo>
                  <a:pt x="1157288" y="664134"/>
                  <a:pt x="1158430" y="664343"/>
                  <a:pt x="1159573" y="664654"/>
                </a:cubicBezTo>
                <a:cubicBezTo>
                  <a:pt x="1164527" y="665994"/>
                  <a:pt x="1168971" y="668750"/>
                  <a:pt x="1172401" y="672592"/>
                </a:cubicBezTo>
                <a:close/>
                <a:moveTo>
                  <a:pt x="570929" y="599758"/>
                </a:moveTo>
                <a:cubicBezTo>
                  <a:pt x="570929" y="600373"/>
                  <a:pt x="570929" y="600983"/>
                  <a:pt x="570929" y="601599"/>
                </a:cubicBezTo>
                <a:cubicBezTo>
                  <a:pt x="570802" y="601104"/>
                  <a:pt x="570675" y="600615"/>
                  <a:pt x="570484" y="600139"/>
                </a:cubicBezTo>
                <a:cubicBezTo>
                  <a:pt x="570357" y="599637"/>
                  <a:pt x="570167" y="599148"/>
                  <a:pt x="569976" y="598678"/>
                </a:cubicBezTo>
                <a:close/>
                <a:moveTo>
                  <a:pt x="573850" y="618808"/>
                </a:moveTo>
                <a:cubicBezTo>
                  <a:pt x="573468" y="619785"/>
                  <a:pt x="572960" y="620719"/>
                  <a:pt x="572389" y="621602"/>
                </a:cubicBezTo>
                <a:lnTo>
                  <a:pt x="571754" y="621157"/>
                </a:lnTo>
                <a:cubicBezTo>
                  <a:pt x="571754" y="619125"/>
                  <a:pt x="571754" y="617093"/>
                  <a:pt x="572135" y="615125"/>
                </a:cubicBezTo>
                <a:cubicBezTo>
                  <a:pt x="572516" y="616572"/>
                  <a:pt x="573024" y="617975"/>
                  <a:pt x="573722" y="619316"/>
                </a:cubicBezTo>
                <a:close/>
                <a:moveTo>
                  <a:pt x="586550" y="597154"/>
                </a:moveTo>
                <a:cubicBezTo>
                  <a:pt x="585533" y="597840"/>
                  <a:pt x="584518" y="598583"/>
                  <a:pt x="583565" y="599377"/>
                </a:cubicBezTo>
                <a:cubicBezTo>
                  <a:pt x="581914" y="597916"/>
                  <a:pt x="580263" y="596392"/>
                  <a:pt x="578739" y="594868"/>
                </a:cubicBezTo>
                <a:cubicBezTo>
                  <a:pt x="578739" y="592900"/>
                  <a:pt x="579056" y="590867"/>
                  <a:pt x="579310" y="588518"/>
                </a:cubicBezTo>
                <a:cubicBezTo>
                  <a:pt x="581089" y="591928"/>
                  <a:pt x="583438" y="595020"/>
                  <a:pt x="586232" y="59766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356" name="Google Shape;1356;p17"/>
          <p:cNvGrpSpPr/>
          <p:nvPr/>
        </p:nvGrpSpPr>
        <p:grpSpPr>
          <a:xfrm>
            <a:off x="1668188" y="4209775"/>
            <a:ext cx="5488777" cy="1587510"/>
            <a:chOff x="1668188" y="4209775"/>
            <a:chExt cx="5488777" cy="1587510"/>
          </a:xfrm>
        </p:grpSpPr>
        <p:grpSp>
          <p:nvGrpSpPr>
            <p:cNvPr id="1357" name="Google Shape;1357;p17"/>
            <p:cNvGrpSpPr/>
            <p:nvPr/>
          </p:nvGrpSpPr>
          <p:grpSpPr>
            <a:xfrm flipH="1">
              <a:off x="5829218" y="4524834"/>
              <a:ext cx="1327747" cy="1180760"/>
              <a:chOff x="5567168" y="348580"/>
              <a:chExt cx="1004955" cy="893635"/>
            </a:xfrm>
          </p:grpSpPr>
          <p:sp>
            <p:nvSpPr>
              <p:cNvPr id="1358" name="Google Shape;1358;p17"/>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9" name="Google Shape;1359;p17"/>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0" name="Google Shape;1360;p17"/>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1" name="Google Shape;1361;p17"/>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2" name="Google Shape;1362;p17"/>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3" name="Google Shape;1363;p17"/>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4" name="Google Shape;1364;p17"/>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5" name="Google Shape;1365;p17"/>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6" name="Google Shape;1366;p17"/>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7" name="Google Shape;1367;p17"/>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68" name="Google Shape;1368;p17"/>
            <p:cNvGrpSpPr/>
            <p:nvPr/>
          </p:nvGrpSpPr>
          <p:grpSpPr>
            <a:xfrm>
              <a:off x="1668188" y="4525855"/>
              <a:ext cx="1544474" cy="1271430"/>
              <a:chOff x="4439913" y="3562130"/>
              <a:chExt cx="1544474" cy="1271430"/>
            </a:xfrm>
          </p:grpSpPr>
          <p:sp>
            <p:nvSpPr>
              <p:cNvPr id="1369" name="Google Shape;1369;p17"/>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0" name="Google Shape;1370;p17"/>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1" name="Google Shape;1371;p17"/>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2" name="Google Shape;1372;p17"/>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3" name="Google Shape;1373;p17"/>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4" name="Google Shape;1374;p17"/>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5" name="Google Shape;1375;p17"/>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6" name="Google Shape;1376;p17"/>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77" name="Google Shape;1377;p17"/>
            <p:cNvGrpSpPr/>
            <p:nvPr/>
          </p:nvGrpSpPr>
          <p:grpSpPr>
            <a:xfrm>
              <a:off x="2667826" y="4448676"/>
              <a:ext cx="917816" cy="1063118"/>
              <a:chOff x="6368522" y="4020131"/>
              <a:chExt cx="599879" cy="694848"/>
            </a:xfrm>
          </p:grpSpPr>
          <p:grpSp>
            <p:nvGrpSpPr>
              <p:cNvPr id="1378" name="Google Shape;1378;p17"/>
              <p:cNvGrpSpPr/>
              <p:nvPr/>
            </p:nvGrpSpPr>
            <p:grpSpPr>
              <a:xfrm>
                <a:off x="6368522" y="4020131"/>
                <a:ext cx="599879" cy="694848"/>
                <a:chOff x="6368522" y="4020131"/>
                <a:chExt cx="599879" cy="694848"/>
              </a:xfrm>
            </p:grpSpPr>
            <p:sp>
              <p:nvSpPr>
                <p:cNvPr id="1379" name="Google Shape;1379;p17"/>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0" name="Google Shape;1380;p17"/>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1" name="Google Shape;1381;p17"/>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2" name="Google Shape;1382;p17"/>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3" name="Google Shape;1383;p17"/>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4" name="Google Shape;1384;p17"/>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5" name="Google Shape;1385;p17"/>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86" name="Google Shape;1386;p17"/>
              <p:cNvGrpSpPr/>
              <p:nvPr/>
            </p:nvGrpSpPr>
            <p:grpSpPr>
              <a:xfrm>
                <a:off x="6383500" y="4033645"/>
                <a:ext cx="566882" cy="363909"/>
                <a:chOff x="6383500" y="4033645"/>
                <a:chExt cx="566882" cy="363909"/>
              </a:xfrm>
            </p:grpSpPr>
            <p:sp>
              <p:nvSpPr>
                <p:cNvPr id="1387" name="Google Shape;1387;p17"/>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8" name="Google Shape;1388;p17"/>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9" name="Google Shape;1389;p17"/>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0" name="Google Shape;1390;p17"/>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1" name="Google Shape;1391;p17"/>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2" name="Google Shape;1392;p17"/>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3" name="Google Shape;1393;p17"/>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94" name="Google Shape;1394;p17"/>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5" name="Google Shape;1395;p17"/>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6" name="Google Shape;1396;p17"/>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7" name="Google Shape;1397;p17"/>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8" name="Google Shape;1398;p17"/>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9" name="Google Shape;1399;p17"/>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0" name="Google Shape;1400;p17"/>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1" name="Google Shape;1401;p17"/>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2" name="Google Shape;1402;p17"/>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3" name="Google Shape;1403;p17"/>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4" name="Google Shape;1404;p17"/>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5" name="Google Shape;1405;p17"/>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6" name="Google Shape;1406;p17"/>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7" name="Google Shape;1407;p17"/>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8" name="Google Shape;1408;p17"/>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9" name="Google Shape;1409;p17"/>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0" name="Google Shape;1410;p17"/>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1" name="Google Shape;1411;p17"/>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2" name="Google Shape;1412;p17"/>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3" name="Google Shape;1413;p17"/>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4" name="Google Shape;1414;p17"/>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5" name="Google Shape;1415;p17"/>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6" name="Google Shape;1416;p17"/>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7" name="Google Shape;1417;p17"/>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8" name="Google Shape;1418;p17"/>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9" name="Google Shape;1419;p17"/>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0" name="Google Shape;1420;p17"/>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1" name="Google Shape;1421;p17"/>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2" name="Google Shape;1422;p17"/>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3" name="Google Shape;1423;p17"/>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4" name="Google Shape;1424;p17"/>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5" name="Google Shape;1425;p17"/>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6" name="Google Shape;1426;p17"/>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7" name="Google Shape;1427;p17"/>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8" name="Google Shape;1428;p17"/>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9" name="Google Shape;1429;p17"/>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0" name="Google Shape;1430;p17"/>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1" name="Google Shape;1431;p17"/>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2" name="Google Shape;1432;p17"/>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3" name="Google Shape;1433;p17"/>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4" name="Google Shape;1434;p17"/>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5" name="Google Shape;1435;p17"/>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6" name="Google Shape;1436;p17"/>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7" name="Google Shape;1437;p17"/>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8" name="Google Shape;1438;p17"/>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9" name="Google Shape;1439;p17"/>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0" name="Google Shape;1440;p17"/>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41" name="Google Shape;1441;p17"/>
            <p:cNvSpPr/>
            <p:nvPr/>
          </p:nvSpPr>
          <p:spPr>
            <a:xfrm rot="2700000">
              <a:off x="5299695" y="4282354"/>
              <a:ext cx="767459" cy="1357210"/>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42" name="Shape 1442"/>
        <p:cNvGrpSpPr/>
        <p:nvPr/>
      </p:nvGrpSpPr>
      <p:grpSpPr>
        <a:xfrm>
          <a:off x="0" y="0"/>
          <a:ext cx="0" cy="0"/>
          <a:chOff x="0" y="0"/>
          <a:chExt cx="0" cy="0"/>
        </a:xfrm>
      </p:grpSpPr>
      <p:sp>
        <p:nvSpPr>
          <p:cNvPr id="1443" name="Google Shape;1443;p18"/>
          <p:cNvSpPr/>
          <p:nvPr/>
        </p:nvSpPr>
        <p:spPr>
          <a:xfrm rot="344867">
            <a:off x="-257359" y="-494036"/>
            <a:ext cx="9598275" cy="3644856"/>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44" name="Google Shape;1444;p18"/>
          <p:cNvGrpSpPr/>
          <p:nvPr/>
        </p:nvGrpSpPr>
        <p:grpSpPr>
          <a:xfrm>
            <a:off x="-351295" y="-696880"/>
            <a:ext cx="9915007" cy="6429993"/>
            <a:chOff x="8596439" y="4160773"/>
            <a:chExt cx="1163542" cy="754570"/>
          </a:xfrm>
        </p:grpSpPr>
        <p:sp>
          <p:nvSpPr>
            <p:cNvPr id="1445" name="Google Shape;1445;p18"/>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6" name="Google Shape;1446;p18"/>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7" name="Google Shape;1447;p18"/>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8" name="Google Shape;1448;p18"/>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49" name="Google Shape;1449;p18"/>
          <p:cNvSpPr txBox="1"/>
          <p:nvPr>
            <p:ph type="title"/>
          </p:nvPr>
        </p:nvSpPr>
        <p:spPr>
          <a:xfrm>
            <a:off x="2223600" y="670225"/>
            <a:ext cx="4696800" cy="7689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50" name="Google Shape;1450;p18"/>
          <p:cNvSpPr txBox="1"/>
          <p:nvPr>
            <p:ph idx="1" type="subTitle"/>
          </p:nvPr>
        </p:nvSpPr>
        <p:spPr>
          <a:xfrm>
            <a:off x="2223600" y="1428226"/>
            <a:ext cx="46968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451" name="Google Shape;1451;p18"/>
          <p:cNvSpPr txBox="1"/>
          <p:nvPr>
            <p:ph idx="2" type="title"/>
          </p:nvPr>
        </p:nvSpPr>
        <p:spPr>
          <a:xfrm>
            <a:off x="2223600" y="1967931"/>
            <a:ext cx="4696800" cy="7689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52" name="Google Shape;1452;p18"/>
          <p:cNvSpPr txBox="1"/>
          <p:nvPr>
            <p:ph idx="3" type="subTitle"/>
          </p:nvPr>
        </p:nvSpPr>
        <p:spPr>
          <a:xfrm>
            <a:off x="2223600" y="2728503"/>
            <a:ext cx="46968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453" name="Google Shape;1453;p18"/>
          <p:cNvSpPr txBox="1"/>
          <p:nvPr>
            <p:ph idx="4" type="title"/>
          </p:nvPr>
        </p:nvSpPr>
        <p:spPr>
          <a:xfrm>
            <a:off x="2223600" y="3265638"/>
            <a:ext cx="4696800" cy="7689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54" name="Google Shape;1454;p18"/>
          <p:cNvSpPr txBox="1"/>
          <p:nvPr>
            <p:ph idx="5" type="subTitle"/>
          </p:nvPr>
        </p:nvSpPr>
        <p:spPr>
          <a:xfrm>
            <a:off x="2223600" y="4028781"/>
            <a:ext cx="46968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455" name="Google Shape;1455;p18"/>
          <p:cNvSpPr/>
          <p:nvPr/>
        </p:nvSpPr>
        <p:spPr>
          <a:xfrm flipH="1" rot="10540379">
            <a:off x="-3139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6" name="Google Shape;1456;p18"/>
          <p:cNvSpPr/>
          <p:nvPr/>
        </p:nvSpPr>
        <p:spPr>
          <a:xfrm flipH="1">
            <a:off x="1" y="2368745"/>
            <a:ext cx="2499117" cy="3765751"/>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7" name="Google Shape;1457;p18"/>
          <p:cNvSpPr/>
          <p:nvPr/>
        </p:nvSpPr>
        <p:spPr>
          <a:xfrm flipH="1">
            <a:off x="5233036" y="3798375"/>
            <a:ext cx="3961543" cy="1345133"/>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458" name="Google Shape;1458;p18"/>
          <p:cNvGrpSpPr/>
          <p:nvPr/>
        </p:nvGrpSpPr>
        <p:grpSpPr>
          <a:xfrm>
            <a:off x="7453787" y="3915989"/>
            <a:ext cx="2168995" cy="1667434"/>
            <a:chOff x="7453787" y="3915989"/>
            <a:chExt cx="2168995" cy="1667434"/>
          </a:xfrm>
        </p:grpSpPr>
        <p:grpSp>
          <p:nvGrpSpPr>
            <p:cNvPr id="1459" name="Google Shape;1459;p18"/>
            <p:cNvGrpSpPr/>
            <p:nvPr/>
          </p:nvGrpSpPr>
          <p:grpSpPr>
            <a:xfrm flipH="1">
              <a:off x="7747636" y="3915989"/>
              <a:ext cx="1875146" cy="1667434"/>
              <a:chOff x="5567168" y="348580"/>
              <a:chExt cx="1004955" cy="893635"/>
            </a:xfrm>
          </p:grpSpPr>
          <p:sp>
            <p:nvSpPr>
              <p:cNvPr id="1460" name="Google Shape;1460;p18"/>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1" name="Google Shape;1461;p18"/>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2" name="Google Shape;1462;p18"/>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3" name="Google Shape;1463;p18"/>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4" name="Google Shape;1464;p18"/>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5" name="Google Shape;1465;p18"/>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6" name="Google Shape;1466;p18"/>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7" name="Google Shape;1467;p18"/>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8" name="Google Shape;1468;p18"/>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9" name="Google Shape;1469;p18"/>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470" name="Google Shape;1470;p18"/>
            <p:cNvGrpSpPr/>
            <p:nvPr/>
          </p:nvGrpSpPr>
          <p:grpSpPr>
            <a:xfrm flipH="1">
              <a:off x="7453787" y="4575892"/>
              <a:ext cx="693280" cy="667172"/>
              <a:chOff x="7774809" y="4719148"/>
              <a:chExt cx="715017" cy="688090"/>
            </a:xfrm>
          </p:grpSpPr>
          <p:sp>
            <p:nvSpPr>
              <p:cNvPr id="1471" name="Google Shape;1471;p18"/>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2" name="Google Shape;1472;p18"/>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473" name="Google Shape;1473;p18"/>
          <p:cNvGrpSpPr/>
          <p:nvPr/>
        </p:nvGrpSpPr>
        <p:grpSpPr>
          <a:xfrm>
            <a:off x="-86142" y="3372846"/>
            <a:ext cx="1272394" cy="2024392"/>
            <a:chOff x="-86142" y="3372846"/>
            <a:chExt cx="1272394" cy="2024392"/>
          </a:xfrm>
        </p:grpSpPr>
        <p:grpSp>
          <p:nvGrpSpPr>
            <p:cNvPr id="1474" name="Google Shape;1474;p18"/>
            <p:cNvGrpSpPr/>
            <p:nvPr/>
          </p:nvGrpSpPr>
          <p:grpSpPr>
            <a:xfrm>
              <a:off x="111205" y="4034696"/>
              <a:ext cx="1075047" cy="1362542"/>
              <a:chOff x="7662092" y="3318639"/>
              <a:chExt cx="769429" cy="975125"/>
            </a:xfrm>
          </p:grpSpPr>
          <p:sp>
            <p:nvSpPr>
              <p:cNvPr id="1475" name="Google Shape;1475;p18"/>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6" name="Google Shape;1476;p18"/>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7" name="Google Shape;1477;p18"/>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8" name="Google Shape;1478;p18"/>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9" name="Google Shape;1479;p18"/>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0" name="Google Shape;1480;p18"/>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1" name="Google Shape;1481;p18"/>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2" name="Google Shape;1482;p18"/>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3" name="Google Shape;1483;p18"/>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4" name="Google Shape;1484;p18"/>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5" name="Google Shape;1485;p18"/>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6" name="Google Shape;1486;p18"/>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7" name="Google Shape;1487;p18"/>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8" name="Google Shape;1488;p18"/>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9" name="Google Shape;1489;p18"/>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0" name="Google Shape;1490;p18"/>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1" name="Google Shape;1491;p18"/>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2" name="Google Shape;1492;p18"/>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3" name="Google Shape;1493;p18"/>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4" name="Google Shape;1494;p18"/>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5" name="Google Shape;1495;p18"/>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6" name="Google Shape;1496;p18"/>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7" name="Google Shape;1497;p18"/>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8" name="Google Shape;1498;p18"/>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9" name="Google Shape;1499;p18"/>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0" name="Google Shape;1500;p18"/>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1" name="Google Shape;1501;p18"/>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2" name="Google Shape;1502;p18"/>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3" name="Google Shape;1503;p18"/>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4" name="Google Shape;1504;p18"/>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5" name="Google Shape;1505;p18"/>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06" name="Google Shape;1506;p18"/>
            <p:cNvGrpSpPr/>
            <p:nvPr/>
          </p:nvGrpSpPr>
          <p:grpSpPr>
            <a:xfrm>
              <a:off x="-86142" y="3372846"/>
              <a:ext cx="462263" cy="322927"/>
              <a:chOff x="7231308" y="3036671"/>
              <a:chExt cx="462263" cy="322927"/>
            </a:xfrm>
          </p:grpSpPr>
          <p:sp>
            <p:nvSpPr>
              <p:cNvPr id="1507" name="Google Shape;1507;p18"/>
              <p:cNvSpPr/>
              <p:nvPr/>
            </p:nvSpPr>
            <p:spPr>
              <a:xfrm>
                <a:off x="7241129" y="3036671"/>
                <a:ext cx="359905" cy="122105"/>
              </a:xfrm>
              <a:custGeom>
                <a:rect b="b" l="l" r="r" t="t"/>
                <a:pathLst>
                  <a:path extrusionOk="0" h="172587" w="508699">
                    <a:moveTo>
                      <a:pt x="16511" y="172588"/>
                    </a:moveTo>
                    <a:cubicBezTo>
                      <a:pt x="16511" y="172588"/>
                      <a:pt x="0" y="142108"/>
                      <a:pt x="0" y="123058"/>
                    </a:cubicBezTo>
                    <a:cubicBezTo>
                      <a:pt x="0" y="104008"/>
                      <a:pt x="71565" y="16378"/>
                      <a:pt x="206947" y="1138"/>
                    </a:cubicBezTo>
                    <a:cubicBezTo>
                      <a:pt x="342329" y="-14102"/>
                      <a:pt x="508699" y="128773"/>
                      <a:pt x="508699" y="128773"/>
                    </a:cubicBezTo>
                    <a:lnTo>
                      <a:pt x="460375" y="1725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8" name="Google Shape;1508;p18"/>
              <p:cNvSpPr/>
              <p:nvPr/>
            </p:nvSpPr>
            <p:spPr>
              <a:xfrm>
                <a:off x="7258008" y="3194584"/>
                <a:ext cx="342997" cy="165014"/>
              </a:xfrm>
              <a:custGeom>
                <a:rect b="b" l="l" r="r" t="t"/>
                <a:pathLst>
                  <a:path extrusionOk="0" h="233235" w="484801">
                    <a:moveTo>
                      <a:pt x="12615" y="98234"/>
                    </a:moveTo>
                    <a:cubicBezTo>
                      <a:pt x="12615" y="98234"/>
                      <a:pt x="-15769" y="126428"/>
                      <a:pt x="12615" y="154813"/>
                    </a:cubicBezTo>
                    <a:cubicBezTo>
                      <a:pt x="41000" y="183197"/>
                      <a:pt x="103738" y="233235"/>
                      <a:pt x="235247" y="233235"/>
                    </a:cubicBezTo>
                    <a:cubicBezTo>
                      <a:pt x="366755" y="233235"/>
                      <a:pt x="435272" y="131635"/>
                      <a:pt x="452416" y="98552"/>
                    </a:cubicBezTo>
                    <a:cubicBezTo>
                      <a:pt x="469562" y="65468"/>
                      <a:pt x="484802" y="42735"/>
                      <a:pt x="484802" y="42735"/>
                    </a:cubicBezTo>
                    <a:cubicBezTo>
                      <a:pt x="484802" y="42735"/>
                      <a:pt x="467656" y="0"/>
                      <a:pt x="450512" y="0"/>
                    </a:cubicBezTo>
                    <a:cubicBezTo>
                      <a:pt x="433366" y="0"/>
                      <a:pt x="12615" y="98234"/>
                      <a:pt x="12615" y="982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9" name="Google Shape;1509;p18"/>
              <p:cNvSpPr/>
              <p:nvPr/>
            </p:nvSpPr>
            <p:spPr>
              <a:xfrm>
                <a:off x="7611546" y="3109459"/>
                <a:ext cx="82025" cy="141697"/>
              </a:xfrm>
              <a:custGeom>
                <a:rect b="b" l="l" r="r" t="t"/>
                <a:pathLst>
                  <a:path extrusionOk="0" h="200279" w="115936">
                    <a:moveTo>
                      <a:pt x="0" y="120205"/>
                    </a:moveTo>
                    <a:lnTo>
                      <a:pt x="91630" y="200279"/>
                    </a:lnTo>
                    <a:cubicBezTo>
                      <a:pt x="122555" y="137408"/>
                      <a:pt x="124016" y="64091"/>
                      <a:pt x="95758" y="0"/>
                    </a:cubicBezTo>
                    <a:lnTo>
                      <a:pt x="7176" y="757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0" name="Google Shape;1510;p18"/>
              <p:cNvSpPr/>
              <p:nvPr/>
            </p:nvSpPr>
            <p:spPr>
              <a:xfrm>
                <a:off x="7231308" y="3047656"/>
                <a:ext cx="434436" cy="296568"/>
              </a:xfrm>
              <a:custGeom>
                <a:rect b="b" l="l" r="r" t="t"/>
                <a:pathLst>
                  <a:path extrusionOk="0" h="419177" w="614044">
                    <a:moveTo>
                      <a:pt x="0" y="217932"/>
                    </a:moveTo>
                    <a:cubicBezTo>
                      <a:pt x="0" y="217932"/>
                      <a:pt x="29781" y="308610"/>
                      <a:pt x="111823" y="361378"/>
                    </a:cubicBezTo>
                    <a:cubicBezTo>
                      <a:pt x="108585" y="367728"/>
                      <a:pt x="105855" y="374459"/>
                      <a:pt x="103188" y="381064"/>
                    </a:cubicBezTo>
                    <a:cubicBezTo>
                      <a:pt x="103188" y="381508"/>
                      <a:pt x="103695" y="381698"/>
                      <a:pt x="103949" y="381381"/>
                    </a:cubicBezTo>
                    <a:cubicBezTo>
                      <a:pt x="108141" y="375666"/>
                      <a:pt x="111633" y="369437"/>
                      <a:pt x="114236" y="362839"/>
                    </a:cubicBezTo>
                    <a:cubicBezTo>
                      <a:pt x="133858" y="375272"/>
                      <a:pt x="155321" y="384588"/>
                      <a:pt x="177800" y="390461"/>
                    </a:cubicBezTo>
                    <a:cubicBezTo>
                      <a:pt x="176720" y="398532"/>
                      <a:pt x="176720" y="406711"/>
                      <a:pt x="177800" y="414782"/>
                    </a:cubicBezTo>
                    <a:cubicBezTo>
                      <a:pt x="177864" y="415011"/>
                      <a:pt x="178181" y="415118"/>
                      <a:pt x="178371" y="415030"/>
                    </a:cubicBezTo>
                    <a:cubicBezTo>
                      <a:pt x="178498" y="414985"/>
                      <a:pt x="178562" y="414896"/>
                      <a:pt x="178626" y="414782"/>
                    </a:cubicBezTo>
                    <a:cubicBezTo>
                      <a:pt x="181483" y="407384"/>
                      <a:pt x="182817" y="399472"/>
                      <a:pt x="182499" y="391541"/>
                    </a:cubicBezTo>
                    <a:cubicBezTo>
                      <a:pt x="206946" y="397358"/>
                      <a:pt x="232156" y="399497"/>
                      <a:pt x="257239" y="397891"/>
                    </a:cubicBezTo>
                    <a:cubicBezTo>
                      <a:pt x="267843" y="397256"/>
                      <a:pt x="277813" y="395986"/>
                      <a:pt x="287401" y="394462"/>
                    </a:cubicBezTo>
                    <a:cubicBezTo>
                      <a:pt x="289623" y="402749"/>
                      <a:pt x="292354" y="410896"/>
                      <a:pt x="295593" y="418846"/>
                    </a:cubicBezTo>
                    <a:cubicBezTo>
                      <a:pt x="295719" y="419106"/>
                      <a:pt x="295973" y="419246"/>
                      <a:pt x="296228" y="419145"/>
                    </a:cubicBezTo>
                    <a:cubicBezTo>
                      <a:pt x="296355" y="419093"/>
                      <a:pt x="296481" y="418986"/>
                      <a:pt x="296545" y="418846"/>
                    </a:cubicBezTo>
                    <a:cubicBezTo>
                      <a:pt x="295593" y="410477"/>
                      <a:pt x="294195" y="402171"/>
                      <a:pt x="292354" y="393954"/>
                    </a:cubicBezTo>
                    <a:cubicBezTo>
                      <a:pt x="324993" y="388601"/>
                      <a:pt x="356171" y="376555"/>
                      <a:pt x="383921" y="358584"/>
                    </a:cubicBezTo>
                    <a:cubicBezTo>
                      <a:pt x="389636" y="366230"/>
                      <a:pt x="396049" y="373367"/>
                      <a:pt x="402971" y="379921"/>
                    </a:cubicBezTo>
                    <a:cubicBezTo>
                      <a:pt x="403225" y="380073"/>
                      <a:pt x="403543" y="380003"/>
                      <a:pt x="403669" y="379768"/>
                    </a:cubicBezTo>
                    <a:cubicBezTo>
                      <a:pt x="403733" y="379641"/>
                      <a:pt x="403796" y="379488"/>
                      <a:pt x="403733" y="379349"/>
                    </a:cubicBezTo>
                    <a:cubicBezTo>
                      <a:pt x="399479" y="370929"/>
                      <a:pt x="394589" y="362858"/>
                      <a:pt x="389065" y="355219"/>
                    </a:cubicBezTo>
                    <a:cubicBezTo>
                      <a:pt x="415163" y="336531"/>
                      <a:pt x="437579" y="313144"/>
                      <a:pt x="455168" y="286258"/>
                    </a:cubicBezTo>
                    <a:cubicBezTo>
                      <a:pt x="461899" y="291865"/>
                      <a:pt x="469011" y="296977"/>
                      <a:pt x="476441" y="301561"/>
                    </a:cubicBezTo>
                    <a:cubicBezTo>
                      <a:pt x="476885" y="301879"/>
                      <a:pt x="477393" y="301180"/>
                      <a:pt x="477012" y="300799"/>
                    </a:cubicBezTo>
                    <a:cubicBezTo>
                      <a:pt x="470853" y="294240"/>
                      <a:pt x="464248" y="288125"/>
                      <a:pt x="457200" y="282511"/>
                    </a:cubicBezTo>
                    <a:cubicBezTo>
                      <a:pt x="466154" y="269113"/>
                      <a:pt x="473329" y="256540"/>
                      <a:pt x="479616" y="246063"/>
                    </a:cubicBezTo>
                    <a:cubicBezTo>
                      <a:pt x="486537" y="251701"/>
                      <a:pt x="494347" y="256140"/>
                      <a:pt x="502730" y="259207"/>
                    </a:cubicBezTo>
                    <a:cubicBezTo>
                      <a:pt x="502730" y="259207"/>
                      <a:pt x="502730" y="259207"/>
                      <a:pt x="502730" y="259207"/>
                    </a:cubicBezTo>
                    <a:cubicBezTo>
                      <a:pt x="497078" y="253771"/>
                      <a:pt x="491109" y="248685"/>
                      <a:pt x="484886" y="243967"/>
                    </a:cubicBezTo>
                    <a:lnTo>
                      <a:pt x="482219" y="241808"/>
                    </a:lnTo>
                    <a:cubicBezTo>
                      <a:pt x="491172" y="227266"/>
                      <a:pt x="498284" y="217805"/>
                      <a:pt x="506095" y="217805"/>
                    </a:cubicBezTo>
                    <a:lnTo>
                      <a:pt x="545084" y="217805"/>
                    </a:lnTo>
                    <a:cubicBezTo>
                      <a:pt x="553656" y="217824"/>
                      <a:pt x="561911" y="214471"/>
                      <a:pt x="568007" y="208471"/>
                    </a:cubicBezTo>
                    <a:cubicBezTo>
                      <a:pt x="573405" y="211646"/>
                      <a:pt x="579120" y="214440"/>
                      <a:pt x="584518" y="217424"/>
                    </a:cubicBezTo>
                    <a:cubicBezTo>
                      <a:pt x="594296" y="222758"/>
                      <a:pt x="604012" y="228219"/>
                      <a:pt x="614045" y="233172"/>
                    </a:cubicBezTo>
                    <a:lnTo>
                      <a:pt x="614045" y="233172"/>
                    </a:lnTo>
                    <a:cubicBezTo>
                      <a:pt x="600964" y="222040"/>
                      <a:pt x="586550" y="212547"/>
                      <a:pt x="571119" y="204915"/>
                    </a:cubicBezTo>
                    <a:cubicBezTo>
                      <a:pt x="574231" y="200895"/>
                      <a:pt x="576390" y="196228"/>
                      <a:pt x="577469" y="191262"/>
                    </a:cubicBezTo>
                    <a:cubicBezTo>
                      <a:pt x="587057" y="192221"/>
                      <a:pt x="596773" y="192627"/>
                      <a:pt x="606425" y="192468"/>
                    </a:cubicBezTo>
                    <a:cubicBezTo>
                      <a:pt x="606806" y="192468"/>
                      <a:pt x="606869" y="191960"/>
                      <a:pt x="606425" y="191897"/>
                    </a:cubicBezTo>
                    <a:cubicBezTo>
                      <a:pt x="597091" y="189141"/>
                      <a:pt x="587502" y="187268"/>
                      <a:pt x="577850" y="186309"/>
                    </a:cubicBezTo>
                    <a:cubicBezTo>
                      <a:pt x="577850" y="185928"/>
                      <a:pt x="577850" y="185610"/>
                      <a:pt x="577850" y="185229"/>
                    </a:cubicBezTo>
                    <a:cubicBezTo>
                      <a:pt x="577850" y="178200"/>
                      <a:pt x="575246" y="171424"/>
                      <a:pt x="570547" y="166179"/>
                    </a:cubicBezTo>
                    <a:cubicBezTo>
                      <a:pt x="578612" y="163513"/>
                      <a:pt x="586422" y="159829"/>
                      <a:pt x="594423" y="156972"/>
                    </a:cubicBezTo>
                    <a:cubicBezTo>
                      <a:pt x="594741" y="156972"/>
                      <a:pt x="594995" y="156718"/>
                      <a:pt x="594995" y="156401"/>
                    </a:cubicBezTo>
                    <a:cubicBezTo>
                      <a:pt x="594995" y="156083"/>
                      <a:pt x="594741" y="155829"/>
                      <a:pt x="594423" y="155829"/>
                    </a:cubicBezTo>
                    <a:cubicBezTo>
                      <a:pt x="585280" y="158052"/>
                      <a:pt x="576008" y="159702"/>
                      <a:pt x="567119" y="162560"/>
                    </a:cubicBezTo>
                    <a:cubicBezTo>
                      <a:pt x="561721" y="158223"/>
                      <a:pt x="554990" y="155969"/>
                      <a:pt x="548069" y="156210"/>
                    </a:cubicBezTo>
                    <a:cubicBezTo>
                      <a:pt x="529019" y="157035"/>
                      <a:pt x="505714" y="154559"/>
                      <a:pt x="491427" y="140335"/>
                    </a:cubicBezTo>
                    <a:cubicBezTo>
                      <a:pt x="485077" y="133604"/>
                      <a:pt x="475552" y="122682"/>
                      <a:pt x="463359" y="110046"/>
                    </a:cubicBezTo>
                    <a:cubicBezTo>
                      <a:pt x="468440" y="107283"/>
                      <a:pt x="472313" y="102768"/>
                      <a:pt x="474281" y="97346"/>
                    </a:cubicBezTo>
                    <a:lnTo>
                      <a:pt x="474281" y="96965"/>
                    </a:lnTo>
                    <a:cubicBezTo>
                      <a:pt x="468630" y="98222"/>
                      <a:pt x="463359" y="100940"/>
                      <a:pt x="459105" y="104839"/>
                    </a:cubicBezTo>
                    <a:lnTo>
                      <a:pt x="458660" y="105220"/>
                    </a:lnTo>
                    <a:cubicBezTo>
                      <a:pt x="447484" y="93910"/>
                      <a:pt x="435546" y="83426"/>
                      <a:pt x="422846" y="73851"/>
                    </a:cubicBezTo>
                    <a:cubicBezTo>
                      <a:pt x="425704" y="69323"/>
                      <a:pt x="428244" y="64567"/>
                      <a:pt x="430340" y="59627"/>
                    </a:cubicBezTo>
                    <a:lnTo>
                      <a:pt x="430022" y="59627"/>
                    </a:lnTo>
                    <a:cubicBezTo>
                      <a:pt x="425958" y="63112"/>
                      <a:pt x="422211" y="66935"/>
                      <a:pt x="418782" y="71057"/>
                    </a:cubicBezTo>
                    <a:cubicBezTo>
                      <a:pt x="393636" y="52768"/>
                      <a:pt x="365569" y="38913"/>
                      <a:pt x="335788" y="30099"/>
                    </a:cubicBezTo>
                    <a:cubicBezTo>
                      <a:pt x="336614" y="26448"/>
                      <a:pt x="336931" y="22720"/>
                      <a:pt x="336868" y="18986"/>
                    </a:cubicBezTo>
                    <a:cubicBezTo>
                      <a:pt x="336868" y="18777"/>
                      <a:pt x="336677" y="18605"/>
                      <a:pt x="336486" y="18605"/>
                    </a:cubicBezTo>
                    <a:cubicBezTo>
                      <a:pt x="336296" y="18605"/>
                      <a:pt x="336106" y="18777"/>
                      <a:pt x="336106" y="18986"/>
                    </a:cubicBezTo>
                    <a:cubicBezTo>
                      <a:pt x="334264" y="22193"/>
                      <a:pt x="332804" y="25603"/>
                      <a:pt x="331724" y="29146"/>
                    </a:cubicBezTo>
                    <a:cubicBezTo>
                      <a:pt x="314579" y="24346"/>
                      <a:pt x="296990" y="21133"/>
                      <a:pt x="279209" y="19558"/>
                    </a:cubicBezTo>
                    <a:cubicBezTo>
                      <a:pt x="280035" y="13062"/>
                      <a:pt x="280035" y="6496"/>
                      <a:pt x="279209" y="0"/>
                    </a:cubicBezTo>
                    <a:lnTo>
                      <a:pt x="279209" y="0"/>
                    </a:lnTo>
                    <a:cubicBezTo>
                      <a:pt x="276479" y="6058"/>
                      <a:pt x="274574" y="12471"/>
                      <a:pt x="273558" y="19050"/>
                    </a:cubicBezTo>
                    <a:cubicBezTo>
                      <a:pt x="265620" y="18478"/>
                      <a:pt x="257493" y="18097"/>
                      <a:pt x="249047" y="18097"/>
                    </a:cubicBezTo>
                    <a:cubicBezTo>
                      <a:pt x="220408" y="18161"/>
                      <a:pt x="192088" y="23457"/>
                      <a:pt x="165354" y="33718"/>
                    </a:cubicBezTo>
                    <a:cubicBezTo>
                      <a:pt x="163449" y="26829"/>
                      <a:pt x="160465" y="20276"/>
                      <a:pt x="156528" y="14288"/>
                    </a:cubicBezTo>
                    <a:cubicBezTo>
                      <a:pt x="156337" y="14008"/>
                      <a:pt x="155893" y="13944"/>
                      <a:pt x="155639" y="14154"/>
                    </a:cubicBezTo>
                    <a:cubicBezTo>
                      <a:pt x="155448" y="14288"/>
                      <a:pt x="155384" y="14510"/>
                      <a:pt x="155384" y="14732"/>
                    </a:cubicBezTo>
                    <a:cubicBezTo>
                      <a:pt x="156591" y="21761"/>
                      <a:pt x="158432" y="28670"/>
                      <a:pt x="160909" y="35370"/>
                    </a:cubicBezTo>
                    <a:cubicBezTo>
                      <a:pt x="128397" y="48781"/>
                      <a:pt x="98679" y="68167"/>
                      <a:pt x="73343" y="92520"/>
                    </a:cubicBezTo>
                    <a:cubicBezTo>
                      <a:pt x="68707" y="85680"/>
                      <a:pt x="63627" y="79127"/>
                      <a:pt x="58230" y="72898"/>
                    </a:cubicBezTo>
                    <a:cubicBezTo>
                      <a:pt x="58230" y="72898"/>
                      <a:pt x="58230" y="72898"/>
                      <a:pt x="58230" y="72898"/>
                    </a:cubicBezTo>
                    <a:cubicBezTo>
                      <a:pt x="61214" y="80969"/>
                      <a:pt x="65215" y="88633"/>
                      <a:pt x="70104" y="95695"/>
                    </a:cubicBezTo>
                    <a:cubicBezTo>
                      <a:pt x="24892" y="138303"/>
                      <a:pt x="0" y="189230"/>
                      <a:pt x="0" y="2179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1" name="Google Shape;1511;p18"/>
              <p:cNvSpPr/>
              <p:nvPr/>
            </p:nvSpPr>
            <p:spPr>
              <a:xfrm>
                <a:off x="7294770" y="3212749"/>
                <a:ext cx="35402" cy="35402"/>
              </a:xfrm>
              <a:custGeom>
                <a:rect b="b" l="l" r="r" t="t"/>
                <a:pathLst>
                  <a:path extrusionOk="0" h="50038" w="50038">
                    <a:moveTo>
                      <a:pt x="50038" y="25019"/>
                    </a:moveTo>
                    <a:cubicBezTo>
                      <a:pt x="50038" y="38837"/>
                      <a:pt x="38837" y="50038"/>
                      <a:pt x="25020" y="50038"/>
                    </a:cubicBezTo>
                    <a:cubicBezTo>
                      <a:pt x="11202" y="50038"/>
                      <a:pt x="1" y="38837"/>
                      <a:pt x="1" y="25019"/>
                    </a:cubicBezTo>
                    <a:cubicBezTo>
                      <a:pt x="1" y="11201"/>
                      <a:pt x="11203" y="0"/>
                      <a:pt x="25020" y="0"/>
                    </a:cubicBezTo>
                    <a:cubicBezTo>
                      <a:pt x="38837" y="0"/>
                      <a:pt x="50038" y="11201"/>
                      <a:pt x="50038"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2" name="Google Shape;1512;p18"/>
              <p:cNvSpPr/>
              <p:nvPr/>
            </p:nvSpPr>
            <p:spPr>
              <a:xfrm>
                <a:off x="7299973" y="3217951"/>
                <a:ext cx="24978" cy="24978"/>
              </a:xfrm>
              <a:custGeom>
                <a:rect b="b" l="l" r="r" t="t"/>
                <a:pathLst>
                  <a:path extrusionOk="0" h="35305" w="35305">
                    <a:moveTo>
                      <a:pt x="0" y="17653"/>
                    </a:moveTo>
                    <a:cubicBezTo>
                      <a:pt x="0" y="7906"/>
                      <a:pt x="7874" y="0"/>
                      <a:pt x="17652" y="0"/>
                    </a:cubicBezTo>
                    <a:cubicBezTo>
                      <a:pt x="27432" y="0"/>
                      <a:pt x="35306" y="7906"/>
                      <a:pt x="35306" y="17653"/>
                    </a:cubicBezTo>
                    <a:cubicBezTo>
                      <a:pt x="35306" y="27400"/>
                      <a:pt x="27432" y="35306"/>
                      <a:pt x="17652" y="35306"/>
                    </a:cubicBezTo>
                    <a:cubicBezTo>
                      <a:pt x="7938" y="35274"/>
                      <a:pt x="63" y="27388"/>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3" name="Google Shape;1513;p18"/>
              <p:cNvSpPr/>
              <p:nvPr/>
            </p:nvSpPr>
            <p:spPr>
              <a:xfrm>
                <a:off x="7289613" y="3155699"/>
                <a:ext cx="35402" cy="35402"/>
              </a:xfrm>
              <a:custGeom>
                <a:rect b="b" l="l" r="r" t="t"/>
                <a:pathLst>
                  <a:path extrusionOk="0" h="50038" w="50038">
                    <a:moveTo>
                      <a:pt x="0" y="25019"/>
                    </a:moveTo>
                    <a:cubicBezTo>
                      <a:pt x="0" y="11202"/>
                      <a:pt x="11176" y="0"/>
                      <a:pt x="25019" y="0"/>
                    </a:cubicBezTo>
                    <a:cubicBezTo>
                      <a:pt x="38862" y="0"/>
                      <a:pt x="50038" y="11202"/>
                      <a:pt x="50038" y="25019"/>
                    </a:cubicBezTo>
                    <a:cubicBezTo>
                      <a:pt x="50038" y="38837"/>
                      <a:pt x="38862" y="50038"/>
                      <a:pt x="25019" y="50038"/>
                    </a:cubicBezTo>
                    <a:cubicBezTo>
                      <a:pt x="11240" y="50076"/>
                      <a:pt x="64" y="38926"/>
                      <a:pt x="0" y="25146"/>
                    </a:cubicBezTo>
                    <a:cubicBezTo>
                      <a:pt x="0" y="25102"/>
                      <a:pt x="0" y="25064"/>
                      <a:pt x="0"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4" name="Google Shape;1514;p18"/>
              <p:cNvSpPr/>
              <p:nvPr/>
            </p:nvSpPr>
            <p:spPr>
              <a:xfrm>
                <a:off x="7294770" y="3160902"/>
                <a:ext cx="24978" cy="24979"/>
              </a:xfrm>
              <a:custGeom>
                <a:rect b="b" l="l" r="r" t="t"/>
                <a:pathLst>
                  <a:path extrusionOk="0" h="35306" w="35305">
                    <a:moveTo>
                      <a:pt x="0" y="17653"/>
                    </a:moveTo>
                    <a:cubicBezTo>
                      <a:pt x="0" y="7906"/>
                      <a:pt x="7874" y="0"/>
                      <a:pt x="17653" y="0"/>
                    </a:cubicBezTo>
                    <a:cubicBezTo>
                      <a:pt x="27432" y="0"/>
                      <a:pt x="35306" y="7906"/>
                      <a:pt x="35306" y="17653"/>
                    </a:cubicBezTo>
                    <a:cubicBezTo>
                      <a:pt x="35306" y="27400"/>
                      <a:pt x="27432" y="35306"/>
                      <a:pt x="17653" y="35306"/>
                    </a:cubicBezTo>
                    <a:cubicBezTo>
                      <a:pt x="7938" y="35344"/>
                      <a:pt x="64" y="27496"/>
                      <a:pt x="0" y="17780"/>
                    </a:cubicBezTo>
                    <a:cubicBezTo>
                      <a:pt x="0" y="17735"/>
                      <a:pt x="0" y="17697"/>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5" name="Google Shape;1515;p18"/>
              <p:cNvSpPr/>
              <p:nvPr/>
            </p:nvSpPr>
            <p:spPr>
              <a:xfrm>
                <a:off x="7379312" y="3295138"/>
                <a:ext cx="10154" cy="10153"/>
              </a:xfrm>
              <a:custGeom>
                <a:rect b="b" l="l" r="r" t="t"/>
                <a:pathLst>
                  <a:path extrusionOk="0" h="14351" w="14352">
                    <a:moveTo>
                      <a:pt x="1" y="7239"/>
                    </a:moveTo>
                    <a:cubicBezTo>
                      <a:pt x="-63" y="3277"/>
                      <a:pt x="3176" y="38"/>
                      <a:pt x="7113" y="0"/>
                    </a:cubicBezTo>
                    <a:cubicBezTo>
                      <a:pt x="11050" y="-32"/>
                      <a:pt x="14288" y="3150"/>
                      <a:pt x="14352" y="7112"/>
                    </a:cubicBezTo>
                    <a:cubicBezTo>
                      <a:pt x="14416" y="11075"/>
                      <a:pt x="11177" y="14320"/>
                      <a:pt x="7240" y="14351"/>
                    </a:cubicBezTo>
                    <a:cubicBezTo>
                      <a:pt x="7176" y="14351"/>
                      <a:pt x="7176" y="14351"/>
                      <a:pt x="7113" y="14351"/>
                    </a:cubicBezTo>
                    <a:cubicBezTo>
                      <a:pt x="3176" y="14351"/>
                      <a:pt x="1" y="11170"/>
                      <a:pt x="1"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6" name="Google Shape;1516;p18"/>
              <p:cNvSpPr/>
              <p:nvPr/>
            </p:nvSpPr>
            <p:spPr>
              <a:xfrm>
                <a:off x="7379313" y="3223692"/>
                <a:ext cx="19228" cy="19228"/>
              </a:xfrm>
              <a:custGeom>
                <a:rect b="b" l="l" r="r" t="t"/>
                <a:pathLst>
                  <a:path extrusionOk="0" h="27177" w="27178">
                    <a:moveTo>
                      <a:pt x="0" y="13589"/>
                    </a:moveTo>
                    <a:cubicBezTo>
                      <a:pt x="0" y="6083"/>
                      <a:pt x="6096" y="0"/>
                      <a:pt x="13589" y="0"/>
                    </a:cubicBezTo>
                    <a:cubicBezTo>
                      <a:pt x="21082" y="0"/>
                      <a:pt x="27178" y="6083"/>
                      <a:pt x="27178" y="13589"/>
                    </a:cubicBezTo>
                    <a:cubicBezTo>
                      <a:pt x="27178" y="21094"/>
                      <a:pt x="21082" y="27178"/>
                      <a:pt x="13589"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7" name="Google Shape;1517;p18"/>
              <p:cNvSpPr/>
              <p:nvPr/>
            </p:nvSpPr>
            <p:spPr>
              <a:xfrm>
                <a:off x="7370343" y="3160902"/>
                <a:ext cx="19318" cy="19318"/>
              </a:xfrm>
              <a:custGeom>
                <a:rect b="b" l="l" r="r" t="t"/>
                <a:pathLst>
                  <a:path extrusionOk="0" h="27304" w="27305">
                    <a:moveTo>
                      <a:pt x="0" y="13652"/>
                    </a:moveTo>
                    <a:cubicBezTo>
                      <a:pt x="0" y="6115"/>
                      <a:pt x="6096" y="0"/>
                      <a:pt x="13653" y="0"/>
                    </a:cubicBezTo>
                    <a:cubicBezTo>
                      <a:pt x="21209" y="0"/>
                      <a:pt x="27305" y="6115"/>
                      <a:pt x="27305" y="13652"/>
                    </a:cubicBezTo>
                    <a:cubicBezTo>
                      <a:pt x="27305" y="21190"/>
                      <a:pt x="21209" y="27305"/>
                      <a:pt x="13653" y="27305"/>
                    </a:cubicBezTo>
                    <a:cubicBezTo>
                      <a:pt x="13653" y="27305"/>
                      <a:pt x="13589" y="27305"/>
                      <a:pt x="13589"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8" name="Google Shape;1518;p18"/>
              <p:cNvSpPr/>
              <p:nvPr/>
            </p:nvSpPr>
            <p:spPr>
              <a:xfrm>
                <a:off x="7370343" y="3106947"/>
                <a:ext cx="9615" cy="9614"/>
              </a:xfrm>
              <a:custGeom>
                <a:rect b="b" l="l" r="r" t="t"/>
                <a:pathLst>
                  <a:path extrusionOk="0" h="13589" w="13590">
                    <a:moveTo>
                      <a:pt x="0" y="6731"/>
                    </a:moveTo>
                    <a:cubicBezTo>
                      <a:pt x="64" y="2978"/>
                      <a:pt x="3111" y="-38"/>
                      <a:pt x="6858" y="0"/>
                    </a:cubicBezTo>
                    <a:cubicBezTo>
                      <a:pt x="10605" y="39"/>
                      <a:pt x="13653" y="3106"/>
                      <a:pt x="13589" y="6858"/>
                    </a:cubicBezTo>
                    <a:cubicBezTo>
                      <a:pt x="13526" y="10586"/>
                      <a:pt x="10541" y="13589"/>
                      <a:pt x="6794" y="13589"/>
                    </a:cubicBezTo>
                    <a:cubicBezTo>
                      <a:pt x="3048" y="13589"/>
                      <a:pt x="0" y="10548"/>
                      <a:pt x="0" y="6795"/>
                    </a:cubicBezTo>
                    <a:cubicBezTo>
                      <a:pt x="0" y="6776"/>
                      <a:pt x="0" y="6751"/>
                      <a:pt x="0" y="67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9" name="Google Shape;1519;p18"/>
              <p:cNvSpPr/>
              <p:nvPr/>
            </p:nvSpPr>
            <p:spPr>
              <a:xfrm>
                <a:off x="7429231" y="3092102"/>
                <a:ext cx="14826" cy="14825"/>
              </a:xfrm>
              <a:custGeom>
                <a:rect b="b" l="l" r="r" t="t"/>
                <a:pathLst>
                  <a:path extrusionOk="0" h="20954" w="20955">
                    <a:moveTo>
                      <a:pt x="20955" y="10478"/>
                    </a:moveTo>
                    <a:cubicBezTo>
                      <a:pt x="20955" y="16264"/>
                      <a:pt x="16264" y="20955"/>
                      <a:pt x="10478" y="20955"/>
                    </a:cubicBezTo>
                    <a:cubicBezTo>
                      <a:pt x="4691" y="20955"/>
                      <a:pt x="0" y="16264"/>
                      <a:pt x="0" y="10478"/>
                    </a:cubicBezTo>
                    <a:cubicBezTo>
                      <a:pt x="0" y="4691"/>
                      <a:pt x="4691" y="0"/>
                      <a:pt x="10478" y="0"/>
                    </a:cubicBezTo>
                    <a:cubicBezTo>
                      <a:pt x="16264" y="0"/>
                      <a:pt x="20955" y="4691"/>
                      <a:pt x="20955" y="1047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0" name="Google Shape;1520;p18"/>
              <p:cNvSpPr/>
              <p:nvPr/>
            </p:nvSpPr>
            <p:spPr>
              <a:xfrm>
                <a:off x="7447978" y="3160902"/>
                <a:ext cx="19318" cy="19318"/>
              </a:xfrm>
              <a:custGeom>
                <a:rect b="b" l="l" r="r" t="t"/>
                <a:pathLst>
                  <a:path extrusionOk="0" h="27304" w="27304">
                    <a:moveTo>
                      <a:pt x="0" y="13652"/>
                    </a:moveTo>
                    <a:cubicBezTo>
                      <a:pt x="0" y="6115"/>
                      <a:pt x="6096" y="0"/>
                      <a:pt x="13652" y="0"/>
                    </a:cubicBezTo>
                    <a:cubicBezTo>
                      <a:pt x="21209" y="0"/>
                      <a:pt x="27305" y="6115"/>
                      <a:pt x="27305" y="13652"/>
                    </a:cubicBezTo>
                    <a:cubicBezTo>
                      <a:pt x="27305" y="21190"/>
                      <a:pt x="21209" y="27305"/>
                      <a:pt x="13652" y="27305"/>
                    </a:cubicBezTo>
                    <a:cubicBezTo>
                      <a:pt x="13652" y="27305"/>
                      <a:pt x="13588" y="27305"/>
                      <a:pt x="13588"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1" name="Google Shape;1521;p18"/>
              <p:cNvSpPr/>
              <p:nvPr/>
            </p:nvSpPr>
            <p:spPr>
              <a:xfrm>
                <a:off x="7457621" y="3233245"/>
                <a:ext cx="17701" cy="17701"/>
              </a:xfrm>
              <a:custGeom>
                <a:rect b="b" l="l" r="r" t="t"/>
                <a:pathLst>
                  <a:path extrusionOk="0" h="25019" w="25019">
                    <a:moveTo>
                      <a:pt x="25019" y="12509"/>
                    </a:moveTo>
                    <a:cubicBezTo>
                      <a:pt x="25019" y="19418"/>
                      <a:pt x="19419" y="25019"/>
                      <a:pt x="12510" y="25019"/>
                    </a:cubicBezTo>
                    <a:cubicBezTo>
                      <a:pt x="5601" y="25019"/>
                      <a:pt x="1" y="19418"/>
                      <a:pt x="1" y="12509"/>
                    </a:cubicBezTo>
                    <a:cubicBezTo>
                      <a:pt x="1" y="5601"/>
                      <a:pt x="5601" y="0"/>
                      <a:pt x="12510" y="0"/>
                    </a:cubicBezTo>
                    <a:cubicBezTo>
                      <a:pt x="19419" y="0"/>
                      <a:pt x="25019" y="5601"/>
                      <a:pt x="25019" y="125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2" name="Google Shape;1522;p18"/>
              <p:cNvSpPr/>
              <p:nvPr/>
            </p:nvSpPr>
            <p:spPr>
              <a:xfrm>
                <a:off x="7466456" y="3286258"/>
                <a:ext cx="8985" cy="8985"/>
              </a:xfrm>
              <a:custGeom>
                <a:rect b="b" l="l" r="r" t="t"/>
                <a:pathLst>
                  <a:path extrusionOk="0" h="12700" w="12700">
                    <a:moveTo>
                      <a:pt x="0" y="6350"/>
                    </a:moveTo>
                    <a:cubicBezTo>
                      <a:pt x="0" y="2845"/>
                      <a:pt x="2857" y="0"/>
                      <a:pt x="6350" y="0"/>
                    </a:cubicBezTo>
                    <a:cubicBezTo>
                      <a:pt x="9842" y="0"/>
                      <a:pt x="12700" y="2845"/>
                      <a:pt x="12700" y="6350"/>
                    </a:cubicBezTo>
                    <a:cubicBezTo>
                      <a:pt x="12700" y="9855"/>
                      <a:pt x="9842" y="12700"/>
                      <a:pt x="6350" y="12700"/>
                    </a:cubicBezTo>
                    <a:cubicBezTo>
                      <a:pt x="2857" y="12700"/>
                      <a:pt x="0" y="9855"/>
                      <a:pt x="0" y="63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3" name="Google Shape;1523;p18"/>
              <p:cNvSpPr/>
              <p:nvPr/>
            </p:nvSpPr>
            <p:spPr>
              <a:xfrm>
                <a:off x="7519693" y="3223692"/>
                <a:ext cx="19228" cy="19228"/>
              </a:xfrm>
              <a:custGeom>
                <a:rect b="b" l="l" r="r" t="t"/>
                <a:pathLst>
                  <a:path extrusionOk="0" h="27177" w="27177">
                    <a:moveTo>
                      <a:pt x="0" y="13589"/>
                    </a:moveTo>
                    <a:cubicBezTo>
                      <a:pt x="0" y="6083"/>
                      <a:pt x="6096" y="0"/>
                      <a:pt x="13588" y="0"/>
                    </a:cubicBezTo>
                    <a:cubicBezTo>
                      <a:pt x="21082" y="0"/>
                      <a:pt x="27177" y="6083"/>
                      <a:pt x="27177" y="13589"/>
                    </a:cubicBezTo>
                    <a:cubicBezTo>
                      <a:pt x="27177" y="21094"/>
                      <a:pt x="21082" y="27178"/>
                      <a:pt x="13588"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4" name="Google Shape;1524;p18"/>
              <p:cNvSpPr/>
              <p:nvPr/>
            </p:nvSpPr>
            <p:spPr>
              <a:xfrm>
                <a:off x="7511262" y="3173370"/>
                <a:ext cx="12489" cy="12489"/>
              </a:xfrm>
              <a:custGeom>
                <a:rect b="b" l="l" r="r" t="t"/>
                <a:pathLst>
                  <a:path extrusionOk="0" h="17653" w="17652">
                    <a:moveTo>
                      <a:pt x="0" y="8827"/>
                    </a:moveTo>
                    <a:cubicBezTo>
                      <a:pt x="0" y="3950"/>
                      <a:pt x="3937" y="0"/>
                      <a:pt x="8827" y="0"/>
                    </a:cubicBezTo>
                    <a:cubicBezTo>
                      <a:pt x="13715" y="0"/>
                      <a:pt x="17652" y="3950"/>
                      <a:pt x="17652" y="8827"/>
                    </a:cubicBezTo>
                    <a:cubicBezTo>
                      <a:pt x="17652" y="13703"/>
                      <a:pt x="13715" y="17653"/>
                      <a:pt x="8827" y="17653"/>
                    </a:cubicBezTo>
                    <a:cubicBezTo>
                      <a:pt x="3937" y="17621"/>
                      <a:pt x="64" y="13684"/>
                      <a:pt x="0" y="88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5" name="Google Shape;1525;p18"/>
              <p:cNvSpPr/>
              <p:nvPr/>
            </p:nvSpPr>
            <p:spPr>
              <a:xfrm>
                <a:off x="7496819" y="3127309"/>
                <a:ext cx="14466" cy="14466"/>
              </a:xfrm>
              <a:custGeom>
                <a:rect b="b" l="l" r="r" t="t"/>
                <a:pathLst>
                  <a:path extrusionOk="0" h="20446" w="20447">
                    <a:moveTo>
                      <a:pt x="0" y="10223"/>
                    </a:moveTo>
                    <a:cubicBezTo>
                      <a:pt x="0" y="4578"/>
                      <a:pt x="4573" y="0"/>
                      <a:pt x="10224" y="0"/>
                    </a:cubicBezTo>
                    <a:cubicBezTo>
                      <a:pt x="15875" y="0"/>
                      <a:pt x="20448" y="4578"/>
                      <a:pt x="20448" y="10223"/>
                    </a:cubicBezTo>
                    <a:cubicBezTo>
                      <a:pt x="20448" y="15868"/>
                      <a:pt x="15875" y="20447"/>
                      <a:pt x="10224" y="20447"/>
                    </a:cubicBezTo>
                    <a:cubicBezTo>
                      <a:pt x="4573" y="20447"/>
                      <a:pt x="0" y="15868"/>
                      <a:pt x="0" y="102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6" name="Google Shape;1526;p18"/>
              <p:cNvSpPr/>
              <p:nvPr/>
            </p:nvSpPr>
            <p:spPr>
              <a:xfrm>
                <a:off x="7489688" y="3096049"/>
                <a:ext cx="10872" cy="10872"/>
              </a:xfrm>
              <a:custGeom>
                <a:rect b="b" l="l" r="r" t="t"/>
                <a:pathLst>
                  <a:path extrusionOk="0" h="15367" w="15367">
                    <a:moveTo>
                      <a:pt x="15367" y="7684"/>
                    </a:moveTo>
                    <a:cubicBezTo>
                      <a:pt x="15367" y="11927"/>
                      <a:pt x="11927" y="15367"/>
                      <a:pt x="7684" y="15367"/>
                    </a:cubicBezTo>
                    <a:cubicBezTo>
                      <a:pt x="3441" y="15367"/>
                      <a:pt x="1" y="11927"/>
                      <a:pt x="1" y="7684"/>
                    </a:cubicBezTo>
                    <a:cubicBezTo>
                      <a:pt x="1" y="3440"/>
                      <a:pt x="3441" y="0"/>
                      <a:pt x="7684" y="0"/>
                    </a:cubicBezTo>
                    <a:cubicBezTo>
                      <a:pt x="11927" y="0"/>
                      <a:pt x="15367" y="3440"/>
                      <a:pt x="15367" y="76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7" name="Google Shape;1527;p18"/>
              <p:cNvSpPr/>
              <p:nvPr/>
            </p:nvSpPr>
            <p:spPr>
              <a:xfrm>
                <a:off x="7549474" y="3145295"/>
                <a:ext cx="15634" cy="15634"/>
              </a:xfrm>
              <a:custGeom>
                <a:rect b="b" l="l" r="r" t="t"/>
                <a:pathLst>
                  <a:path extrusionOk="0" h="22098" w="22098">
                    <a:moveTo>
                      <a:pt x="22098" y="11049"/>
                    </a:moveTo>
                    <a:cubicBezTo>
                      <a:pt x="22098" y="17151"/>
                      <a:pt x="17151" y="22098"/>
                      <a:pt x="11049" y="22098"/>
                    </a:cubicBezTo>
                    <a:cubicBezTo>
                      <a:pt x="4947" y="22098"/>
                      <a:pt x="0" y="17151"/>
                      <a:pt x="0" y="11049"/>
                    </a:cubicBezTo>
                    <a:cubicBezTo>
                      <a:pt x="0" y="4947"/>
                      <a:pt x="4947" y="0"/>
                      <a:pt x="11049" y="0"/>
                    </a:cubicBezTo>
                    <a:cubicBezTo>
                      <a:pt x="17151" y="0"/>
                      <a:pt x="22098" y="4947"/>
                      <a:pt x="22098" y="11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8" name="Google Shape;1528;p18"/>
              <p:cNvSpPr/>
              <p:nvPr/>
            </p:nvSpPr>
            <p:spPr>
              <a:xfrm>
                <a:off x="7554721" y="3185839"/>
                <a:ext cx="10423" cy="10423"/>
              </a:xfrm>
              <a:custGeom>
                <a:rect b="b" l="l" r="r" t="t"/>
                <a:pathLst>
                  <a:path extrusionOk="0" h="14732" w="14732">
                    <a:moveTo>
                      <a:pt x="0" y="7366"/>
                    </a:moveTo>
                    <a:cubicBezTo>
                      <a:pt x="0" y="3296"/>
                      <a:pt x="3302" y="0"/>
                      <a:pt x="7366" y="0"/>
                    </a:cubicBezTo>
                    <a:cubicBezTo>
                      <a:pt x="11430" y="0"/>
                      <a:pt x="14732" y="3296"/>
                      <a:pt x="14732" y="7366"/>
                    </a:cubicBezTo>
                    <a:cubicBezTo>
                      <a:pt x="14732" y="11436"/>
                      <a:pt x="11430" y="14732"/>
                      <a:pt x="7366" y="14732"/>
                    </a:cubicBezTo>
                    <a:cubicBezTo>
                      <a:pt x="3302" y="14732"/>
                      <a:pt x="0" y="11436"/>
                      <a:pt x="0" y="73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9" name="Google Shape;1529;p18"/>
              <p:cNvSpPr/>
              <p:nvPr/>
            </p:nvSpPr>
            <p:spPr>
              <a:xfrm>
                <a:off x="7586789" y="3170634"/>
                <a:ext cx="9614" cy="9614"/>
              </a:xfrm>
              <a:custGeom>
                <a:rect b="b" l="l" r="r" t="t"/>
                <a:pathLst>
                  <a:path extrusionOk="0" h="13589" w="13589">
                    <a:moveTo>
                      <a:pt x="0" y="6795"/>
                    </a:moveTo>
                    <a:cubicBezTo>
                      <a:pt x="0" y="3042"/>
                      <a:pt x="3048" y="0"/>
                      <a:pt x="6794" y="0"/>
                    </a:cubicBezTo>
                    <a:cubicBezTo>
                      <a:pt x="10541" y="0"/>
                      <a:pt x="13589" y="3042"/>
                      <a:pt x="13589" y="6795"/>
                    </a:cubicBezTo>
                    <a:cubicBezTo>
                      <a:pt x="13589" y="10547"/>
                      <a:pt x="10541" y="13589"/>
                      <a:pt x="6794" y="13589"/>
                    </a:cubicBezTo>
                    <a:cubicBezTo>
                      <a:pt x="3048" y="13589"/>
                      <a:pt x="0" y="10547"/>
                      <a:pt x="0" y="6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0" name="Google Shape;1530;p18"/>
              <p:cNvSpPr/>
              <p:nvPr/>
            </p:nvSpPr>
            <p:spPr>
              <a:xfrm>
                <a:off x="7611546" y="3182968"/>
                <a:ext cx="8086" cy="8086"/>
              </a:xfrm>
              <a:custGeom>
                <a:rect b="b" l="l" r="r" t="t"/>
                <a:pathLst>
                  <a:path extrusionOk="0" h="11429" w="11429">
                    <a:moveTo>
                      <a:pt x="0" y="5715"/>
                    </a:moveTo>
                    <a:cubicBezTo>
                      <a:pt x="0" y="2559"/>
                      <a:pt x="2540" y="0"/>
                      <a:pt x="5715" y="0"/>
                    </a:cubicBezTo>
                    <a:cubicBezTo>
                      <a:pt x="8890" y="0"/>
                      <a:pt x="11430" y="2559"/>
                      <a:pt x="11430" y="5715"/>
                    </a:cubicBezTo>
                    <a:cubicBezTo>
                      <a:pt x="11430" y="8871"/>
                      <a:pt x="8890" y="11430"/>
                      <a:pt x="5715" y="11430"/>
                    </a:cubicBezTo>
                    <a:cubicBezTo>
                      <a:pt x="2540" y="11430"/>
                      <a:pt x="0" y="8871"/>
                      <a:pt x="0" y="5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531" name="Google Shape;1531;p18"/>
          <p:cNvGrpSpPr/>
          <p:nvPr/>
        </p:nvGrpSpPr>
        <p:grpSpPr>
          <a:xfrm>
            <a:off x="8059269" y="335085"/>
            <a:ext cx="1209768" cy="845272"/>
            <a:chOff x="8059269" y="335085"/>
            <a:chExt cx="1209768" cy="845272"/>
          </a:xfrm>
        </p:grpSpPr>
        <p:grpSp>
          <p:nvGrpSpPr>
            <p:cNvPr id="1532" name="Google Shape;1532;p18"/>
            <p:cNvGrpSpPr/>
            <p:nvPr/>
          </p:nvGrpSpPr>
          <p:grpSpPr>
            <a:xfrm>
              <a:off x="8619569" y="928985"/>
              <a:ext cx="649468" cy="251372"/>
              <a:chOff x="10148633" y="6209093"/>
              <a:chExt cx="919535" cy="355900"/>
            </a:xfrm>
          </p:grpSpPr>
          <p:sp>
            <p:nvSpPr>
              <p:cNvPr id="1533" name="Google Shape;1533;p18"/>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4" name="Google Shape;1534;p18"/>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5" name="Google Shape;1535;p18"/>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6" name="Google Shape;1536;p18"/>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7" name="Google Shape;1537;p18"/>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8" name="Google Shape;1538;p18"/>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39" name="Google Shape;1539;p18"/>
            <p:cNvGrpSpPr/>
            <p:nvPr/>
          </p:nvGrpSpPr>
          <p:grpSpPr>
            <a:xfrm>
              <a:off x="8059269" y="335085"/>
              <a:ext cx="649468" cy="251372"/>
              <a:chOff x="10148633" y="6209093"/>
              <a:chExt cx="919535" cy="355900"/>
            </a:xfrm>
          </p:grpSpPr>
          <p:sp>
            <p:nvSpPr>
              <p:cNvPr id="1540" name="Google Shape;1540;p18"/>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1" name="Google Shape;1541;p18"/>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2" name="Google Shape;1542;p18"/>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3" name="Google Shape;1543;p18"/>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4" name="Google Shape;1544;p18"/>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5" name="Google Shape;1545;p18"/>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6" name="Shape 1546"/>
        <p:cNvGrpSpPr/>
        <p:nvPr/>
      </p:nvGrpSpPr>
      <p:grpSpPr>
        <a:xfrm>
          <a:off x="0" y="0"/>
          <a:ext cx="0" cy="0"/>
          <a:chOff x="0" y="0"/>
          <a:chExt cx="0" cy="0"/>
        </a:xfrm>
      </p:grpSpPr>
      <p:grpSp>
        <p:nvGrpSpPr>
          <p:cNvPr id="1547" name="Google Shape;1547;p19"/>
          <p:cNvGrpSpPr/>
          <p:nvPr/>
        </p:nvGrpSpPr>
        <p:grpSpPr>
          <a:xfrm>
            <a:off x="-62553" y="-471923"/>
            <a:ext cx="9421514" cy="7703951"/>
            <a:chOff x="4604892" y="4772533"/>
            <a:chExt cx="1053142" cy="861123"/>
          </a:xfrm>
        </p:grpSpPr>
        <p:sp>
          <p:nvSpPr>
            <p:cNvPr id="1548" name="Google Shape;1548;p19"/>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9" name="Google Shape;1549;p19"/>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0" name="Google Shape;1550;p19"/>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1" name="Google Shape;1551;p19"/>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2" name="Google Shape;1552;p19"/>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53" name="Google Shape;1553;p19"/>
          <p:cNvSpPr/>
          <p:nvPr/>
        </p:nvSpPr>
        <p:spPr>
          <a:xfrm flipH="1" rot="10800000">
            <a:off x="-1558358" y="3388180"/>
            <a:ext cx="9468993" cy="359576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4" name="Google Shape;1554;p19"/>
          <p:cNvSpPr/>
          <p:nvPr/>
        </p:nvSpPr>
        <p:spPr>
          <a:xfrm flipH="1" rot="-652374">
            <a:off x="-172883" y="-12316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5" name="Google Shape;1555;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56" name="Google Shape;1556;p19"/>
          <p:cNvSpPr/>
          <p:nvPr/>
        </p:nvSpPr>
        <p:spPr>
          <a:xfrm flipH="1">
            <a:off x="4948687" y="3853739"/>
            <a:ext cx="4195318" cy="1424511"/>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557" name="Google Shape;1557;p19"/>
          <p:cNvGrpSpPr/>
          <p:nvPr/>
        </p:nvGrpSpPr>
        <p:grpSpPr>
          <a:xfrm>
            <a:off x="8202554" y="4335311"/>
            <a:ext cx="831733" cy="963407"/>
            <a:chOff x="6368522" y="4020131"/>
            <a:chExt cx="599879" cy="694848"/>
          </a:xfrm>
        </p:grpSpPr>
        <p:grpSp>
          <p:nvGrpSpPr>
            <p:cNvPr id="1558" name="Google Shape;1558;p19"/>
            <p:cNvGrpSpPr/>
            <p:nvPr/>
          </p:nvGrpSpPr>
          <p:grpSpPr>
            <a:xfrm>
              <a:off x="6368522" y="4020131"/>
              <a:ext cx="599879" cy="694848"/>
              <a:chOff x="6368522" y="4020131"/>
              <a:chExt cx="599879" cy="694848"/>
            </a:xfrm>
          </p:grpSpPr>
          <p:sp>
            <p:nvSpPr>
              <p:cNvPr id="1559" name="Google Shape;1559;p19"/>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0" name="Google Shape;1560;p19"/>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1" name="Google Shape;1561;p19"/>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2" name="Google Shape;1562;p19"/>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3" name="Google Shape;1563;p19"/>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4" name="Google Shape;1564;p19"/>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5" name="Google Shape;1565;p19"/>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66" name="Google Shape;1566;p19"/>
            <p:cNvGrpSpPr/>
            <p:nvPr/>
          </p:nvGrpSpPr>
          <p:grpSpPr>
            <a:xfrm>
              <a:off x="6383500" y="4033645"/>
              <a:ext cx="566882" cy="363909"/>
              <a:chOff x="6383500" y="4033645"/>
              <a:chExt cx="566882" cy="363909"/>
            </a:xfrm>
          </p:grpSpPr>
          <p:sp>
            <p:nvSpPr>
              <p:cNvPr id="1567" name="Google Shape;1567;p19"/>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8" name="Google Shape;1568;p19"/>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9" name="Google Shape;1569;p19"/>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0" name="Google Shape;1570;p19"/>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1" name="Google Shape;1571;p19"/>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2" name="Google Shape;1572;p19"/>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3" name="Google Shape;1573;p19"/>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74" name="Google Shape;1574;p19"/>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5" name="Google Shape;1575;p19"/>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6" name="Google Shape;1576;p19"/>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7" name="Google Shape;1577;p19"/>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8" name="Google Shape;1578;p19"/>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9" name="Google Shape;1579;p19"/>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0" name="Google Shape;1580;p19"/>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1" name="Google Shape;1581;p19"/>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2" name="Google Shape;1582;p19"/>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3" name="Google Shape;1583;p19"/>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4" name="Google Shape;1584;p19"/>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5" name="Google Shape;1585;p19"/>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6" name="Google Shape;1586;p19"/>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7" name="Google Shape;1587;p19"/>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8" name="Google Shape;1588;p19"/>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9" name="Google Shape;1589;p19"/>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0" name="Google Shape;1590;p19"/>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1" name="Google Shape;1591;p19"/>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2" name="Google Shape;1592;p19"/>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3" name="Google Shape;1593;p19"/>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4" name="Google Shape;1594;p19"/>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5" name="Google Shape;1595;p19"/>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6" name="Google Shape;1596;p19"/>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7" name="Google Shape;1597;p19"/>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8" name="Google Shape;1598;p19"/>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9" name="Google Shape;1599;p19"/>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0" name="Google Shape;1600;p19"/>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1" name="Google Shape;1601;p19"/>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2" name="Google Shape;1602;p19"/>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3" name="Google Shape;1603;p19"/>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4" name="Google Shape;1604;p19"/>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5" name="Google Shape;1605;p19"/>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6" name="Google Shape;1606;p19"/>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7" name="Google Shape;1607;p19"/>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8" name="Google Shape;1608;p19"/>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9" name="Google Shape;1609;p19"/>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0" name="Google Shape;1610;p19"/>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1" name="Google Shape;1611;p19"/>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2" name="Google Shape;1612;p19"/>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3" name="Google Shape;1613;p19"/>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4" name="Google Shape;1614;p19"/>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5" name="Google Shape;1615;p19"/>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6" name="Google Shape;1616;p19"/>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7" name="Google Shape;1617;p19"/>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8" name="Google Shape;1618;p19"/>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9" name="Google Shape;1619;p19"/>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0" name="Google Shape;1620;p19"/>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21" name="Google Shape;1621;p19"/>
          <p:cNvGrpSpPr/>
          <p:nvPr/>
        </p:nvGrpSpPr>
        <p:grpSpPr>
          <a:xfrm>
            <a:off x="-37807" y="2146725"/>
            <a:ext cx="805103" cy="2509479"/>
            <a:chOff x="-37807" y="2146725"/>
            <a:chExt cx="805103" cy="2509479"/>
          </a:xfrm>
        </p:grpSpPr>
        <p:grpSp>
          <p:nvGrpSpPr>
            <p:cNvPr id="1622" name="Google Shape;1622;p19"/>
            <p:cNvGrpSpPr/>
            <p:nvPr/>
          </p:nvGrpSpPr>
          <p:grpSpPr>
            <a:xfrm>
              <a:off x="172466" y="3853731"/>
              <a:ext cx="594830" cy="802473"/>
              <a:chOff x="3436592" y="377912"/>
              <a:chExt cx="437954" cy="590835"/>
            </a:xfrm>
          </p:grpSpPr>
          <p:sp>
            <p:nvSpPr>
              <p:cNvPr id="1623" name="Google Shape;1623;p19"/>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4" name="Google Shape;1624;p19"/>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25" name="Google Shape;1625;p19"/>
              <p:cNvGrpSpPr/>
              <p:nvPr/>
            </p:nvGrpSpPr>
            <p:grpSpPr>
              <a:xfrm>
                <a:off x="3462692" y="377912"/>
                <a:ext cx="410791" cy="590835"/>
                <a:chOff x="3462692" y="377912"/>
                <a:chExt cx="410791" cy="590835"/>
              </a:xfrm>
            </p:grpSpPr>
            <p:sp>
              <p:nvSpPr>
                <p:cNvPr id="1626" name="Google Shape;1626;p19"/>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7" name="Google Shape;1627;p19"/>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8" name="Google Shape;1628;p19"/>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9" name="Google Shape;1629;p19"/>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0" name="Google Shape;1630;p19"/>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1" name="Google Shape;1631;p19"/>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2" name="Google Shape;1632;p19"/>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3" name="Google Shape;1633;p19"/>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4" name="Google Shape;1634;p19"/>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5" name="Google Shape;1635;p19"/>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6" name="Google Shape;1636;p19"/>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7" name="Google Shape;1637;p19"/>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8" name="Google Shape;1638;p19"/>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9" name="Google Shape;1639;p19"/>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0" name="Google Shape;1640;p19"/>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1" name="Google Shape;1641;p19"/>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2" name="Google Shape;1642;p19"/>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3" name="Google Shape;1643;p19"/>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4" name="Google Shape;1644;p19"/>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5" name="Google Shape;1645;p19"/>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6" name="Google Shape;1646;p19"/>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7" name="Google Shape;1647;p19"/>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8" name="Google Shape;1648;p19"/>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9" name="Google Shape;1649;p19"/>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0" name="Google Shape;1650;p19"/>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1" name="Google Shape;1651;p19"/>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2" name="Google Shape;1652;p19"/>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3" name="Google Shape;1653;p19"/>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54" name="Google Shape;1654;p19"/>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5" name="Google Shape;1655;p19"/>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6" name="Google Shape;1656;p19"/>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57" name="Google Shape;1657;p19"/>
            <p:cNvGrpSpPr/>
            <p:nvPr/>
          </p:nvGrpSpPr>
          <p:grpSpPr>
            <a:xfrm>
              <a:off x="-37807" y="2146725"/>
              <a:ext cx="457307" cy="1296240"/>
              <a:chOff x="86850" y="2222925"/>
              <a:chExt cx="457307" cy="1296240"/>
            </a:xfrm>
          </p:grpSpPr>
          <p:sp>
            <p:nvSpPr>
              <p:cNvPr id="1658" name="Google Shape;1658;p19"/>
              <p:cNvSpPr/>
              <p:nvPr/>
            </p:nvSpPr>
            <p:spPr>
              <a:xfrm>
                <a:off x="310462" y="3371987"/>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9" name="Google Shape;1659;p19"/>
              <p:cNvSpPr/>
              <p:nvPr/>
            </p:nvSpPr>
            <p:spPr>
              <a:xfrm>
                <a:off x="86850" y="2871750"/>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0" name="Google Shape;1660;p19"/>
              <p:cNvSpPr/>
              <p:nvPr/>
            </p:nvSpPr>
            <p:spPr>
              <a:xfrm>
                <a:off x="444825" y="26094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1" name="Google Shape;1661;p19"/>
              <p:cNvSpPr/>
              <p:nvPr/>
            </p:nvSpPr>
            <p:spPr>
              <a:xfrm>
                <a:off x="213750" y="222292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62" name="Shape 1662"/>
        <p:cNvGrpSpPr/>
        <p:nvPr/>
      </p:nvGrpSpPr>
      <p:grpSpPr>
        <a:xfrm>
          <a:off x="0" y="0"/>
          <a:ext cx="0" cy="0"/>
          <a:chOff x="0" y="0"/>
          <a:chExt cx="0" cy="0"/>
        </a:xfrm>
      </p:grpSpPr>
      <p:grpSp>
        <p:nvGrpSpPr>
          <p:cNvPr id="1663" name="Google Shape;1663;p20"/>
          <p:cNvGrpSpPr/>
          <p:nvPr/>
        </p:nvGrpSpPr>
        <p:grpSpPr>
          <a:xfrm>
            <a:off x="-994524" y="-1745603"/>
            <a:ext cx="11119284" cy="9091909"/>
            <a:chOff x="4604892" y="4772533"/>
            <a:chExt cx="1053142" cy="861123"/>
          </a:xfrm>
        </p:grpSpPr>
        <p:sp>
          <p:nvSpPr>
            <p:cNvPr id="1664" name="Google Shape;1664;p20"/>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5" name="Google Shape;1665;p20"/>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6" name="Google Shape;1666;p20"/>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7" name="Google Shape;1667;p20"/>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8" name="Google Shape;1668;p20"/>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69" name="Google Shape;1669;p20"/>
          <p:cNvSpPr/>
          <p:nvPr/>
        </p:nvSpPr>
        <p:spPr>
          <a:xfrm flipH="1" rot="-750511">
            <a:off x="-505331"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0" name="Google Shape;1670;p20"/>
          <p:cNvSpPr/>
          <p:nvPr/>
        </p:nvSpPr>
        <p:spPr>
          <a:xfrm flipH="1" rot="10540379">
            <a:off x="-2377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1" name="Google Shape;1671;p20"/>
          <p:cNvSpPr txBox="1"/>
          <p:nvPr>
            <p:ph type="title"/>
          </p:nvPr>
        </p:nvSpPr>
        <p:spPr>
          <a:xfrm>
            <a:off x="933850" y="985388"/>
            <a:ext cx="2584800" cy="118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72" name="Google Shape;1672;p20"/>
          <p:cNvSpPr txBox="1"/>
          <p:nvPr>
            <p:ph idx="1" type="subTitle"/>
          </p:nvPr>
        </p:nvSpPr>
        <p:spPr>
          <a:xfrm>
            <a:off x="933850" y="2093688"/>
            <a:ext cx="2584800" cy="10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3" name="Google Shape;1673;p20"/>
          <p:cNvSpPr/>
          <p:nvPr/>
        </p:nvSpPr>
        <p:spPr>
          <a:xfrm flipH="1">
            <a:off x="1199" y="2516469"/>
            <a:ext cx="2259000" cy="3403934"/>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674" name="Google Shape;1674;p20"/>
          <p:cNvGrpSpPr/>
          <p:nvPr/>
        </p:nvGrpSpPr>
        <p:grpSpPr>
          <a:xfrm>
            <a:off x="-511012" y="4148280"/>
            <a:ext cx="1544474" cy="1271430"/>
            <a:chOff x="4439913" y="3562130"/>
            <a:chExt cx="1544474" cy="1271430"/>
          </a:xfrm>
        </p:grpSpPr>
        <p:sp>
          <p:nvSpPr>
            <p:cNvPr id="1675" name="Google Shape;1675;p20"/>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6" name="Google Shape;1676;p20"/>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7" name="Google Shape;1677;p20"/>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8" name="Google Shape;1678;p20"/>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9" name="Google Shape;1679;p20"/>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0" name="Google Shape;1680;p20"/>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1" name="Google Shape;1681;p20"/>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2" name="Google Shape;1682;p20"/>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83" name="Google Shape;1683;p20"/>
          <p:cNvGrpSpPr/>
          <p:nvPr/>
        </p:nvGrpSpPr>
        <p:grpSpPr>
          <a:xfrm>
            <a:off x="8315654" y="4070891"/>
            <a:ext cx="926783" cy="658791"/>
            <a:chOff x="8315654" y="4070891"/>
            <a:chExt cx="926783" cy="658791"/>
          </a:xfrm>
        </p:grpSpPr>
        <p:grpSp>
          <p:nvGrpSpPr>
            <p:cNvPr id="1684" name="Google Shape;1684;p20"/>
            <p:cNvGrpSpPr/>
            <p:nvPr/>
          </p:nvGrpSpPr>
          <p:grpSpPr>
            <a:xfrm>
              <a:off x="8592969" y="4478310"/>
              <a:ext cx="649468" cy="251372"/>
              <a:chOff x="10148633" y="6209093"/>
              <a:chExt cx="919535" cy="355900"/>
            </a:xfrm>
          </p:grpSpPr>
          <p:sp>
            <p:nvSpPr>
              <p:cNvPr id="1685" name="Google Shape;1685;p20"/>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6" name="Google Shape;1686;p20"/>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7" name="Google Shape;1687;p20"/>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8" name="Google Shape;1688;p20"/>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9" name="Google Shape;1689;p20"/>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0" name="Google Shape;1690;p20"/>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91" name="Google Shape;1691;p20"/>
            <p:cNvGrpSpPr/>
            <p:nvPr/>
          </p:nvGrpSpPr>
          <p:grpSpPr>
            <a:xfrm>
              <a:off x="8315654" y="4070891"/>
              <a:ext cx="379761" cy="219337"/>
              <a:chOff x="473929" y="3087841"/>
              <a:chExt cx="379761" cy="219337"/>
            </a:xfrm>
          </p:grpSpPr>
          <p:sp>
            <p:nvSpPr>
              <p:cNvPr id="1692" name="Google Shape;1692;p20"/>
              <p:cNvSpPr/>
              <p:nvPr/>
            </p:nvSpPr>
            <p:spPr>
              <a:xfrm>
                <a:off x="601394" y="3087841"/>
                <a:ext cx="141113" cy="83967"/>
              </a:xfrm>
              <a:custGeom>
                <a:rect b="b" l="l" r="r" t="t"/>
                <a:pathLst>
                  <a:path extrusionOk="0" h="118681" w="199453">
                    <a:moveTo>
                      <a:pt x="199453" y="74486"/>
                    </a:moveTo>
                    <a:lnTo>
                      <a:pt x="144462" y="0"/>
                    </a:lnTo>
                    <a:lnTo>
                      <a:pt x="12636" y="60833"/>
                    </a:lnTo>
                    <a:lnTo>
                      <a:pt x="0" y="118682"/>
                    </a:lnTo>
                    <a:lnTo>
                      <a:pt x="199453" y="744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3" name="Google Shape;1693;p20"/>
              <p:cNvSpPr/>
              <p:nvPr/>
            </p:nvSpPr>
            <p:spPr>
              <a:xfrm>
                <a:off x="473929" y="3126485"/>
                <a:ext cx="379761" cy="180693"/>
              </a:xfrm>
              <a:custGeom>
                <a:rect b="b" l="l" r="r" t="t"/>
                <a:pathLst>
                  <a:path extrusionOk="0" h="255396" w="536765">
                    <a:moveTo>
                      <a:pt x="124016" y="99592"/>
                    </a:moveTo>
                    <a:cubicBezTo>
                      <a:pt x="100902" y="75272"/>
                      <a:pt x="48768" y="40791"/>
                      <a:pt x="0" y="19392"/>
                    </a:cubicBezTo>
                    <a:lnTo>
                      <a:pt x="39307" y="125056"/>
                    </a:lnTo>
                    <a:lnTo>
                      <a:pt x="0" y="235990"/>
                    </a:lnTo>
                    <a:cubicBezTo>
                      <a:pt x="48768" y="214591"/>
                      <a:pt x="100902" y="180110"/>
                      <a:pt x="124016" y="155790"/>
                    </a:cubicBezTo>
                    <a:cubicBezTo>
                      <a:pt x="341440" y="395248"/>
                      <a:pt x="536766" y="127723"/>
                      <a:pt x="536766" y="127723"/>
                    </a:cubicBezTo>
                    <a:cubicBezTo>
                      <a:pt x="536766" y="127723"/>
                      <a:pt x="341440" y="-139866"/>
                      <a:pt x="124016" y="995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4" name="Google Shape;1694;p20"/>
              <p:cNvSpPr/>
              <p:nvPr/>
            </p:nvSpPr>
            <p:spPr>
              <a:xfrm>
                <a:off x="739090" y="3136504"/>
                <a:ext cx="114375" cy="160791"/>
              </a:xfrm>
              <a:custGeom>
                <a:rect b="b" l="l" r="r" t="t"/>
                <a:pathLst>
                  <a:path extrusionOk="0" h="227266" w="161661">
                    <a:moveTo>
                      <a:pt x="13770" y="0"/>
                    </a:moveTo>
                    <a:cubicBezTo>
                      <a:pt x="689" y="44958"/>
                      <a:pt x="-8963" y="119253"/>
                      <a:pt x="13198" y="227266"/>
                    </a:cubicBezTo>
                    <a:cubicBezTo>
                      <a:pt x="102543" y="194183"/>
                      <a:pt x="161661" y="113538"/>
                      <a:pt x="161661" y="113538"/>
                    </a:cubicBezTo>
                    <a:cubicBezTo>
                      <a:pt x="161661" y="113538"/>
                      <a:pt x="102733" y="33147"/>
                      <a:pt x="1377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5" name="Google Shape;1695;p20"/>
              <p:cNvSpPr/>
              <p:nvPr/>
            </p:nvSpPr>
            <p:spPr>
              <a:xfrm>
                <a:off x="676876" y="3214812"/>
                <a:ext cx="68872" cy="47801"/>
              </a:xfrm>
              <a:custGeom>
                <a:rect b="b" l="l" r="r" t="t"/>
                <a:pathLst>
                  <a:path extrusionOk="0" h="67563" w="97345">
                    <a:moveTo>
                      <a:pt x="0" y="0"/>
                    </a:moveTo>
                    <a:lnTo>
                      <a:pt x="0" y="67564"/>
                    </a:lnTo>
                    <a:lnTo>
                      <a:pt x="97346" y="40767"/>
                    </a:lnTo>
                    <a:lnTo>
                      <a:pt x="97346" y="1892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326" name="Shape 326"/>
        <p:cNvGrpSpPr/>
        <p:nvPr/>
      </p:nvGrpSpPr>
      <p:grpSpPr>
        <a:xfrm>
          <a:off x="0" y="0"/>
          <a:ext cx="0" cy="0"/>
          <a:chOff x="0" y="0"/>
          <a:chExt cx="0" cy="0"/>
        </a:xfrm>
      </p:grpSpPr>
      <p:grpSp>
        <p:nvGrpSpPr>
          <p:cNvPr id="327" name="Google Shape;327;p3"/>
          <p:cNvGrpSpPr/>
          <p:nvPr/>
        </p:nvGrpSpPr>
        <p:grpSpPr>
          <a:xfrm>
            <a:off x="-351295" y="-696880"/>
            <a:ext cx="9915007" cy="6429993"/>
            <a:chOff x="8596439" y="4160773"/>
            <a:chExt cx="1163542" cy="754570"/>
          </a:xfrm>
        </p:grpSpPr>
        <p:sp>
          <p:nvSpPr>
            <p:cNvPr id="328" name="Google Shape;328;p3"/>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3"/>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3"/>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3"/>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32" name="Google Shape;332;p3"/>
          <p:cNvSpPr/>
          <p:nvPr/>
        </p:nvSpPr>
        <p:spPr>
          <a:xfrm rot="652374">
            <a:off x="-215161" y="-1011228"/>
            <a:ext cx="9469572" cy="4508831"/>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34" name="Google Shape;334;p3"/>
          <p:cNvGrpSpPr/>
          <p:nvPr/>
        </p:nvGrpSpPr>
        <p:grpSpPr>
          <a:xfrm>
            <a:off x="-137945" y="4096113"/>
            <a:ext cx="2166242" cy="1212783"/>
            <a:chOff x="-137945" y="4106288"/>
            <a:chExt cx="2166242" cy="1212783"/>
          </a:xfrm>
        </p:grpSpPr>
        <p:grpSp>
          <p:nvGrpSpPr>
            <p:cNvPr id="335" name="Google Shape;335;p3"/>
            <p:cNvGrpSpPr/>
            <p:nvPr/>
          </p:nvGrpSpPr>
          <p:grpSpPr>
            <a:xfrm>
              <a:off x="-118771" y="4556638"/>
              <a:ext cx="714802" cy="687884"/>
              <a:chOff x="7774809" y="4719148"/>
              <a:chExt cx="715017" cy="688090"/>
            </a:xfrm>
          </p:grpSpPr>
          <p:sp>
            <p:nvSpPr>
              <p:cNvPr id="336" name="Google Shape;336;p3"/>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3"/>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38" name="Google Shape;338;p3"/>
            <p:cNvGrpSpPr/>
            <p:nvPr/>
          </p:nvGrpSpPr>
          <p:grpSpPr>
            <a:xfrm>
              <a:off x="-137945" y="4106288"/>
              <a:ext cx="2166242" cy="1212783"/>
              <a:chOff x="325760" y="331097"/>
              <a:chExt cx="2061321" cy="1154042"/>
            </a:xfrm>
          </p:grpSpPr>
          <p:sp>
            <p:nvSpPr>
              <p:cNvPr id="339" name="Google Shape;339;p3"/>
              <p:cNvSpPr/>
              <p:nvPr/>
            </p:nvSpPr>
            <p:spPr>
              <a:xfrm>
                <a:off x="325760" y="331097"/>
                <a:ext cx="2061321" cy="878038"/>
              </a:xfrm>
              <a:custGeom>
                <a:rect b="b" l="l" r="r" t="t"/>
                <a:pathLst>
                  <a:path extrusionOk="0" h="1241043" w="2913528">
                    <a:moveTo>
                      <a:pt x="2493117" y="1238428"/>
                    </a:moveTo>
                    <a:cubicBezTo>
                      <a:pt x="2493117" y="1238428"/>
                      <a:pt x="2899136" y="1208329"/>
                      <a:pt x="2912915" y="1084758"/>
                    </a:cubicBezTo>
                    <a:cubicBezTo>
                      <a:pt x="2926695" y="961187"/>
                      <a:pt x="2708826" y="799008"/>
                      <a:pt x="2194857" y="623939"/>
                    </a:cubicBezTo>
                    <a:cubicBezTo>
                      <a:pt x="2194857" y="623939"/>
                      <a:pt x="2065381" y="592189"/>
                      <a:pt x="2043219" y="357683"/>
                    </a:cubicBezTo>
                    <a:cubicBezTo>
                      <a:pt x="2021058" y="123178"/>
                      <a:pt x="2017057" y="-19126"/>
                      <a:pt x="1957431" y="2083"/>
                    </a:cubicBezTo>
                    <a:cubicBezTo>
                      <a:pt x="1918251" y="15863"/>
                      <a:pt x="1835511" y="403276"/>
                      <a:pt x="1658663" y="450901"/>
                    </a:cubicBezTo>
                    <a:cubicBezTo>
                      <a:pt x="1481816" y="498526"/>
                      <a:pt x="962068" y="485636"/>
                      <a:pt x="762488" y="427533"/>
                    </a:cubicBezTo>
                    <a:cubicBezTo>
                      <a:pt x="570083" y="371463"/>
                      <a:pt x="320972" y="227699"/>
                      <a:pt x="213975" y="232461"/>
                    </a:cubicBezTo>
                    <a:cubicBezTo>
                      <a:pt x="106977" y="237224"/>
                      <a:pt x="5250" y="282753"/>
                      <a:pt x="170" y="411912"/>
                    </a:cubicBezTo>
                    <a:cubicBezTo>
                      <a:pt x="-4910" y="541071"/>
                      <a:pt x="104818" y="353048"/>
                      <a:pt x="192829" y="353937"/>
                    </a:cubicBezTo>
                    <a:cubicBezTo>
                      <a:pt x="280840" y="354826"/>
                      <a:pt x="321861" y="383147"/>
                      <a:pt x="397934" y="494272"/>
                    </a:cubicBezTo>
                    <a:cubicBezTo>
                      <a:pt x="474007" y="605397"/>
                      <a:pt x="988675" y="1288466"/>
                      <a:pt x="2493117" y="123842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3"/>
              <p:cNvSpPr/>
              <p:nvPr/>
            </p:nvSpPr>
            <p:spPr>
              <a:xfrm>
                <a:off x="464062" y="422491"/>
                <a:ext cx="136980" cy="121527"/>
              </a:xfrm>
              <a:custGeom>
                <a:rect b="b" l="l" r="r" t="t"/>
                <a:pathLst>
                  <a:path extrusionOk="0" h="171769" w="193611">
                    <a:moveTo>
                      <a:pt x="169990" y="139511"/>
                    </a:moveTo>
                    <a:cubicBezTo>
                      <a:pt x="169990" y="139511"/>
                      <a:pt x="120523" y="74233"/>
                      <a:pt x="193611" y="38419"/>
                    </a:cubicBezTo>
                    <a:cubicBezTo>
                      <a:pt x="193611" y="38419"/>
                      <a:pt x="121222" y="-82231"/>
                      <a:pt x="0" y="104078"/>
                    </a:cubicBezTo>
                    <a:lnTo>
                      <a:pt x="115507" y="171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3"/>
              <p:cNvSpPr/>
              <p:nvPr/>
            </p:nvSpPr>
            <p:spPr>
              <a:xfrm>
                <a:off x="1955641" y="1120917"/>
                <a:ext cx="410670" cy="86822"/>
              </a:xfrm>
              <a:custGeom>
                <a:rect b="b" l="l" r="r" t="t"/>
                <a:pathLst>
                  <a:path extrusionOk="0" h="122717" w="580453">
                    <a:moveTo>
                      <a:pt x="31750" y="122718"/>
                    </a:moveTo>
                    <a:cubicBezTo>
                      <a:pt x="26734" y="113066"/>
                      <a:pt x="4255" y="81316"/>
                      <a:pt x="0" y="71473"/>
                    </a:cubicBezTo>
                    <a:cubicBezTo>
                      <a:pt x="85344" y="63853"/>
                      <a:pt x="175832" y="27023"/>
                      <a:pt x="259334" y="7973"/>
                    </a:cubicBezTo>
                    <a:cubicBezTo>
                      <a:pt x="323406" y="-6822"/>
                      <a:pt x="390271" y="2258"/>
                      <a:pt x="455676" y="8989"/>
                    </a:cubicBezTo>
                    <a:cubicBezTo>
                      <a:pt x="486543" y="12653"/>
                      <a:pt x="517620" y="14349"/>
                      <a:pt x="548704" y="14069"/>
                    </a:cubicBezTo>
                    <a:cubicBezTo>
                      <a:pt x="559340" y="13752"/>
                      <a:pt x="569938" y="12774"/>
                      <a:pt x="580454" y="11148"/>
                    </a:cubicBezTo>
                    <a:cubicBezTo>
                      <a:pt x="490093" y="97572"/>
                      <a:pt x="185357" y="120178"/>
                      <a:pt x="185357" y="120178"/>
                    </a:cubicBezTo>
                    <a:cubicBezTo>
                      <a:pt x="132969" y="121892"/>
                      <a:pt x="81852" y="122654"/>
                      <a:pt x="31750" y="1227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3"/>
              <p:cNvSpPr/>
              <p:nvPr/>
            </p:nvSpPr>
            <p:spPr>
              <a:xfrm>
                <a:off x="2095072" y="993119"/>
                <a:ext cx="172203" cy="76913"/>
              </a:xfrm>
              <a:custGeom>
                <a:rect b="b" l="l" r="r" t="t"/>
                <a:pathLst>
                  <a:path extrusionOk="0" h="108711" w="243396">
                    <a:moveTo>
                      <a:pt x="26680" y="0"/>
                    </a:moveTo>
                    <a:cubicBezTo>
                      <a:pt x="16901" y="0"/>
                      <a:pt x="5217" y="1524"/>
                      <a:pt x="1280" y="10414"/>
                    </a:cubicBezTo>
                    <a:cubicBezTo>
                      <a:pt x="-3419" y="20574"/>
                      <a:pt x="5725" y="31496"/>
                      <a:pt x="13980" y="38989"/>
                    </a:cubicBezTo>
                    <a:cubicBezTo>
                      <a:pt x="44841" y="66612"/>
                      <a:pt x="77861" y="94488"/>
                      <a:pt x="118120" y="104331"/>
                    </a:cubicBezTo>
                    <a:cubicBezTo>
                      <a:pt x="147457" y="111506"/>
                      <a:pt x="178191" y="108395"/>
                      <a:pt x="208290" y="105346"/>
                    </a:cubicBezTo>
                    <a:cubicBezTo>
                      <a:pt x="226832" y="103378"/>
                      <a:pt x="249502" y="95949"/>
                      <a:pt x="241882" y="72835"/>
                    </a:cubicBezTo>
                    <a:cubicBezTo>
                      <a:pt x="237564" y="59754"/>
                      <a:pt x="229182" y="54674"/>
                      <a:pt x="217498" y="49467"/>
                    </a:cubicBezTo>
                    <a:cubicBezTo>
                      <a:pt x="178890" y="32639"/>
                      <a:pt x="142441" y="15557"/>
                      <a:pt x="100721" y="7303"/>
                    </a:cubicBezTo>
                    <a:cubicBezTo>
                      <a:pt x="76337" y="2451"/>
                      <a:pt x="51541" y="6"/>
                      <a:pt x="2668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3"/>
              <p:cNvSpPr/>
              <p:nvPr/>
            </p:nvSpPr>
            <p:spPr>
              <a:xfrm>
                <a:off x="788149" y="867002"/>
                <a:ext cx="1083594" cy="338968"/>
              </a:xfrm>
              <a:custGeom>
                <a:rect b="b" l="l" r="r" t="t"/>
                <a:pathLst>
                  <a:path extrusionOk="0" h="479107" w="1531581">
                    <a:moveTo>
                      <a:pt x="384810" y="178816"/>
                    </a:moveTo>
                    <a:cubicBezTo>
                      <a:pt x="464439" y="221488"/>
                      <a:pt x="559562" y="263969"/>
                      <a:pt x="641350" y="225552"/>
                    </a:cubicBezTo>
                    <a:lnTo>
                      <a:pt x="384239" y="87376"/>
                    </a:lnTo>
                    <a:cubicBezTo>
                      <a:pt x="359728" y="74232"/>
                      <a:pt x="331026" y="50673"/>
                      <a:pt x="341376" y="24829"/>
                    </a:cubicBezTo>
                    <a:cubicBezTo>
                      <a:pt x="349949" y="3302"/>
                      <a:pt x="378714" y="381"/>
                      <a:pt x="401892" y="1079"/>
                    </a:cubicBezTo>
                    <a:cubicBezTo>
                      <a:pt x="534035" y="5016"/>
                      <a:pt x="673608" y="16637"/>
                      <a:pt x="781939" y="92519"/>
                    </a:cubicBezTo>
                    <a:cubicBezTo>
                      <a:pt x="852932" y="142304"/>
                      <a:pt x="904050" y="215519"/>
                      <a:pt x="971042" y="270319"/>
                    </a:cubicBezTo>
                    <a:cubicBezTo>
                      <a:pt x="1018947" y="309029"/>
                      <a:pt x="1073049" y="339369"/>
                      <a:pt x="1131062" y="360045"/>
                    </a:cubicBezTo>
                    <a:cubicBezTo>
                      <a:pt x="1236663" y="398590"/>
                      <a:pt x="1350010" y="410845"/>
                      <a:pt x="1461262" y="417703"/>
                    </a:cubicBezTo>
                    <a:cubicBezTo>
                      <a:pt x="1480312" y="418910"/>
                      <a:pt x="1519746" y="412560"/>
                      <a:pt x="1529398" y="432308"/>
                    </a:cubicBezTo>
                    <a:cubicBezTo>
                      <a:pt x="1534414" y="442468"/>
                      <a:pt x="1529779" y="461708"/>
                      <a:pt x="1525588" y="479107"/>
                    </a:cubicBezTo>
                    <a:cubicBezTo>
                      <a:pt x="730758" y="450342"/>
                      <a:pt x="258445" y="204279"/>
                      <a:pt x="0" y="0"/>
                    </a:cubicBezTo>
                    <a:cubicBezTo>
                      <a:pt x="132906" y="42545"/>
                      <a:pt x="260731" y="112395"/>
                      <a:pt x="384810" y="1788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3"/>
              <p:cNvSpPr/>
              <p:nvPr/>
            </p:nvSpPr>
            <p:spPr>
              <a:xfrm>
                <a:off x="1687392" y="1130271"/>
                <a:ext cx="301807" cy="354868"/>
              </a:xfrm>
              <a:custGeom>
                <a:rect b="b" l="l" r="r" t="t"/>
                <a:pathLst>
                  <a:path extrusionOk="0" h="501580" w="426583">
                    <a:moveTo>
                      <a:pt x="413387" y="0"/>
                    </a:moveTo>
                    <a:cubicBezTo>
                      <a:pt x="413387" y="0"/>
                      <a:pt x="485904" y="260350"/>
                      <a:pt x="290959" y="419100"/>
                    </a:cubicBezTo>
                    <a:cubicBezTo>
                      <a:pt x="96014" y="577850"/>
                      <a:pt x="637" y="468186"/>
                      <a:pt x="2" y="413957"/>
                    </a:cubicBezTo>
                    <a:cubicBezTo>
                      <a:pt x="-633" y="359727"/>
                      <a:pt x="183580" y="132842"/>
                      <a:pt x="171452" y="1047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45" name="Google Shape;345;p3"/>
              <p:cNvGrpSpPr/>
              <p:nvPr/>
            </p:nvGrpSpPr>
            <p:grpSpPr>
              <a:xfrm>
                <a:off x="866861" y="661498"/>
                <a:ext cx="1435425" cy="780257"/>
                <a:chOff x="1091882" y="815847"/>
                <a:chExt cx="2032317" cy="1104710"/>
              </a:xfrm>
            </p:grpSpPr>
            <p:sp>
              <p:nvSpPr>
                <p:cNvPr id="346" name="Google Shape;346;p3"/>
                <p:cNvSpPr/>
                <p:nvPr/>
              </p:nvSpPr>
              <p:spPr>
                <a:xfrm>
                  <a:off x="2367407" y="893825"/>
                  <a:ext cx="756792" cy="409194"/>
                </a:xfrm>
                <a:custGeom>
                  <a:rect b="b" l="l" r="r" t="t"/>
                  <a:pathLst>
                    <a:path extrusionOk="0" h="409194" w="756792">
                      <a:moveTo>
                        <a:pt x="271145" y="157163"/>
                      </a:moveTo>
                      <a:cubicBezTo>
                        <a:pt x="218948" y="141288"/>
                        <a:pt x="164592" y="130493"/>
                        <a:pt x="113348" y="112014"/>
                      </a:cubicBezTo>
                      <a:cubicBezTo>
                        <a:pt x="62998" y="89999"/>
                        <a:pt x="22606" y="50089"/>
                        <a:pt x="0" y="0"/>
                      </a:cubicBezTo>
                      <a:cubicBezTo>
                        <a:pt x="19793" y="52603"/>
                        <a:pt x="59150" y="95517"/>
                        <a:pt x="109855" y="119761"/>
                      </a:cubicBezTo>
                      <a:cubicBezTo>
                        <a:pt x="161226" y="140653"/>
                        <a:pt x="214948" y="152845"/>
                        <a:pt x="267398" y="169672"/>
                      </a:cubicBezTo>
                      <a:cubicBezTo>
                        <a:pt x="442271" y="222866"/>
                        <a:pt x="607498" y="303733"/>
                        <a:pt x="756793" y="409194"/>
                      </a:cubicBezTo>
                      <a:cubicBezTo>
                        <a:pt x="615569" y="291973"/>
                        <a:pt x="447294" y="208217"/>
                        <a:pt x="271145" y="157163"/>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3"/>
                <p:cNvSpPr/>
                <p:nvPr/>
              </p:nvSpPr>
              <p:spPr>
                <a:xfrm>
                  <a:off x="2406650" y="1622107"/>
                  <a:ext cx="231330" cy="298450"/>
                </a:xfrm>
                <a:custGeom>
                  <a:rect b="b" l="l" r="r" t="t"/>
                  <a:pathLst>
                    <a:path extrusionOk="0" h="298450" w="231330">
                      <a:moveTo>
                        <a:pt x="0" y="298450"/>
                      </a:moveTo>
                      <a:cubicBezTo>
                        <a:pt x="133921" y="269748"/>
                        <a:pt x="229870" y="134366"/>
                        <a:pt x="231330" y="0"/>
                      </a:cubicBezTo>
                      <a:cubicBezTo>
                        <a:pt x="197993" y="128588"/>
                        <a:pt x="120967" y="239840"/>
                        <a:pt x="0" y="298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3"/>
                <p:cNvSpPr/>
                <p:nvPr/>
              </p:nvSpPr>
              <p:spPr>
                <a:xfrm>
                  <a:off x="1091882" y="815847"/>
                  <a:ext cx="702119" cy="60275"/>
                </a:xfrm>
                <a:custGeom>
                  <a:rect b="b" l="l" r="r" t="t"/>
                  <a:pathLst>
                    <a:path extrusionOk="0" h="60275" w="702119">
                      <a:moveTo>
                        <a:pt x="702119" y="44450"/>
                      </a:moveTo>
                      <a:cubicBezTo>
                        <a:pt x="467150" y="56255"/>
                        <a:pt x="231604" y="41345"/>
                        <a:pt x="0" y="0"/>
                      </a:cubicBezTo>
                      <a:cubicBezTo>
                        <a:pt x="228879" y="60585"/>
                        <a:pt x="467424" y="75686"/>
                        <a:pt x="702119" y="44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nvGrpSpPr>
          <p:cNvPr id="349" name="Google Shape;349;p3"/>
          <p:cNvGrpSpPr/>
          <p:nvPr/>
        </p:nvGrpSpPr>
        <p:grpSpPr>
          <a:xfrm>
            <a:off x="8375150" y="445034"/>
            <a:ext cx="797078" cy="2879932"/>
            <a:chOff x="8375150" y="445034"/>
            <a:chExt cx="797078" cy="2879932"/>
          </a:xfrm>
        </p:grpSpPr>
        <p:grpSp>
          <p:nvGrpSpPr>
            <p:cNvPr id="350" name="Google Shape;350;p3"/>
            <p:cNvGrpSpPr/>
            <p:nvPr/>
          </p:nvGrpSpPr>
          <p:grpSpPr>
            <a:xfrm flipH="1">
              <a:off x="8546216" y="2480367"/>
              <a:ext cx="626012" cy="844599"/>
              <a:chOff x="3436592" y="377912"/>
              <a:chExt cx="437954" cy="590835"/>
            </a:xfrm>
          </p:grpSpPr>
          <p:sp>
            <p:nvSpPr>
              <p:cNvPr id="351" name="Google Shape;351;p3"/>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3"/>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53" name="Google Shape;353;p3"/>
              <p:cNvGrpSpPr/>
              <p:nvPr/>
            </p:nvGrpSpPr>
            <p:grpSpPr>
              <a:xfrm>
                <a:off x="3462692" y="377912"/>
                <a:ext cx="410791" cy="590835"/>
                <a:chOff x="3462692" y="377912"/>
                <a:chExt cx="410791" cy="590835"/>
              </a:xfrm>
            </p:grpSpPr>
            <p:sp>
              <p:nvSpPr>
                <p:cNvPr id="354" name="Google Shape;354;p3"/>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3"/>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3"/>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3"/>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3"/>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3"/>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82" name="Google Shape;382;p3"/>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85" name="Google Shape;385;p3"/>
            <p:cNvGrpSpPr/>
            <p:nvPr/>
          </p:nvGrpSpPr>
          <p:grpSpPr>
            <a:xfrm>
              <a:off x="8375150" y="445034"/>
              <a:ext cx="457307" cy="1296240"/>
              <a:chOff x="8363525" y="2591250"/>
              <a:chExt cx="457307" cy="1296240"/>
            </a:xfrm>
          </p:grpSpPr>
          <p:sp>
            <p:nvSpPr>
              <p:cNvPr id="386" name="Google Shape;386;p3"/>
              <p:cNvSpPr/>
              <p:nvPr/>
            </p:nvSpPr>
            <p:spPr>
              <a:xfrm>
                <a:off x="8587137" y="3740312"/>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
              <p:cNvSpPr/>
              <p:nvPr/>
            </p:nvSpPr>
            <p:spPr>
              <a:xfrm>
                <a:off x="8363525" y="3240075"/>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
              <p:cNvSpPr/>
              <p:nvPr/>
            </p:nvSpPr>
            <p:spPr>
              <a:xfrm>
                <a:off x="8721500" y="297777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
              <p:cNvSpPr/>
              <p:nvPr/>
            </p:nvSpPr>
            <p:spPr>
              <a:xfrm>
                <a:off x="8490425" y="25912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90" name="Google Shape;390;p3"/>
          <p:cNvSpPr/>
          <p:nvPr/>
        </p:nvSpPr>
        <p:spPr>
          <a:xfrm flipH="1">
            <a:off x="4974000" y="3727574"/>
            <a:ext cx="4170045" cy="1415929"/>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96" name="Shape 1696"/>
        <p:cNvGrpSpPr/>
        <p:nvPr/>
      </p:nvGrpSpPr>
      <p:grpSpPr>
        <a:xfrm>
          <a:off x="0" y="0"/>
          <a:ext cx="0" cy="0"/>
          <a:chOff x="0" y="0"/>
          <a:chExt cx="0" cy="0"/>
        </a:xfrm>
      </p:grpSpPr>
      <p:grpSp>
        <p:nvGrpSpPr>
          <p:cNvPr id="1697" name="Google Shape;1697;p21"/>
          <p:cNvGrpSpPr/>
          <p:nvPr/>
        </p:nvGrpSpPr>
        <p:grpSpPr>
          <a:xfrm flipH="1">
            <a:off x="-1070724" y="-1745603"/>
            <a:ext cx="11119284" cy="9091909"/>
            <a:chOff x="4604892" y="4772533"/>
            <a:chExt cx="1053142" cy="861123"/>
          </a:xfrm>
        </p:grpSpPr>
        <p:sp>
          <p:nvSpPr>
            <p:cNvPr id="1698" name="Google Shape;1698;p21"/>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9" name="Google Shape;1699;p21"/>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0" name="Google Shape;1700;p21"/>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1" name="Google Shape;1701;p21"/>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2" name="Google Shape;1702;p21"/>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03" name="Google Shape;1703;p21"/>
          <p:cNvSpPr/>
          <p:nvPr/>
        </p:nvSpPr>
        <p:spPr>
          <a:xfrm rot="750511">
            <a:off x="-592554"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4" name="Google Shape;1704;p21"/>
          <p:cNvSpPr/>
          <p:nvPr/>
        </p:nvSpPr>
        <p:spPr>
          <a:xfrm rot="-10540379">
            <a:off x="26112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5" name="Google Shape;1705;p21"/>
          <p:cNvSpPr txBox="1"/>
          <p:nvPr>
            <p:ph type="title"/>
          </p:nvPr>
        </p:nvSpPr>
        <p:spPr>
          <a:xfrm>
            <a:off x="5349750" y="2569850"/>
            <a:ext cx="2630400" cy="572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6" name="Google Shape;1706;p21"/>
          <p:cNvSpPr txBox="1"/>
          <p:nvPr>
            <p:ph idx="1" type="subTitle"/>
          </p:nvPr>
        </p:nvSpPr>
        <p:spPr>
          <a:xfrm>
            <a:off x="5349875" y="3066350"/>
            <a:ext cx="2630400" cy="108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707" name="Google Shape;1707;p21"/>
          <p:cNvGrpSpPr/>
          <p:nvPr/>
        </p:nvGrpSpPr>
        <p:grpSpPr>
          <a:xfrm rot="833170">
            <a:off x="4124260" y="83371"/>
            <a:ext cx="2605601" cy="1437682"/>
            <a:chOff x="-266889" y="104297"/>
            <a:chExt cx="2605533" cy="1437644"/>
          </a:xfrm>
        </p:grpSpPr>
        <p:sp>
          <p:nvSpPr>
            <p:cNvPr id="1708" name="Google Shape;1708;p21"/>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9" name="Google Shape;1709;p21"/>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0" name="Google Shape;1710;p21"/>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1" name="Google Shape;1711;p21"/>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2" name="Google Shape;1712;p21"/>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3" name="Google Shape;1713;p21"/>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4" name="Google Shape;1714;p21"/>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15" name="Google Shape;1715;p21"/>
          <p:cNvSpPr/>
          <p:nvPr/>
        </p:nvSpPr>
        <p:spPr>
          <a:xfrm>
            <a:off x="20" y="3334325"/>
            <a:ext cx="5806472" cy="1971574"/>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16" name="Google Shape;1716;p21"/>
          <p:cNvGrpSpPr/>
          <p:nvPr/>
        </p:nvGrpSpPr>
        <p:grpSpPr>
          <a:xfrm>
            <a:off x="-322272" y="3595417"/>
            <a:ext cx="1499429" cy="1848968"/>
            <a:chOff x="-322272" y="3595417"/>
            <a:chExt cx="1499429" cy="1848968"/>
          </a:xfrm>
        </p:grpSpPr>
        <p:grpSp>
          <p:nvGrpSpPr>
            <p:cNvPr id="1717" name="Google Shape;1717;p21"/>
            <p:cNvGrpSpPr/>
            <p:nvPr/>
          </p:nvGrpSpPr>
          <p:grpSpPr>
            <a:xfrm>
              <a:off x="244464" y="4364104"/>
              <a:ext cx="932693" cy="1080281"/>
              <a:chOff x="6368522" y="4020131"/>
              <a:chExt cx="599879" cy="694848"/>
            </a:xfrm>
          </p:grpSpPr>
          <p:grpSp>
            <p:nvGrpSpPr>
              <p:cNvPr id="1718" name="Google Shape;1718;p21"/>
              <p:cNvGrpSpPr/>
              <p:nvPr/>
            </p:nvGrpSpPr>
            <p:grpSpPr>
              <a:xfrm>
                <a:off x="6368522" y="4020131"/>
                <a:ext cx="599879" cy="694848"/>
                <a:chOff x="6368522" y="4020131"/>
                <a:chExt cx="599879" cy="694848"/>
              </a:xfrm>
            </p:grpSpPr>
            <p:sp>
              <p:nvSpPr>
                <p:cNvPr id="1719" name="Google Shape;1719;p21"/>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0" name="Google Shape;1720;p21"/>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1" name="Google Shape;1721;p21"/>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2" name="Google Shape;1722;p21"/>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3" name="Google Shape;1723;p21"/>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4" name="Google Shape;1724;p21"/>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5" name="Google Shape;1725;p21"/>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26" name="Google Shape;1726;p21"/>
              <p:cNvGrpSpPr/>
              <p:nvPr/>
            </p:nvGrpSpPr>
            <p:grpSpPr>
              <a:xfrm>
                <a:off x="6383500" y="4033645"/>
                <a:ext cx="566882" cy="363909"/>
                <a:chOff x="6383500" y="4033645"/>
                <a:chExt cx="566882" cy="363909"/>
              </a:xfrm>
            </p:grpSpPr>
            <p:sp>
              <p:nvSpPr>
                <p:cNvPr id="1727" name="Google Shape;1727;p21"/>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8" name="Google Shape;1728;p21"/>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9" name="Google Shape;1729;p21"/>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0" name="Google Shape;1730;p21"/>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1" name="Google Shape;1731;p21"/>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2" name="Google Shape;1732;p21"/>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3" name="Google Shape;1733;p21"/>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34" name="Google Shape;1734;p21"/>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5" name="Google Shape;1735;p21"/>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6" name="Google Shape;1736;p21"/>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7" name="Google Shape;1737;p21"/>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8" name="Google Shape;1738;p21"/>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9" name="Google Shape;1739;p21"/>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0" name="Google Shape;1740;p21"/>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1" name="Google Shape;1741;p21"/>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2" name="Google Shape;1742;p21"/>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3" name="Google Shape;1743;p21"/>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4" name="Google Shape;1744;p21"/>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5" name="Google Shape;1745;p21"/>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6" name="Google Shape;1746;p21"/>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7" name="Google Shape;1747;p21"/>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8" name="Google Shape;1748;p21"/>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9" name="Google Shape;1749;p21"/>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0" name="Google Shape;1750;p21"/>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1" name="Google Shape;1751;p21"/>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2" name="Google Shape;1752;p21"/>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3" name="Google Shape;1753;p21"/>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4" name="Google Shape;1754;p21"/>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5" name="Google Shape;1755;p21"/>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6" name="Google Shape;1756;p21"/>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7" name="Google Shape;1757;p21"/>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8" name="Google Shape;1758;p21"/>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9" name="Google Shape;1759;p21"/>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0" name="Google Shape;1760;p21"/>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1" name="Google Shape;1761;p21"/>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2" name="Google Shape;1762;p21"/>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3" name="Google Shape;1763;p21"/>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4" name="Google Shape;1764;p21"/>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5" name="Google Shape;1765;p21"/>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6" name="Google Shape;1766;p21"/>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7" name="Google Shape;1767;p21"/>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8" name="Google Shape;1768;p21"/>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9" name="Google Shape;1769;p21"/>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0" name="Google Shape;1770;p21"/>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1" name="Google Shape;1771;p21"/>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2" name="Google Shape;1772;p21"/>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3" name="Google Shape;1773;p21"/>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4" name="Google Shape;1774;p21"/>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5" name="Google Shape;1775;p21"/>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6" name="Google Shape;1776;p21"/>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7" name="Google Shape;1777;p21"/>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8" name="Google Shape;1778;p21"/>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9" name="Google Shape;1779;p21"/>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0" name="Google Shape;1780;p21"/>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81" name="Google Shape;1781;p21"/>
            <p:cNvGrpSpPr/>
            <p:nvPr/>
          </p:nvGrpSpPr>
          <p:grpSpPr>
            <a:xfrm>
              <a:off x="-322272" y="3595417"/>
              <a:ext cx="988409" cy="1252645"/>
              <a:chOff x="7662092" y="3318639"/>
              <a:chExt cx="769429" cy="975125"/>
            </a:xfrm>
          </p:grpSpPr>
          <p:sp>
            <p:nvSpPr>
              <p:cNvPr id="1782" name="Google Shape;1782;p21"/>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3" name="Google Shape;1783;p21"/>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4" name="Google Shape;1784;p21"/>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5" name="Google Shape;1785;p21"/>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6" name="Google Shape;1786;p21"/>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7" name="Google Shape;1787;p21"/>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8" name="Google Shape;1788;p21"/>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9" name="Google Shape;1789;p21"/>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0" name="Google Shape;1790;p21"/>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1" name="Google Shape;1791;p21"/>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2" name="Google Shape;1792;p21"/>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3" name="Google Shape;1793;p21"/>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4" name="Google Shape;1794;p21"/>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5" name="Google Shape;1795;p21"/>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6" name="Google Shape;1796;p21"/>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7" name="Google Shape;1797;p21"/>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8" name="Google Shape;1798;p21"/>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9" name="Google Shape;1799;p21"/>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0" name="Google Shape;1800;p21"/>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1" name="Google Shape;1801;p21"/>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2" name="Google Shape;1802;p21"/>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3" name="Google Shape;1803;p21"/>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4" name="Google Shape;1804;p21"/>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5" name="Google Shape;1805;p21"/>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6" name="Google Shape;1806;p21"/>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7" name="Google Shape;1807;p21"/>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8" name="Google Shape;1808;p21"/>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9" name="Google Shape;1809;p21"/>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0" name="Google Shape;1810;p21"/>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1" name="Google Shape;1811;p21"/>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2" name="Google Shape;1812;p21"/>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813" name="Shape 1813"/>
        <p:cNvGrpSpPr/>
        <p:nvPr/>
      </p:nvGrpSpPr>
      <p:grpSpPr>
        <a:xfrm>
          <a:off x="0" y="0"/>
          <a:ext cx="0" cy="0"/>
          <a:chOff x="0" y="0"/>
          <a:chExt cx="0" cy="0"/>
        </a:xfrm>
      </p:grpSpPr>
      <p:grpSp>
        <p:nvGrpSpPr>
          <p:cNvPr id="1814" name="Google Shape;1814;p22"/>
          <p:cNvGrpSpPr/>
          <p:nvPr/>
        </p:nvGrpSpPr>
        <p:grpSpPr>
          <a:xfrm>
            <a:off x="-1146924" y="-1974203"/>
            <a:ext cx="11119284" cy="9091909"/>
            <a:chOff x="4604892" y="4772533"/>
            <a:chExt cx="1053142" cy="861123"/>
          </a:xfrm>
        </p:grpSpPr>
        <p:sp>
          <p:nvSpPr>
            <p:cNvPr id="1815" name="Google Shape;1815;p22"/>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6" name="Google Shape;1816;p22"/>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7" name="Google Shape;1817;p22"/>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8" name="Google Shape;1818;p22"/>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9" name="Google Shape;1819;p22"/>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20" name="Google Shape;1820;p22"/>
          <p:cNvSpPr/>
          <p:nvPr/>
        </p:nvSpPr>
        <p:spPr>
          <a:xfrm flipH="1" rot="-402590">
            <a:off x="-502828" y="-1141133"/>
            <a:ext cx="10149892" cy="3854327"/>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1" name="Google Shape;1821;p22"/>
          <p:cNvSpPr txBox="1"/>
          <p:nvPr>
            <p:ph type="title"/>
          </p:nvPr>
        </p:nvSpPr>
        <p:spPr>
          <a:xfrm>
            <a:off x="1633388" y="1784250"/>
            <a:ext cx="28470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22" name="Google Shape;1822;p22"/>
          <p:cNvSpPr txBox="1"/>
          <p:nvPr>
            <p:ph idx="1" type="subTitle"/>
          </p:nvPr>
        </p:nvSpPr>
        <p:spPr>
          <a:xfrm>
            <a:off x="1633388" y="2280750"/>
            <a:ext cx="2847000" cy="10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23" name="Google Shape;1823;p22"/>
          <p:cNvSpPr/>
          <p:nvPr/>
        </p:nvSpPr>
        <p:spPr>
          <a:xfrm>
            <a:off x="-50" y="2491575"/>
            <a:ext cx="9145215" cy="2908575"/>
          </a:xfrm>
          <a:custGeom>
            <a:rect b="b" l="l" r="r" t="t"/>
            <a:pathLst>
              <a:path extrusionOk="0" h="781875" w="1896364">
                <a:moveTo>
                  <a:pt x="0" y="156464"/>
                </a:moveTo>
                <a:lnTo>
                  <a:pt x="0" y="781876"/>
                </a:lnTo>
                <a:lnTo>
                  <a:pt x="1896364" y="781876"/>
                </a:lnTo>
                <a:lnTo>
                  <a:pt x="1896364" y="0"/>
                </a:lnTo>
                <a:lnTo>
                  <a:pt x="1819339" y="31750"/>
                </a:lnTo>
                <a:lnTo>
                  <a:pt x="1809623" y="72263"/>
                </a:lnTo>
                <a:cubicBezTo>
                  <a:pt x="1809305" y="71520"/>
                  <a:pt x="1808861" y="70834"/>
                  <a:pt x="1808290" y="70231"/>
                </a:cubicBezTo>
                <a:cubicBezTo>
                  <a:pt x="1805813" y="72708"/>
                  <a:pt x="1805051" y="77851"/>
                  <a:pt x="1801940" y="80899"/>
                </a:cubicBezTo>
                <a:cubicBezTo>
                  <a:pt x="1799717" y="83299"/>
                  <a:pt x="1797114" y="85300"/>
                  <a:pt x="1794256" y="86805"/>
                </a:cubicBezTo>
                <a:cubicBezTo>
                  <a:pt x="1794256" y="85979"/>
                  <a:pt x="1794828" y="85154"/>
                  <a:pt x="1795145" y="84328"/>
                </a:cubicBezTo>
                <a:cubicBezTo>
                  <a:pt x="1797114" y="79210"/>
                  <a:pt x="1798701" y="73914"/>
                  <a:pt x="1799717" y="68517"/>
                </a:cubicBezTo>
                <a:cubicBezTo>
                  <a:pt x="1802765" y="49467"/>
                  <a:pt x="1785620" y="36449"/>
                  <a:pt x="1769173" y="32195"/>
                </a:cubicBezTo>
                <a:lnTo>
                  <a:pt x="1768602" y="33083"/>
                </a:lnTo>
                <a:cubicBezTo>
                  <a:pt x="1778000" y="43243"/>
                  <a:pt x="1790129" y="52768"/>
                  <a:pt x="1789367" y="67627"/>
                </a:cubicBezTo>
                <a:cubicBezTo>
                  <a:pt x="1789240" y="71920"/>
                  <a:pt x="1788605" y="76187"/>
                  <a:pt x="1787462" y="80327"/>
                </a:cubicBezTo>
                <a:cubicBezTo>
                  <a:pt x="1781429" y="71901"/>
                  <a:pt x="1773809" y="64770"/>
                  <a:pt x="1764982" y="59373"/>
                </a:cubicBezTo>
                <a:lnTo>
                  <a:pt x="1764220" y="60071"/>
                </a:lnTo>
                <a:cubicBezTo>
                  <a:pt x="1767142" y="65405"/>
                  <a:pt x="1770570" y="70231"/>
                  <a:pt x="1773365" y="75120"/>
                </a:cubicBezTo>
                <a:cubicBezTo>
                  <a:pt x="1776603" y="80175"/>
                  <a:pt x="1779270" y="85535"/>
                  <a:pt x="1781429" y="91123"/>
                </a:cubicBezTo>
                <a:cubicBezTo>
                  <a:pt x="1778953" y="89878"/>
                  <a:pt x="1776667" y="88271"/>
                  <a:pt x="1774698" y="86360"/>
                </a:cubicBezTo>
                <a:cubicBezTo>
                  <a:pt x="1764538" y="77286"/>
                  <a:pt x="1759141" y="64065"/>
                  <a:pt x="1759966" y="50483"/>
                </a:cubicBezTo>
                <a:lnTo>
                  <a:pt x="1759014" y="50483"/>
                </a:lnTo>
                <a:cubicBezTo>
                  <a:pt x="1755902" y="54947"/>
                  <a:pt x="1754188" y="60217"/>
                  <a:pt x="1753997" y="65659"/>
                </a:cubicBezTo>
                <a:cubicBezTo>
                  <a:pt x="1753362" y="77032"/>
                  <a:pt x="1758632" y="87928"/>
                  <a:pt x="1767904" y="94552"/>
                </a:cubicBezTo>
                <a:lnTo>
                  <a:pt x="1764411" y="95440"/>
                </a:lnTo>
                <a:lnTo>
                  <a:pt x="1761363" y="96330"/>
                </a:lnTo>
                <a:cubicBezTo>
                  <a:pt x="1752600" y="90437"/>
                  <a:pt x="1747266" y="80607"/>
                  <a:pt x="1747139" y="70040"/>
                </a:cubicBezTo>
                <a:cubicBezTo>
                  <a:pt x="1747266" y="63392"/>
                  <a:pt x="1747710" y="56756"/>
                  <a:pt x="1748600" y="50165"/>
                </a:cubicBezTo>
                <a:lnTo>
                  <a:pt x="1747583" y="49848"/>
                </a:lnTo>
                <a:cubicBezTo>
                  <a:pt x="1741551" y="58953"/>
                  <a:pt x="1738630" y="69755"/>
                  <a:pt x="1739265" y="80645"/>
                </a:cubicBezTo>
                <a:cubicBezTo>
                  <a:pt x="1739519" y="83033"/>
                  <a:pt x="1740091" y="85376"/>
                  <a:pt x="1740916" y="87630"/>
                </a:cubicBezTo>
                <a:cubicBezTo>
                  <a:pt x="1739964" y="89490"/>
                  <a:pt x="1739075" y="91396"/>
                  <a:pt x="1738249" y="93345"/>
                </a:cubicBezTo>
                <a:cubicBezTo>
                  <a:pt x="1737106" y="91611"/>
                  <a:pt x="1736027" y="89808"/>
                  <a:pt x="1735074" y="87948"/>
                </a:cubicBezTo>
                <a:cubicBezTo>
                  <a:pt x="1731264" y="80035"/>
                  <a:pt x="1729359" y="71336"/>
                  <a:pt x="1729486" y="62548"/>
                </a:cubicBezTo>
                <a:cubicBezTo>
                  <a:pt x="1729994" y="57480"/>
                  <a:pt x="1729994" y="52375"/>
                  <a:pt x="1729486" y="47308"/>
                </a:cubicBezTo>
                <a:cubicBezTo>
                  <a:pt x="1729042" y="41554"/>
                  <a:pt x="1725231" y="36595"/>
                  <a:pt x="1719834" y="34608"/>
                </a:cubicBezTo>
                <a:lnTo>
                  <a:pt x="1719390" y="35560"/>
                </a:lnTo>
                <a:cubicBezTo>
                  <a:pt x="1722565" y="38652"/>
                  <a:pt x="1724025" y="43123"/>
                  <a:pt x="1723263" y="47498"/>
                </a:cubicBezTo>
                <a:cubicBezTo>
                  <a:pt x="1722628" y="52324"/>
                  <a:pt x="1721041" y="56324"/>
                  <a:pt x="1720025" y="61468"/>
                </a:cubicBezTo>
                <a:cubicBezTo>
                  <a:pt x="1718437" y="69799"/>
                  <a:pt x="1719263" y="78410"/>
                  <a:pt x="1722374" y="86296"/>
                </a:cubicBezTo>
                <a:cubicBezTo>
                  <a:pt x="1713547" y="78753"/>
                  <a:pt x="1703070" y="73419"/>
                  <a:pt x="1691767" y="70739"/>
                </a:cubicBezTo>
                <a:lnTo>
                  <a:pt x="1691259" y="71628"/>
                </a:lnTo>
                <a:cubicBezTo>
                  <a:pt x="1695641" y="75819"/>
                  <a:pt x="1700276" y="79439"/>
                  <a:pt x="1704530" y="83185"/>
                </a:cubicBezTo>
                <a:cubicBezTo>
                  <a:pt x="1715580" y="92773"/>
                  <a:pt x="1725358" y="104013"/>
                  <a:pt x="1727137" y="118555"/>
                </a:cubicBezTo>
                <a:cubicBezTo>
                  <a:pt x="1720787" y="109353"/>
                  <a:pt x="1715008" y="99790"/>
                  <a:pt x="1709801" y="89916"/>
                </a:cubicBezTo>
                <a:lnTo>
                  <a:pt x="1708785" y="89916"/>
                </a:lnTo>
                <a:cubicBezTo>
                  <a:pt x="1708404" y="102521"/>
                  <a:pt x="1712023" y="114922"/>
                  <a:pt x="1719008" y="125413"/>
                </a:cubicBezTo>
                <a:lnTo>
                  <a:pt x="1704530" y="131763"/>
                </a:lnTo>
                <a:cubicBezTo>
                  <a:pt x="1706181" y="128892"/>
                  <a:pt x="1707515" y="125851"/>
                  <a:pt x="1708531" y="122682"/>
                </a:cubicBezTo>
                <a:cubicBezTo>
                  <a:pt x="1712023" y="110693"/>
                  <a:pt x="1707642" y="97790"/>
                  <a:pt x="1697482" y="90488"/>
                </a:cubicBezTo>
                <a:cubicBezTo>
                  <a:pt x="1692910" y="87058"/>
                  <a:pt x="1687258" y="85312"/>
                  <a:pt x="1681543" y="85535"/>
                </a:cubicBezTo>
                <a:lnTo>
                  <a:pt x="1681543" y="86551"/>
                </a:lnTo>
                <a:cubicBezTo>
                  <a:pt x="1693990" y="92799"/>
                  <a:pt x="1700911" y="106451"/>
                  <a:pt x="1698625" y="120205"/>
                </a:cubicBezTo>
                <a:cubicBezTo>
                  <a:pt x="1698625" y="120205"/>
                  <a:pt x="1698625" y="120205"/>
                  <a:pt x="1698625" y="120586"/>
                </a:cubicBezTo>
                <a:cubicBezTo>
                  <a:pt x="1692719" y="112573"/>
                  <a:pt x="1685290" y="105778"/>
                  <a:pt x="1676781" y="100584"/>
                </a:cubicBezTo>
                <a:lnTo>
                  <a:pt x="1676019" y="101346"/>
                </a:lnTo>
                <a:cubicBezTo>
                  <a:pt x="1678940" y="106617"/>
                  <a:pt x="1682369" y="111506"/>
                  <a:pt x="1685227" y="116332"/>
                </a:cubicBezTo>
                <a:cubicBezTo>
                  <a:pt x="1688782" y="122009"/>
                  <a:pt x="1691704" y="128054"/>
                  <a:pt x="1693990" y="134366"/>
                </a:cubicBezTo>
                <a:cubicBezTo>
                  <a:pt x="1693990" y="134874"/>
                  <a:pt x="1693990" y="135382"/>
                  <a:pt x="1693481" y="135954"/>
                </a:cubicBezTo>
                <a:cubicBezTo>
                  <a:pt x="1687513" y="127838"/>
                  <a:pt x="1680019" y="120961"/>
                  <a:pt x="1671447" y="115697"/>
                </a:cubicBezTo>
                <a:lnTo>
                  <a:pt x="1670685" y="116459"/>
                </a:lnTo>
                <a:cubicBezTo>
                  <a:pt x="1673606" y="121730"/>
                  <a:pt x="1677035" y="126619"/>
                  <a:pt x="1679893" y="131508"/>
                </a:cubicBezTo>
                <a:cubicBezTo>
                  <a:pt x="1681670" y="134366"/>
                  <a:pt x="1683321" y="137351"/>
                  <a:pt x="1684845" y="140335"/>
                </a:cubicBezTo>
                <a:lnTo>
                  <a:pt x="1642808" y="158433"/>
                </a:lnTo>
                <a:lnTo>
                  <a:pt x="1594421" y="200914"/>
                </a:lnTo>
                <a:lnTo>
                  <a:pt x="1606487" y="213170"/>
                </a:lnTo>
                <a:cubicBezTo>
                  <a:pt x="1606487" y="213170"/>
                  <a:pt x="1632394" y="219520"/>
                  <a:pt x="1634934" y="219901"/>
                </a:cubicBezTo>
                <a:cubicBezTo>
                  <a:pt x="1637475" y="220282"/>
                  <a:pt x="1662430" y="217170"/>
                  <a:pt x="1679956" y="215074"/>
                </a:cubicBezTo>
                <a:cubicBezTo>
                  <a:pt x="1680337" y="226060"/>
                  <a:pt x="1686306" y="237744"/>
                  <a:pt x="1697292" y="240474"/>
                </a:cubicBezTo>
                <a:lnTo>
                  <a:pt x="1697609" y="239458"/>
                </a:lnTo>
                <a:cubicBezTo>
                  <a:pt x="1689926" y="235807"/>
                  <a:pt x="1685036" y="228130"/>
                  <a:pt x="1684909" y="219646"/>
                </a:cubicBezTo>
                <a:cubicBezTo>
                  <a:pt x="1684718" y="217913"/>
                  <a:pt x="1684718" y="216173"/>
                  <a:pt x="1684909" y="214439"/>
                </a:cubicBezTo>
                <a:lnTo>
                  <a:pt x="1689037" y="213932"/>
                </a:lnTo>
                <a:cubicBezTo>
                  <a:pt x="1691704" y="219532"/>
                  <a:pt x="1696720" y="223679"/>
                  <a:pt x="1702689" y="225298"/>
                </a:cubicBezTo>
                <a:lnTo>
                  <a:pt x="1702689" y="224345"/>
                </a:lnTo>
                <a:cubicBezTo>
                  <a:pt x="1697863" y="222294"/>
                  <a:pt x="1693990" y="218421"/>
                  <a:pt x="1691957" y="213551"/>
                </a:cubicBezTo>
                <a:lnTo>
                  <a:pt x="1695768" y="213106"/>
                </a:lnTo>
                <a:lnTo>
                  <a:pt x="1715516" y="235077"/>
                </a:lnTo>
                <a:cubicBezTo>
                  <a:pt x="1715516" y="235077"/>
                  <a:pt x="1738757" y="249491"/>
                  <a:pt x="1739646" y="252095"/>
                </a:cubicBezTo>
                <a:cubicBezTo>
                  <a:pt x="1740535" y="254698"/>
                  <a:pt x="1732725" y="271145"/>
                  <a:pt x="1732725" y="271145"/>
                </a:cubicBezTo>
                <a:lnTo>
                  <a:pt x="1675575" y="329692"/>
                </a:lnTo>
                <a:lnTo>
                  <a:pt x="1683321" y="346456"/>
                </a:lnTo>
                <a:cubicBezTo>
                  <a:pt x="1683321" y="346456"/>
                  <a:pt x="1718183" y="371030"/>
                  <a:pt x="1718183" y="377444"/>
                </a:cubicBezTo>
                <a:cubicBezTo>
                  <a:pt x="1718183" y="383858"/>
                  <a:pt x="1714309" y="420053"/>
                  <a:pt x="1715580" y="423926"/>
                </a:cubicBezTo>
                <a:cubicBezTo>
                  <a:pt x="1716850" y="427799"/>
                  <a:pt x="1740154" y="467868"/>
                  <a:pt x="1736280" y="470408"/>
                </a:cubicBezTo>
                <a:cubicBezTo>
                  <a:pt x="1732407" y="472948"/>
                  <a:pt x="1679130" y="543370"/>
                  <a:pt x="1679130" y="543370"/>
                </a:cubicBezTo>
                <a:lnTo>
                  <a:pt x="1609280" y="582930"/>
                </a:lnTo>
                <a:lnTo>
                  <a:pt x="1516126" y="612711"/>
                </a:lnTo>
                <a:lnTo>
                  <a:pt x="1434592" y="578422"/>
                </a:lnTo>
                <a:lnTo>
                  <a:pt x="1384935" y="547179"/>
                </a:lnTo>
                <a:lnTo>
                  <a:pt x="1292098" y="598615"/>
                </a:lnTo>
                <a:lnTo>
                  <a:pt x="1247204" y="656463"/>
                </a:lnTo>
                <a:lnTo>
                  <a:pt x="1174432" y="672084"/>
                </a:lnTo>
                <a:cubicBezTo>
                  <a:pt x="1171130" y="667036"/>
                  <a:pt x="1166241" y="663200"/>
                  <a:pt x="1160526" y="661162"/>
                </a:cubicBezTo>
                <a:cubicBezTo>
                  <a:pt x="1158812" y="660521"/>
                  <a:pt x="1157097" y="660032"/>
                  <a:pt x="1155319" y="659702"/>
                </a:cubicBezTo>
                <a:cubicBezTo>
                  <a:pt x="1155319" y="655765"/>
                  <a:pt x="1155446" y="651828"/>
                  <a:pt x="1155700" y="647891"/>
                </a:cubicBezTo>
                <a:cubicBezTo>
                  <a:pt x="1155700" y="645033"/>
                  <a:pt x="1155700" y="640905"/>
                  <a:pt x="1153160" y="638747"/>
                </a:cubicBezTo>
                <a:cubicBezTo>
                  <a:pt x="1150747" y="640715"/>
                  <a:pt x="1149985" y="645097"/>
                  <a:pt x="1146810" y="647319"/>
                </a:cubicBezTo>
                <a:cubicBezTo>
                  <a:pt x="1144460" y="649269"/>
                  <a:pt x="1141857" y="650875"/>
                  <a:pt x="1139063" y="652082"/>
                </a:cubicBezTo>
                <a:cubicBezTo>
                  <a:pt x="1139380" y="651447"/>
                  <a:pt x="1139634" y="650748"/>
                  <a:pt x="1139952" y="650113"/>
                </a:cubicBezTo>
                <a:cubicBezTo>
                  <a:pt x="1141984" y="646081"/>
                  <a:pt x="1143508" y="641814"/>
                  <a:pt x="1144524" y="637413"/>
                </a:cubicBezTo>
                <a:cubicBezTo>
                  <a:pt x="1147635" y="622046"/>
                  <a:pt x="1130427" y="611632"/>
                  <a:pt x="1113980" y="608140"/>
                </a:cubicBezTo>
                <a:lnTo>
                  <a:pt x="1113472" y="608902"/>
                </a:lnTo>
                <a:cubicBezTo>
                  <a:pt x="1122870" y="617093"/>
                  <a:pt x="1134935" y="624777"/>
                  <a:pt x="1134173" y="636715"/>
                </a:cubicBezTo>
                <a:cubicBezTo>
                  <a:pt x="1134046" y="640150"/>
                  <a:pt x="1133412" y="643553"/>
                  <a:pt x="1132332" y="646811"/>
                </a:cubicBezTo>
                <a:cubicBezTo>
                  <a:pt x="1125982" y="639788"/>
                  <a:pt x="1118298" y="634067"/>
                  <a:pt x="1109790" y="629984"/>
                </a:cubicBezTo>
                <a:lnTo>
                  <a:pt x="1109028" y="630555"/>
                </a:lnTo>
                <a:cubicBezTo>
                  <a:pt x="1111948" y="634809"/>
                  <a:pt x="1115378" y="638683"/>
                  <a:pt x="1118235" y="642620"/>
                </a:cubicBezTo>
                <a:cubicBezTo>
                  <a:pt x="1121346" y="646570"/>
                  <a:pt x="1124014" y="650824"/>
                  <a:pt x="1126300" y="655320"/>
                </a:cubicBezTo>
                <a:cubicBezTo>
                  <a:pt x="1123887" y="654361"/>
                  <a:pt x="1121601" y="653078"/>
                  <a:pt x="1119568" y="651510"/>
                </a:cubicBezTo>
                <a:cubicBezTo>
                  <a:pt x="1109853" y="645211"/>
                  <a:pt x="1104202" y="634193"/>
                  <a:pt x="1104837" y="622617"/>
                </a:cubicBezTo>
                <a:lnTo>
                  <a:pt x="1103820" y="622617"/>
                </a:lnTo>
                <a:cubicBezTo>
                  <a:pt x="1100836" y="626002"/>
                  <a:pt x="1099058" y="630295"/>
                  <a:pt x="1098804" y="634809"/>
                </a:cubicBezTo>
                <a:cubicBezTo>
                  <a:pt x="1098550" y="644608"/>
                  <a:pt x="1103947" y="653682"/>
                  <a:pt x="1112710" y="658114"/>
                </a:cubicBezTo>
                <a:lnTo>
                  <a:pt x="1109218" y="658749"/>
                </a:lnTo>
                <a:lnTo>
                  <a:pt x="1106233" y="659511"/>
                </a:lnTo>
                <a:cubicBezTo>
                  <a:pt x="1097979" y="655612"/>
                  <a:pt x="1092454" y="647503"/>
                  <a:pt x="1091946" y="638366"/>
                </a:cubicBezTo>
                <a:cubicBezTo>
                  <a:pt x="1092073" y="633006"/>
                  <a:pt x="1092581" y="627659"/>
                  <a:pt x="1093406" y="622364"/>
                </a:cubicBezTo>
                <a:lnTo>
                  <a:pt x="1092454" y="622364"/>
                </a:lnTo>
                <a:cubicBezTo>
                  <a:pt x="1086548" y="629228"/>
                  <a:pt x="1083564" y="638099"/>
                  <a:pt x="1084072" y="647128"/>
                </a:cubicBezTo>
                <a:cubicBezTo>
                  <a:pt x="1084326" y="649091"/>
                  <a:pt x="1084897" y="651002"/>
                  <a:pt x="1085787" y="652780"/>
                </a:cubicBezTo>
                <a:cubicBezTo>
                  <a:pt x="1084770" y="654228"/>
                  <a:pt x="1083881" y="655758"/>
                  <a:pt x="1083119" y="657352"/>
                </a:cubicBezTo>
                <a:cubicBezTo>
                  <a:pt x="1081913" y="656006"/>
                  <a:pt x="1080833" y="654533"/>
                  <a:pt x="1079944" y="652971"/>
                </a:cubicBezTo>
                <a:cubicBezTo>
                  <a:pt x="1076134" y="646887"/>
                  <a:pt x="1074230" y="639826"/>
                  <a:pt x="1074356" y="632651"/>
                </a:cubicBezTo>
                <a:cubicBezTo>
                  <a:pt x="1074865" y="628561"/>
                  <a:pt x="1074865" y="624421"/>
                  <a:pt x="1074356" y="620332"/>
                </a:cubicBezTo>
                <a:cubicBezTo>
                  <a:pt x="1073468" y="615334"/>
                  <a:pt x="1069721" y="611340"/>
                  <a:pt x="1064768" y="610172"/>
                </a:cubicBezTo>
                <a:lnTo>
                  <a:pt x="1064260" y="610934"/>
                </a:lnTo>
                <a:cubicBezTo>
                  <a:pt x="1067371" y="613067"/>
                  <a:pt x="1068895" y="616839"/>
                  <a:pt x="1068133" y="620522"/>
                </a:cubicBezTo>
                <a:cubicBezTo>
                  <a:pt x="1067562" y="624396"/>
                  <a:pt x="1065911" y="627634"/>
                  <a:pt x="1064895" y="631761"/>
                </a:cubicBezTo>
                <a:cubicBezTo>
                  <a:pt x="1063307" y="638486"/>
                  <a:pt x="1064196" y="645541"/>
                  <a:pt x="1067308" y="651701"/>
                </a:cubicBezTo>
                <a:cubicBezTo>
                  <a:pt x="1058101" y="645427"/>
                  <a:pt x="1047686" y="641102"/>
                  <a:pt x="1036701" y="639001"/>
                </a:cubicBezTo>
                <a:lnTo>
                  <a:pt x="1036193" y="639763"/>
                </a:lnTo>
                <a:cubicBezTo>
                  <a:pt x="1040575" y="643128"/>
                  <a:pt x="1045146" y="646113"/>
                  <a:pt x="1049465" y="649034"/>
                </a:cubicBezTo>
                <a:cubicBezTo>
                  <a:pt x="1060514" y="656780"/>
                  <a:pt x="1070229" y="665797"/>
                  <a:pt x="1072007" y="677545"/>
                </a:cubicBezTo>
                <a:cubicBezTo>
                  <a:pt x="1065784" y="670185"/>
                  <a:pt x="1060005" y="662464"/>
                  <a:pt x="1054671" y="654431"/>
                </a:cubicBezTo>
                <a:lnTo>
                  <a:pt x="1053719" y="654431"/>
                </a:lnTo>
                <a:cubicBezTo>
                  <a:pt x="1053020" y="668674"/>
                  <a:pt x="1060132" y="682168"/>
                  <a:pt x="1072261" y="689673"/>
                </a:cubicBezTo>
                <a:lnTo>
                  <a:pt x="1072261" y="691197"/>
                </a:lnTo>
                <a:cubicBezTo>
                  <a:pt x="1069657" y="692271"/>
                  <a:pt x="1066927" y="693122"/>
                  <a:pt x="1064196" y="693738"/>
                </a:cubicBezTo>
                <a:cubicBezTo>
                  <a:pt x="1060005" y="694690"/>
                  <a:pt x="1055688" y="695452"/>
                  <a:pt x="1051496" y="696595"/>
                </a:cubicBezTo>
                <a:cubicBezTo>
                  <a:pt x="1051179" y="693706"/>
                  <a:pt x="1050417" y="690880"/>
                  <a:pt x="1049274" y="688213"/>
                </a:cubicBezTo>
                <a:cubicBezTo>
                  <a:pt x="1050925" y="685870"/>
                  <a:pt x="1052322" y="683330"/>
                  <a:pt x="1053402" y="680657"/>
                </a:cubicBezTo>
                <a:cubicBezTo>
                  <a:pt x="1056577" y="670477"/>
                  <a:pt x="1051941" y="659479"/>
                  <a:pt x="1042353" y="654748"/>
                </a:cubicBezTo>
                <a:cubicBezTo>
                  <a:pt x="1037527" y="651954"/>
                  <a:pt x="1032002" y="650570"/>
                  <a:pt x="1026414" y="650748"/>
                </a:cubicBezTo>
                <a:lnTo>
                  <a:pt x="1026414" y="651573"/>
                </a:lnTo>
                <a:cubicBezTo>
                  <a:pt x="1039876" y="657923"/>
                  <a:pt x="1045464" y="667639"/>
                  <a:pt x="1043495" y="678688"/>
                </a:cubicBezTo>
                <a:cubicBezTo>
                  <a:pt x="1037336" y="672008"/>
                  <a:pt x="1029906" y="666559"/>
                  <a:pt x="1021715" y="662622"/>
                </a:cubicBezTo>
                <a:lnTo>
                  <a:pt x="1020953" y="663194"/>
                </a:lnTo>
                <a:cubicBezTo>
                  <a:pt x="1023874" y="667448"/>
                  <a:pt x="1027303" y="671322"/>
                  <a:pt x="1030097" y="675259"/>
                </a:cubicBezTo>
                <a:cubicBezTo>
                  <a:pt x="1033653" y="679710"/>
                  <a:pt x="1036638" y="684600"/>
                  <a:pt x="1038923" y="689801"/>
                </a:cubicBezTo>
                <a:lnTo>
                  <a:pt x="1038352" y="691007"/>
                </a:lnTo>
                <a:cubicBezTo>
                  <a:pt x="1032066" y="684282"/>
                  <a:pt x="1024636" y="678771"/>
                  <a:pt x="1016381" y="674751"/>
                </a:cubicBezTo>
                <a:lnTo>
                  <a:pt x="1015619" y="675322"/>
                </a:lnTo>
                <a:cubicBezTo>
                  <a:pt x="1018540" y="679577"/>
                  <a:pt x="1021969" y="683514"/>
                  <a:pt x="1024763" y="687451"/>
                </a:cubicBezTo>
                <a:cubicBezTo>
                  <a:pt x="1028319" y="691902"/>
                  <a:pt x="1031304" y="696792"/>
                  <a:pt x="1033590" y="701992"/>
                </a:cubicBezTo>
                <a:lnTo>
                  <a:pt x="944690" y="721042"/>
                </a:lnTo>
                <a:lnTo>
                  <a:pt x="893572" y="686689"/>
                </a:lnTo>
                <a:cubicBezTo>
                  <a:pt x="895350" y="680352"/>
                  <a:pt x="899858" y="675125"/>
                  <a:pt x="905828" y="672402"/>
                </a:cubicBezTo>
                <a:cubicBezTo>
                  <a:pt x="917321" y="666623"/>
                  <a:pt x="920623" y="653923"/>
                  <a:pt x="913638" y="651320"/>
                </a:cubicBezTo>
                <a:cubicBezTo>
                  <a:pt x="906653" y="648716"/>
                  <a:pt x="897509" y="672021"/>
                  <a:pt x="896112" y="664972"/>
                </a:cubicBezTo>
                <a:cubicBezTo>
                  <a:pt x="894715" y="657923"/>
                  <a:pt x="907923" y="647446"/>
                  <a:pt x="912495" y="640652"/>
                </a:cubicBezTo>
                <a:cubicBezTo>
                  <a:pt x="917067" y="633857"/>
                  <a:pt x="906780" y="621602"/>
                  <a:pt x="899096" y="636143"/>
                </a:cubicBezTo>
                <a:cubicBezTo>
                  <a:pt x="891413" y="650684"/>
                  <a:pt x="880491" y="662813"/>
                  <a:pt x="879157" y="658622"/>
                </a:cubicBezTo>
                <a:cubicBezTo>
                  <a:pt x="877824" y="654431"/>
                  <a:pt x="880428" y="644271"/>
                  <a:pt x="888429" y="634936"/>
                </a:cubicBezTo>
                <a:cubicBezTo>
                  <a:pt x="896430" y="625602"/>
                  <a:pt x="894080" y="617982"/>
                  <a:pt x="885317" y="619697"/>
                </a:cubicBezTo>
                <a:cubicBezTo>
                  <a:pt x="876554" y="621411"/>
                  <a:pt x="871410" y="654622"/>
                  <a:pt x="869823" y="646684"/>
                </a:cubicBezTo>
                <a:cubicBezTo>
                  <a:pt x="868235" y="638747"/>
                  <a:pt x="874713" y="623951"/>
                  <a:pt x="868299" y="619633"/>
                </a:cubicBezTo>
                <a:cubicBezTo>
                  <a:pt x="861885" y="615315"/>
                  <a:pt x="855599" y="615633"/>
                  <a:pt x="858838" y="630619"/>
                </a:cubicBezTo>
                <a:cubicBezTo>
                  <a:pt x="862076" y="645604"/>
                  <a:pt x="866457" y="667448"/>
                  <a:pt x="860616" y="663511"/>
                </a:cubicBezTo>
                <a:cubicBezTo>
                  <a:pt x="854773" y="659575"/>
                  <a:pt x="839153" y="636778"/>
                  <a:pt x="833628" y="638111"/>
                </a:cubicBezTo>
                <a:cubicBezTo>
                  <a:pt x="828104" y="639445"/>
                  <a:pt x="826389" y="647573"/>
                  <a:pt x="834834" y="651510"/>
                </a:cubicBezTo>
                <a:cubicBezTo>
                  <a:pt x="843280" y="655447"/>
                  <a:pt x="857885" y="674497"/>
                  <a:pt x="854710" y="677418"/>
                </a:cubicBezTo>
                <a:cubicBezTo>
                  <a:pt x="854456" y="677628"/>
                  <a:pt x="854202" y="677780"/>
                  <a:pt x="853884" y="677863"/>
                </a:cubicBezTo>
                <a:lnTo>
                  <a:pt x="846900" y="676529"/>
                </a:lnTo>
                <a:cubicBezTo>
                  <a:pt x="839343" y="673697"/>
                  <a:pt x="832294" y="669620"/>
                  <a:pt x="826071" y="664464"/>
                </a:cubicBezTo>
                <a:cubicBezTo>
                  <a:pt x="819721" y="658559"/>
                  <a:pt x="815594" y="663829"/>
                  <a:pt x="816864" y="670179"/>
                </a:cubicBezTo>
                <a:lnTo>
                  <a:pt x="816864" y="671068"/>
                </a:lnTo>
                <a:lnTo>
                  <a:pt x="774382" y="663194"/>
                </a:lnTo>
                <a:lnTo>
                  <a:pt x="774382" y="634175"/>
                </a:lnTo>
                <a:lnTo>
                  <a:pt x="753046" y="593471"/>
                </a:lnTo>
                <a:lnTo>
                  <a:pt x="737553" y="564452"/>
                </a:lnTo>
                <a:lnTo>
                  <a:pt x="640715" y="562483"/>
                </a:lnTo>
                <a:lnTo>
                  <a:pt x="629158" y="583755"/>
                </a:lnTo>
                <a:cubicBezTo>
                  <a:pt x="629158" y="583184"/>
                  <a:pt x="629539" y="582613"/>
                  <a:pt x="629793" y="582041"/>
                </a:cubicBezTo>
                <a:cubicBezTo>
                  <a:pt x="631825" y="577336"/>
                  <a:pt x="633413" y="572414"/>
                  <a:pt x="634365" y="567372"/>
                </a:cubicBezTo>
                <a:cubicBezTo>
                  <a:pt x="637413" y="549720"/>
                  <a:pt x="620268" y="537718"/>
                  <a:pt x="603821" y="533717"/>
                </a:cubicBezTo>
                <a:lnTo>
                  <a:pt x="603250" y="534543"/>
                </a:lnTo>
                <a:cubicBezTo>
                  <a:pt x="612711" y="544004"/>
                  <a:pt x="624777" y="552831"/>
                  <a:pt x="624015" y="566293"/>
                </a:cubicBezTo>
                <a:cubicBezTo>
                  <a:pt x="623888" y="570249"/>
                  <a:pt x="623253" y="574174"/>
                  <a:pt x="622173" y="577977"/>
                </a:cubicBezTo>
                <a:cubicBezTo>
                  <a:pt x="616014" y="570084"/>
                  <a:pt x="608330" y="563480"/>
                  <a:pt x="599630" y="558546"/>
                </a:cubicBezTo>
                <a:lnTo>
                  <a:pt x="598868" y="559245"/>
                </a:lnTo>
                <a:cubicBezTo>
                  <a:pt x="601790" y="564134"/>
                  <a:pt x="605218" y="568642"/>
                  <a:pt x="608013" y="573151"/>
                </a:cubicBezTo>
                <a:cubicBezTo>
                  <a:pt x="611188" y="577786"/>
                  <a:pt x="613918" y="582746"/>
                  <a:pt x="616077" y="587947"/>
                </a:cubicBezTo>
                <a:cubicBezTo>
                  <a:pt x="613601" y="586797"/>
                  <a:pt x="611378" y="585298"/>
                  <a:pt x="609346" y="583502"/>
                </a:cubicBezTo>
                <a:cubicBezTo>
                  <a:pt x="599313" y="575494"/>
                  <a:pt x="593789" y="563099"/>
                  <a:pt x="594614" y="550291"/>
                </a:cubicBezTo>
                <a:lnTo>
                  <a:pt x="593661" y="549973"/>
                </a:lnTo>
                <a:cubicBezTo>
                  <a:pt x="590614" y="554050"/>
                  <a:pt x="588835" y="558971"/>
                  <a:pt x="588645" y="564071"/>
                </a:cubicBezTo>
                <a:cubicBezTo>
                  <a:pt x="588137" y="574846"/>
                  <a:pt x="593471" y="585064"/>
                  <a:pt x="602552" y="590867"/>
                </a:cubicBezTo>
                <a:lnTo>
                  <a:pt x="599059" y="591629"/>
                </a:lnTo>
                <a:lnTo>
                  <a:pt x="596011" y="592455"/>
                </a:lnTo>
                <a:cubicBezTo>
                  <a:pt x="587439" y="587324"/>
                  <a:pt x="582041" y="578142"/>
                  <a:pt x="581787" y="568134"/>
                </a:cubicBezTo>
                <a:cubicBezTo>
                  <a:pt x="581914" y="561975"/>
                  <a:pt x="582422" y="555822"/>
                  <a:pt x="583247" y="549720"/>
                </a:cubicBezTo>
                <a:lnTo>
                  <a:pt x="582231" y="549720"/>
                </a:lnTo>
                <a:cubicBezTo>
                  <a:pt x="576263" y="558006"/>
                  <a:pt x="573342" y="568096"/>
                  <a:pt x="573913" y="578295"/>
                </a:cubicBezTo>
                <a:cubicBezTo>
                  <a:pt x="574167" y="580479"/>
                  <a:pt x="574739" y="582613"/>
                  <a:pt x="575564" y="584645"/>
                </a:cubicBezTo>
                <a:cubicBezTo>
                  <a:pt x="574611" y="586340"/>
                  <a:pt x="573722" y="588118"/>
                  <a:pt x="572897" y="589978"/>
                </a:cubicBezTo>
                <a:cubicBezTo>
                  <a:pt x="571754" y="588378"/>
                  <a:pt x="570675" y="586702"/>
                  <a:pt x="569722" y="584962"/>
                </a:cubicBezTo>
                <a:cubicBezTo>
                  <a:pt x="565912" y="577736"/>
                  <a:pt x="564007" y="569684"/>
                  <a:pt x="564134" y="561530"/>
                </a:cubicBezTo>
                <a:cubicBezTo>
                  <a:pt x="564642" y="556825"/>
                  <a:pt x="564642" y="552075"/>
                  <a:pt x="564134" y="547370"/>
                </a:cubicBezTo>
                <a:cubicBezTo>
                  <a:pt x="563499" y="541903"/>
                  <a:pt x="559753" y="537305"/>
                  <a:pt x="554482" y="535622"/>
                </a:cubicBezTo>
                <a:lnTo>
                  <a:pt x="554038" y="536511"/>
                </a:lnTo>
                <a:cubicBezTo>
                  <a:pt x="557213" y="539280"/>
                  <a:pt x="558673" y="543497"/>
                  <a:pt x="557911" y="547624"/>
                </a:cubicBezTo>
                <a:cubicBezTo>
                  <a:pt x="557340" y="552069"/>
                  <a:pt x="555689" y="555752"/>
                  <a:pt x="554672" y="560324"/>
                </a:cubicBezTo>
                <a:cubicBezTo>
                  <a:pt x="553085" y="568046"/>
                  <a:pt x="553910" y="576066"/>
                  <a:pt x="557022" y="583311"/>
                </a:cubicBezTo>
                <a:cubicBezTo>
                  <a:pt x="548068" y="576256"/>
                  <a:pt x="537591" y="571329"/>
                  <a:pt x="526415" y="568897"/>
                </a:cubicBezTo>
                <a:lnTo>
                  <a:pt x="525907" y="569722"/>
                </a:lnTo>
                <a:cubicBezTo>
                  <a:pt x="530289" y="573596"/>
                  <a:pt x="534924" y="576961"/>
                  <a:pt x="539179" y="580453"/>
                </a:cubicBezTo>
                <a:cubicBezTo>
                  <a:pt x="550291" y="589280"/>
                  <a:pt x="560006" y="599503"/>
                  <a:pt x="561784" y="613220"/>
                </a:cubicBezTo>
                <a:cubicBezTo>
                  <a:pt x="555498" y="604691"/>
                  <a:pt x="549719" y="595808"/>
                  <a:pt x="544449" y="586613"/>
                </a:cubicBezTo>
                <a:lnTo>
                  <a:pt x="543433" y="586930"/>
                </a:lnTo>
                <a:cubicBezTo>
                  <a:pt x="543433" y="601790"/>
                  <a:pt x="548195" y="618363"/>
                  <a:pt x="562039" y="627444"/>
                </a:cubicBezTo>
                <a:lnTo>
                  <a:pt x="562039" y="628714"/>
                </a:lnTo>
                <a:lnTo>
                  <a:pt x="554418" y="632016"/>
                </a:lnTo>
                <a:lnTo>
                  <a:pt x="553910" y="632016"/>
                </a:lnTo>
                <a:cubicBezTo>
                  <a:pt x="549783" y="633159"/>
                  <a:pt x="545465" y="633984"/>
                  <a:pt x="541210" y="635317"/>
                </a:cubicBezTo>
                <a:cubicBezTo>
                  <a:pt x="540956" y="632009"/>
                  <a:pt x="540194" y="628752"/>
                  <a:pt x="538988" y="625666"/>
                </a:cubicBezTo>
                <a:cubicBezTo>
                  <a:pt x="540703" y="622941"/>
                  <a:pt x="542100" y="620020"/>
                  <a:pt x="543116" y="616966"/>
                </a:cubicBezTo>
                <a:cubicBezTo>
                  <a:pt x="547116" y="602539"/>
                  <a:pt x="538670" y="587591"/>
                  <a:pt x="524256" y="583584"/>
                </a:cubicBezTo>
                <a:cubicBezTo>
                  <a:pt x="521589" y="582854"/>
                  <a:pt x="518858" y="582524"/>
                  <a:pt x="516128" y="582613"/>
                </a:cubicBezTo>
                <a:lnTo>
                  <a:pt x="516128" y="583565"/>
                </a:lnTo>
                <a:cubicBezTo>
                  <a:pt x="528320" y="588791"/>
                  <a:pt x="535368" y="601656"/>
                  <a:pt x="533209" y="614744"/>
                </a:cubicBezTo>
                <a:cubicBezTo>
                  <a:pt x="527494" y="607600"/>
                  <a:pt x="520573" y="601554"/>
                  <a:pt x="512699" y="596900"/>
                </a:cubicBezTo>
                <a:lnTo>
                  <a:pt x="511937" y="597535"/>
                </a:lnTo>
                <a:cubicBezTo>
                  <a:pt x="514794" y="602425"/>
                  <a:pt x="518287" y="606933"/>
                  <a:pt x="521081" y="611441"/>
                </a:cubicBezTo>
                <a:cubicBezTo>
                  <a:pt x="524637" y="616655"/>
                  <a:pt x="527621" y="622255"/>
                  <a:pt x="529907" y="628142"/>
                </a:cubicBezTo>
                <a:lnTo>
                  <a:pt x="529336" y="629603"/>
                </a:lnTo>
                <a:cubicBezTo>
                  <a:pt x="523304" y="622014"/>
                  <a:pt x="515810" y="615658"/>
                  <a:pt x="507365" y="610870"/>
                </a:cubicBezTo>
                <a:lnTo>
                  <a:pt x="506603" y="611569"/>
                </a:lnTo>
                <a:cubicBezTo>
                  <a:pt x="509460" y="616458"/>
                  <a:pt x="512953" y="620966"/>
                  <a:pt x="515747" y="625475"/>
                </a:cubicBezTo>
                <a:cubicBezTo>
                  <a:pt x="519938" y="631533"/>
                  <a:pt x="523240" y="638194"/>
                  <a:pt x="525526" y="645223"/>
                </a:cubicBezTo>
                <a:lnTo>
                  <a:pt x="506476" y="653542"/>
                </a:lnTo>
                <a:cubicBezTo>
                  <a:pt x="506476" y="653542"/>
                  <a:pt x="500697" y="645795"/>
                  <a:pt x="459994" y="643827"/>
                </a:cubicBezTo>
                <a:cubicBezTo>
                  <a:pt x="443865" y="642448"/>
                  <a:pt x="427799" y="640048"/>
                  <a:pt x="411924" y="636651"/>
                </a:cubicBezTo>
                <a:cubicBezTo>
                  <a:pt x="427101" y="634746"/>
                  <a:pt x="436372" y="622427"/>
                  <a:pt x="429831" y="616077"/>
                </a:cubicBezTo>
                <a:cubicBezTo>
                  <a:pt x="423291" y="609727"/>
                  <a:pt x="399923" y="632016"/>
                  <a:pt x="402018" y="622935"/>
                </a:cubicBezTo>
                <a:cubicBezTo>
                  <a:pt x="404114" y="613854"/>
                  <a:pt x="425069" y="608457"/>
                  <a:pt x="433768" y="602805"/>
                </a:cubicBezTo>
                <a:cubicBezTo>
                  <a:pt x="442468" y="597154"/>
                  <a:pt x="437007" y="577405"/>
                  <a:pt x="420306" y="590486"/>
                </a:cubicBezTo>
                <a:cubicBezTo>
                  <a:pt x="403606" y="603567"/>
                  <a:pt x="384366" y="612203"/>
                  <a:pt x="385001" y="606616"/>
                </a:cubicBezTo>
                <a:cubicBezTo>
                  <a:pt x="385635" y="601028"/>
                  <a:pt x="394081" y="590296"/>
                  <a:pt x="408305" y="583438"/>
                </a:cubicBezTo>
                <a:cubicBezTo>
                  <a:pt x="422529" y="576580"/>
                  <a:pt x="423926" y="566420"/>
                  <a:pt x="412686" y="563816"/>
                </a:cubicBezTo>
                <a:cubicBezTo>
                  <a:pt x="401447" y="561213"/>
                  <a:pt x="377952" y="597789"/>
                  <a:pt x="380238" y="587629"/>
                </a:cubicBezTo>
                <a:cubicBezTo>
                  <a:pt x="382524" y="577469"/>
                  <a:pt x="397891" y="563245"/>
                  <a:pt x="392620" y="554863"/>
                </a:cubicBezTo>
                <a:cubicBezTo>
                  <a:pt x="387350" y="546481"/>
                  <a:pt x="379920" y="543623"/>
                  <a:pt x="375666" y="562864"/>
                </a:cubicBezTo>
                <a:cubicBezTo>
                  <a:pt x="371411" y="582104"/>
                  <a:pt x="365379" y="610298"/>
                  <a:pt x="360553" y="602678"/>
                </a:cubicBezTo>
                <a:cubicBezTo>
                  <a:pt x="355727" y="595059"/>
                  <a:pt x="349186" y="559816"/>
                  <a:pt x="342074" y="558228"/>
                </a:cubicBezTo>
                <a:cubicBezTo>
                  <a:pt x="334963" y="556641"/>
                  <a:pt x="328549" y="565595"/>
                  <a:pt x="336486" y="574611"/>
                </a:cubicBezTo>
                <a:cubicBezTo>
                  <a:pt x="344424" y="583628"/>
                  <a:pt x="351727" y="613854"/>
                  <a:pt x="346393" y="615696"/>
                </a:cubicBezTo>
                <a:cubicBezTo>
                  <a:pt x="341058" y="617538"/>
                  <a:pt x="323596" y="595630"/>
                  <a:pt x="319405" y="585343"/>
                </a:cubicBezTo>
                <a:cubicBezTo>
                  <a:pt x="315214" y="575056"/>
                  <a:pt x="307340" y="578993"/>
                  <a:pt x="305435" y="587311"/>
                </a:cubicBezTo>
                <a:cubicBezTo>
                  <a:pt x="303530" y="595630"/>
                  <a:pt x="310705" y="598043"/>
                  <a:pt x="326136" y="609917"/>
                </a:cubicBezTo>
                <a:cubicBezTo>
                  <a:pt x="329882" y="612877"/>
                  <a:pt x="333439" y="616077"/>
                  <a:pt x="336741" y="619506"/>
                </a:cubicBezTo>
                <a:cubicBezTo>
                  <a:pt x="301689" y="610553"/>
                  <a:pt x="271970" y="601599"/>
                  <a:pt x="266065" y="597345"/>
                </a:cubicBezTo>
                <a:cubicBezTo>
                  <a:pt x="252540" y="587692"/>
                  <a:pt x="206057" y="564452"/>
                  <a:pt x="206057" y="564452"/>
                </a:cubicBezTo>
                <a:lnTo>
                  <a:pt x="206057" y="514350"/>
                </a:lnTo>
                <a:lnTo>
                  <a:pt x="130493" y="475615"/>
                </a:lnTo>
                <a:lnTo>
                  <a:pt x="97599" y="450215"/>
                </a:lnTo>
                <a:cubicBezTo>
                  <a:pt x="97599" y="450215"/>
                  <a:pt x="54991" y="413448"/>
                  <a:pt x="60769" y="403733"/>
                </a:cubicBezTo>
                <a:cubicBezTo>
                  <a:pt x="66548" y="394017"/>
                  <a:pt x="95631" y="357251"/>
                  <a:pt x="95631" y="357251"/>
                </a:cubicBezTo>
                <a:lnTo>
                  <a:pt x="144399" y="342900"/>
                </a:lnTo>
                <a:lnTo>
                  <a:pt x="169799" y="312928"/>
                </a:lnTo>
                <a:lnTo>
                  <a:pt x="150431" y="285877"/>
                </a:lnTo>
                <a:lnTo>
                  <a:pt x="131826" y="285877"/>
                </a:lnTo>
                <a:cubicBezTo>
                  <a:pt x="135128" y="283528"/>
                  <a:pt x="136589" y="280289"/>
                  <a:pt x="134874" y="277241"/>
                </a:cubicBezTo>
                <a:cubicBezTo>
                  <a:pt x="131191" y="270891"/>
                  <a:pt x="109474" y="282702"/>
                  <a:pt x="112713" y="276416"/>
                </a:cubicBezTo>
                <a:cubicBezTo>
                  <a:pt x="115951" y="270129"/>
                  <a:pt x="132969" y="270573"/>
                  <a:pt x="140843" y="268351"/>
                </a:cubicBezTo>
                <a:cubicBezTo>
                  <a:pt x="148717" y="266128"/>
                  <a:pt x="148717" y="250063"/>
                  <a:pt x="133477" y="256222"/>
                </a:cubicBezTo>
                <a:cubicBezTo>
                  <a:pt x="118237" y="262382"/>
                  <a:pt x="102108" y="264668"/>
                  <a:pt x="103759" y="260667"/>
                </a:cubicBezTo>
                <a:cubicBezTo>
                  <a:pt x="105410" y="256667"/>
                  <a:pt x="113982" y="250508"/>
                  <a:pt x="126047" y="248476"/>
                </a:cubicBezTo>
                <a:cubicBezTo>
                  <a:pt x="138113" y="246443"/>
                  <a:pt x="141351" y="239141"/>
                  <a:pt x="133477" y="234823"/>
                </a:cubicBezTo>
                <a:cubicBezTo>
                  <a:pt x="125603" y="230505"/>
                  <a:pt x="100393" y="252603"/>
                  <a:pt x="104330" y="245491"/>
                </a:cubicBezTo>
                <a:cubicBezTo>
                  <a:pt x="108268" y="238379"/>
                  <a:pt x="122682" y="231204"/>
                  <a:pt x="120523" y="223838"/>
                </a:cubicBezTo>
                <a:cubicBezTo>
                  <a:pt x="118364" y="216471"/>
                  <a:pt x="113602" y="212789"/>
                  <a:pt x="106235" y="226123"/>
                </a:cubicBezTo>
                <a:cubicBezTo>
                  <a:pt x="98869" y="239458"/>
                  <a:pt x="88392" y="259207"/>
                  <a:pt x="86423" y="252476"/>
                </a:cubicBezTo>
                <a:cubicBezTo>
                  <a:pt x="84455" y="245745"/>
                  <a:pt x="87185" y="218186"/>
                  <a:pt x="82232" y="215455"/>
                </a:cubicBezTo>
                <a:cubicBezTo>
                  <a:pt x="77280" y="212725"/>
                  <a:pt x="70612" y="218059"/>
                  <a:pt x="74549" y="226441"/>
                </a:cubicBezTo>
                <a:cubicBezTo>
                  <a:pt x="78486" y="234823"/>
                  <a:pt x="77470" y="258890"/>
                  <a:pt x="73152" y="259143"/>
                </a:cubicBezTo>
                <a:cubicBezTo>
                  <a:pt x="68834" y="259397"/>
                  <a:pt x="60452" y="239268"/>
                  <a:pt x="59563" y="230759"/>
                </a:cubicBezTo>
                <a:cubicBezTo>
                  <a:pt x="58674" y="222250"/>
                  <a:pt x="51943" y="223520"/>
                  <a:pt x="48768" y="229235"/>
                </a:cubicBezTo>
                <a:cubicBezTo>
                  <a:pt x="45593" y="234950"/>
                  <a:pt x="50355" y="238316"/>
                  <a:pt x="59309" y="250444"/>
                </a:cubicBezTo>
                <a:cubicBezTo>
                  <a:pt x="62357" y="254851"/>
                  <a:pt x="65088" y="259499"/>
                  <a:pt x="67373" y="264351"/>
                </a:cubicBezTo>
                <a:lnTo>
                  <a:pt x="40068" y="240792"/>
                </a:lnTo>
                <a:lnTo>
                  <a:pt x="16828" y="166497"/>
                </a:lnTo>
                <a:close/>
                <a:moveTo>
                  <a:pt x="1735328" y="103823"/>
                </a:moveTo>
                <a:cubicBezTo>
                  <a:pt x="1735265" y="104477"/>
                  <a:pt x="1735265" y="105137"/>
                  <a:pt x="1735328" y="105791"/>
                </a:cubicBezTo>
                <a:cubicBezTo>
                  <a:pt x="1735201" y="105251"/>
                  <a:pt x="1735074" y="104724"/>
                  <a:pt x="1734883" y="104204"/>
                </a:cubicBezTo>
                <a:cubicBezTo>
                  <a:pt x="1734756" y="103664"/>
                  <a:pt x="1734566" y="103130"/>
                  <a:pt x="1734376" y="102616"/>
                </a:cubicBezTo>
                <a:close/>
                <a:moveTo>
                  <a:pt x="1750758" y="101219"/>
                </a:moveTo>
                <a:cubicBezTo>
                  <a:pt x="1749743" y="101956"/>
                  <a:pt x="1748727" y="102762"/>
                  <a:pt x="1747774" y="103632"/>
                </a:cubicBezTo>
                <a:cubicBezTo>
                  <a:pt x="1746059" y="102045"/>
                  <a:pt x="1744472" y="100457"/>
                  <a:pt x="1742948" y="98742"/>
                </a:cubicBezTo>
                <a:cubicBezTo>
                  <a:pt x="1742948" y="96666"/>
                  <a:pt x="1743139" y="94552"/>
                  <a:pt x="1743519" y="92392"/>
                </a:cubicBezTo>
                <a:cubicBezTo>
                  <a:pt x="1745488" y="95720"/>
                  <a:pt x="1748028" y="98704"/>
                  <a:pt x="1750949" y="101219"/>
                </a:cubicBezTo>
                <a:close/>
                <a:moveTo>
                  <a:pt x="1081151" y="665480"/>
                </a:moveTo>
                <a:cubicBezTo>
                  <a:pt x="1081151" y="666007"/>
                  <a:pt x="1081151" y="666540"/>
                  <a:pt x="1081151" y="667067"/>
                </a:cubicBezTo>
                <a:lnTo>
                  <a:pt x="1080770" y="665797"/>
                </a:lnTo>
                <a:lnTo>
                  <a:pt x="1080198" y="664528"/>
                </a:lnTo>
                <a:close/>
                <a:moveTo>
                  <a:pt x="1084008" y="682244"/>
                </a:moveTo>
                <a:cubicBezTo>
                  <a:pt x="1083628" y="683082"/>
                  <a:pt x="1083119" y="683889"/>
                  <a:pt x="1082612" y="684657"/>
                </a:cubicBezTo>
                <a:lnTo>
                  <a:pt x="1081913" y="684276"/>
                </a:lnTo>
                <a:cubicBezTo>
                  <a:pt x="1081913" y="682498"/>
                  <a:pt x="1081913" y="680784"/>
                  <a:pt x="1082294" y="679005"/>
                </a:cubicBezTo>
                <a:cubicBezTo>
                  <a:pt x="1082866" y="680136"/>
                  <a:pt x="1083501" y="681222"/>
                  <a:pt x="1084199" y="682244"/>
                </a:cubicBezTo>
                <a:close/>
                <a:moveTo>
                  <a:pt x="1096708" y="663194"/>
                </a:moveTo>
                <a:cubicBezTo>
                  <a:pt x="1095629" y="663753"/>
                  <a:pt x="1094613" y="664388"/>
                  <a:pt x="1093660" y="665099"/>
                </a:cubicBezTo>
                <a:cubicBezTo>
                  <a:pt x="1092009" y="663829"/>
                  <a:pt x="1090422" y="662559"/>
                  <a:pt x="1088898" y="661162"/>
                </a:cubicBezTo>
                <a:cubicBezTo>
                  <a:pt x="1088898" y="659447"/>
                  <a:pt x="1088898" y="657733"/>
                  <a:pt x="1089406" y="655955"/>
                </a:cubicBezTo>
                <a:cubicBezTo>
                  <a:pt x="1091502" y="658838"/>
                  <a:pt x="1094042" y="661372"/>
                  <a:pt x="1096899" y="663448"/>
                </a:cubicBezTo>
                <a:close/>
                <a:moveTo>
                  <a:pt x="1172528" y="672338"/>
                </a:moveTo>
                <a:lnTo>
                  <a:pt x="1157288" y="675640"/>
                </a:lnTo>
                <a:lnTo>
                  <a:pt x="1155192" y="674179"/>
                </a:lnTo>
                <a:cubicBezTo>
                  <a:pt x="1155573" y="670814"/>
                  <a:pt x="1155827" y="667385"/>
                  <a:pt x="1156081" y="664020"/>
                </a:cubicBezTo>
                <a:cubicBezTo>
                  <a:pt x="1157288" y="664134"/>
                  <a:pt x="1158430" y="664343"/>
                  <a:pt x="1159573" y="664654"/>
                </a:cubicBezTo>
                <a:cubicBezTo>
                  <a:pt x="1164527" y="665994"/>
                  <a:pt x="1168971" y="668750"/>
                  <a:pt x="1172401" y="672592"/>
                </a:cubicBezTo>
                <a:close/>
                <a:moveTo>
                  <a:pt x="570929" y="599758"/>
                </a:moveTo>
                <a:cubicBezTo>
                  <a:pt x="570929" y="600373"/>
                  <a:pt x="570929" y="600983"/>
                  <a:pt x="570929" y="601599"/>
                </a:cubicBezTo>
                <a:cubicBezTo>
                  <a:pt x="570802" y="601104"/>
                  <a:pt x="570675" y="600615"/>
                  <a:pt x="570484" y="600139"/>
                </a:cubicBezTo>
                <a:cubicBezTo>
                  <a:pt x="570357" y="599637"/>
                  <a:pt x="570167" y="599148"/>
                  <a:pt x="569976" y="598678"/>
                </a:cubicBezTo>
                <a:close/>
                <a:moveTo>
                  <a:pt x="573850" y="618808"/>
                </a:moveTo>
                <a:cubicBezTo>
                  <a:pt x="573468" y="619785"/>
                  <a:pt x="572960" y="620719"/>
                  <a:pt x="572389" y="621602"/>
                </a:cubicBezTo>
                <a:lnTo>
                  <a:pt x="571754" y="621157"/>
                </a:lnTo>
                <a:cubicBezTo>
                  <a:pt x="571754" y="619125"/>
                  <a:pt x="571754" y="617093"/>
                  <a:pt x="572135" y="615125"/>
                </a:cubicBezTo>
                <a:cubicBezTo>
                  <a:pt x="572516" y="616572"/>
                  <a:pt x="573024" y="617975"/>
                  <a:pt x="573722" y="619316"/>
                </a:cubicBezTo>
                <a:close/>
                <a:moveTo>
                  <a:pt x="586550" y="597154"/>
                </a:moveTo>
                <a:cubicBezTo>
                  <a:pt x="585533" y="597840"/>
                  <a:pt x="584518" y="598583"/>
                  <a:pt x="583565" y="599377"/>
                </a:cubicBezTo>
                <a:cubicBezTo>
                  <a:pt x="581914" y="597916"/>
                  <a:pt x="580263" y="596392"/>
                  <a:pt x="578739" y="594868"/>
                </a:cubicBezTo>
                <a:cubicBezTo>
                  <a:pt x="578739" y="592900"/>
                  <a:pt x="579056" y="590867"/>
                  <a:pt x="579310" y="588518"/>
                </a:cubicBezTo>
                <a:cubicBezTo>
                  <a:pt x="581089" y="591928"/>
                  <a:pt x="583438" y="595020"/>
                  <a:pt x="586232" y="59766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24" name="Google Shape;1824;p22"/>
          <p:cNvGrpSpPr/>
          <p:nvPr/>
        </p:nvGrpSpPr>
        <p:grpSpPr>
          <a:xfrm flipH="1">
            <a:off x="-621922" y="3915989"/>
            <a:ext cx="2168995" cy="1667434"/>
            <a:chOff x="7453787" y="3915989"/>
            <a:chExt cx="2168995" cy="1667434"/>
          </a:xfrm>
        </p:grpSpPr>
        <p:grpSp>
          <p:nvGrpSpPr>
            <p:cNvPr id="1825" name="Google Shape;1825;p22"/>
            <p:cNvGrpSpPr/>
            <p:nvPr/>
          </p:nvGrpSpPr>
          <p:grpSpPr>
            <a:xfrm flipH="1">
              <a:off x="7747636" y="3915989"/>
              <a:ext cx="1875146" cy="1667434"/>
              <a:chOff x="5567168" y="348580"/>
              <a:chExt cx="1004955" cy="893635"/>
            </a:xfrm>
          </p:grpSpPr>
          <p:sp>
            <p:nvSpPr>
              <p:cNvPr id="1826" name="Google Shape;1826;p22"/>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7" name="Google Shape;1827;p22"/>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8" name="Google Shape;1828;p22"/>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9" name="Google Shape;1829;p22"/>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0" name="Google Shape;1830;p22"/>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1" name="Google Shape;1831;p22"/>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2" name="Google Shape;1832;p22"/>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3" name="Google Shape;1833;p22"/>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4" name="Google Shape;1834;p22"/>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5" name="Google Shape;1835;p22"/>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36" name="Google Shape;1836;p22"/>
            <p:cNvGrpSpPr/>
            <p:nvPr/>
          </p:nvGrpSpPr>
          <p:grpSpPr>
            <a:xfrm flipH="1">
              <a:off x="7453787" y="4575892"/>
              <a:ext cx="693280" cy="667172"/>
              <a:chOff x="7774809" y="4719148"/>
              <a:chExt cx="715017" cy="688090"/>
            </a:xfrm>
          </p:grpSpPr>
          <p:sp>
            <p:nvSpPr>
              <p:cNvPr id="1837" name="Google Shape;1837;p22"/>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8" name="Google Shape;1838;p22"/>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839" name="Google Shape;1839;p22"/>
          <p:cNvGrpSpPr/>
          <p:nvPr/>
        </p:nvGrpSpPr>
        <p:grpSpPr>
          <a:xfrm flipH="1">
            <a:off x="-268176" y="335085"/>
            <a:ext cx="1209768" cy="845272"/>
            <a:chOff x="8059269" y="335085"/>
            <a:chExt cx="1209768" cy="845272"/>
          </a:xfrm>
        </p:grpSpPr>
        <p:grpSp>
          <p:nvGrpSpPr>
            <p:cNvPr id="1840" name="Google Shape;1840;p22"/>
            <p:cNvGrpSpPr/>
            <p:nvPr/>
          </p:nvGrpSpPr>
          <p:grpSpPr>
            <a:xfrm>
              <a:off x="8619569" y="928985"/>
              <a:ext cx="649468" cy="251372"/>
              <a:chOff x="10148633" y="6209093"/>
              <a:chExt cx="919535" cy="355900"/>
            </a:xfrm>
          </p:grpSpPr>
          <p:sp>
            <p:nvSpPr>
              <p:cNvPr id="1841" name="Google Shape;1841;p22"/>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2" name="Google Shape;1842;p22"/>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3" name="Google Shape;1843;p22"/>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4" name="Google Shape;1844;p22"/>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5" name="Google Shape;1845;p22"/>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6" name="Google Shape;1846;p22"/>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47" name="Google Shape;1847;p22"/>
            <p:cNvGrpSpPr/>
            <p:nvPr/>
          </p:nvGrpSpPr>
          <p:grpSpPr>
            <a:xfrm>
              <a:off x="8059269" y="335085"/>
              <a:ext cx="649468" cy="251372"/>
              <a:chOff x="10148633" y="6209093"/>
              <a:chExt cx="919535" cy="355900"/>
            </a:xfrm>
          </p:grpSpPr>
          <p:sp>
            <p:nvSpPr>
              <p:cNvPr id="1848" name="Google Shape;1848;p22"/>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9" name="Google Shape;1849;p22"/>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0" name="Google Shape;1850;p22"/>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1" name="Google Shape;1851;p22"/>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2" name="Google Shape;1852;p22"/>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3" name="Google Shape;1853;p22"/>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854" name="Google Shape;1854;p22"/>
          <p:cNvGrpSpPr/>
          <p:nvPr/>
        </p:nvGrpSpPr>
        <p:grpSpPr>
          <a:xfrm>
            <a:off x="7030905" y="-69043"/>
            <a:ext cx="2277434" cy="1078520"/>
            <a:chOff x="-148443" y="1593433"/>
            <a:chExt cx="2029256" cy="960990"/>
          </a:xfrm>
        </p:grpSpPr>
        <p:sp>
          <p:nvSpPr>
            <p:cNvPr id="1855" name="Google Shape;1855;p22"/>
            <p:cNvSpPr/>
            <p:nvPr/>
          </p:nvSpPr>
          <p:spPr>
            <a:xfrm>
              <a:off x="1590044" y="2221828"/>
              <a:ext cx="290769" cy="100714"/>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6" name="Google Shape;1856;p22"/>
            <p:cNvSpPr/>
            <p:nvPr/>
          </p:nvSpPr>
          <p:spPr>
            <a:xfrm rot="1132973">
              <a:off x="1217553" y="2393443"/>
              <a:ext cx="294336" cy="116486"/>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7" name="Google Shape;1857;p22"/>
            <p:cNvSpPr/>
            <p:nvPr/>
          </p:nvSpPr>
          <p:spPr>
            <a:xfrm rot="802834">
              <a:off x="1009453" y="2161689"/>
              <a:ext cx="290822" cy="100732"/>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8" name="Google Shape;1858;p22"/>
            <p:cNvSpPr/>
            <p:nvPr/>
          </p:nvSpPr>
          <p:spPr>
            <a:xfrm rot="802834">
              <a:off x="588478" y="2285914"/>
              <a:ext cx="290822" cy="100732"/>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9" name="Google Shape;1859;p22"/>
            <p:cNvSpPr/>
            <p:nvPr/>
          </p:nvSpPr>
          <p:spPr>
            <a:xfrm rot="2134954">
              <a:off x="469695" y="195066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0" name="Google Shape;1860;p22"/>
            <p:cNvSpPr/>
            <p:nvPr/>
          </p:nvSpPr>
          <p:spPr>
            <a:xfrm rot="2134954">
              <a:off x="833145" y="1883844"/>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1" name="Google Shape;1861;p22"/>
            <p:cNvSpPr/>
            <p:nvPr/>
          </p:nvSpPr>
          <p:spPr>
            <a:xfrm rot="1669825">
              <a:off x="233408" y="1676060"/>
              <a:ext cx="291117" cy="100834"/>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2" name="Google Shape;1862;p22"/>
            <p:cNvSpPr/>
            <p:nvPr/>
          </p:nvSpPr>
          <p:spPr>
            <a:xfrm rot="2134954">
              <a:off x="45970" y="195066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3" name="Google Shape;1863;p22"/>
            <p:cNvSpPr/>
            <p:nvPr/>
          </p:nvSpPr>
          <p:spPr>
            <a:xfrm rot="2134954">
              <a:off x="-142030" y="166821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864" name="Shape 1864"/>
        <p:cNvGrpSpPr/>
        <p:nvPr/>
      </p:nvGrpSpPr>
      <p:grpSpPr>
        <a:xfrm>
          <a:off x="0" y="0"/>
          <a:ext cx="0" cy="0"/>
          <a:chOff x="0" y="0"/>
          <a:chExt cx="0" cy="0"/>
        </a:xfrm>
      </p:grpSpPr>
      <p:grpSp>
        <p:nvGrpSpPr>
          <p:cNvPr id="1865" name="Google Shape;1865;p23"/>
          <p:cNvGrpSpPr/>
          <p:nvPr/>
        </p:nvGrpSpPr>
        <p:grpSpPr>
          <a:xfrm rot="10800000">
            <a:off x="-158955" y="-1614923"/>
            <a:ext cx="9421514" cy="7703951"/>
            <a:chOff x="4604892" y="4772533"/>
            <a:chExt cx="1053142" cy="861123"/>
          </a:xfrm>
        </p:grpSpPr>
        <p:sp>
          <p:nvSpPr>
            <p:cNvPr id="1866" name="Google Shape;1866;p23"/>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7" name="Google Shape;1867;p23"/>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8" name="Google Shape;1868;p23"/>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9" name="Google Shape;1869;p23"/>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0" name="Google Shape;1870;p23"/>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71" name="Google Shape;1871;p23"/>
          <p:cNvSpPr/>
          <p:nvPr/>
        </p:nvSpPr>
        <p:spPr>
          <a:xfrm flipH="1" rot="10800000">
            <a:off x="-1558358" y="3388180"/>
            <a:ext cx="9468993" cy="359576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2" name="Google Shape;1872;p23"/>
          <p:cNvSpPr/>
          <p:nvPr/>
        </p:nvSpPr>
        <p:spPr>
          <a:xfrm rot="652374">
            <a:off x="-96683" y="-12316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3" name="Google Shape;1873;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74" name="Google Shape;1874;p23"/>
          <p:cNvSpPr/>
          <p:nvPr/>
        </p:nvSpPr>
        <p:spPr>
          <a:xfrm>
            <a:off x="7405226" y="3106826"/>
            <a:ext cx="1737692" cy="2618411"/>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75" name="Google Shape;1875;p23"/>
          <p:cNvGrpSpPr/>
          <p:nvPr/>
        </p:nvGrpSpPr>
        <p:grpSpPr>
          <a:xfrm rot="833170">
            <a:off x="6775012" y="-392895"/>
            <a:ext cx="2605601" cy="1437682"/>
            <a:chOff x="-266889" y="104297"/>
            <a:chExt cx="2605533" cy="1437644"/>
          </a:xfrm>
        </p:grpSpPr>
        <p:sp>
          <p:nvSpPr>
            <p:cNvPr id="1876" name="Google Shape;1876;p23"/>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7" name="Google Shape;1877;p23"/>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8" name="Google Shape;1878;p23"/>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9" name="Google Shape;1879;p23"/>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0" name="Google Shape;1880;p23"/>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1" name="Google Shape;1881;p23"/>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2" name="Google Shape;1882;p23"/>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83" name="Google Shape;1883;p23"/>
          <p:cNvGrpSpPr/>
          <p:nvPr/>
        </p:nvGrpSpPr>
        <p:grpSpPr>
          <a:xfrm>
            <a:off x="-354359" y="3106816"/>
            <a:ext cx="2085071" cy="2267080"/>
            <a:chOff x="-354359" y="3106816"/>
            <a:chExt cx="2085071" cy="2267080"/>
          </a:xfrm>
        </p:grpSpPr>
        <p:grpSp>
          <p:nvGrpSpPr>
            <p:cNvPr id="1884" name="Google Shape;1884;p23"/>
            <p:cNvGrpSpPr/>
            <p:nvPr/>
          </p:nvGrpSpPr>
          <p:grpSpPr>
            <a:xfrm>
              <a:off x="1081244" y="4680198"/>
              <a:ext cx="649468" cy="251372"/>
              <a:chOff x="10148633" y="6209093"/>
              <a:chExt cx="919535" cy="355900"/>
            </a:xfrm>
          </p:grpSpPr>
          <p:sp>
            <p:nvSpPr>
              <p:cNvPr id="1885" name="Google Shape;1885;p23"/>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6" name="Google Shape;1886;p23"/>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7" name="Google Shape;1887;p23"/>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8" name="Google Shape;1888;p23"/>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9" name="Google Shape;1889;p23"/>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0" name="Google Shape;1890;p23"/>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91" name="Google Shape;1891;p23"/>
            <p:cNvGrpSpPr/>
            <p:nvPr/>
          </p:nvGrpSpPr>
          <p:grpSpPr>
            <a:xfrm>
              <a:off x="-354359" y="3762308"/>
              <a:ext cx="1271636" cy="1611588"/>
              <a:chOff x="7662092" y="3318639"/>
              <a:chExt cx="769429" cy="975125"/>
            </a:xfrm>
          </p:grpSpPr>
          <p:sp>
            <p:nvSpPr>
              <p:cNvPr id="1892" name="Google Shape;1892;p23"/>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3" name="Google Shape;1893;p23"/>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4" name="Google Shape;1894;p23"/>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5" name="Google Shape;1895;p23"/>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6" name="Google Shape;1896;p23"/>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7" name="Google Shape;1897;p23"/>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8" name="Google Shape;1898;p23"/>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9" name="Google Shape;1899;p23"/>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0" name="Google Shape;1900;p23"/>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1" name="Google Shape;1901;p23"/>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2" name="Google Shape;1902;p23"/>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3" name="Google Shape;1903;p23"/>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4" name="Google Shape;1904;p23"/>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5" name="Google Shape;1905;p23"/>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6" name="Google Shape;1906;p23"/>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7" name="Google Shape;1907;p23"/>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8" name="Google Shape;1908;p23"/>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9" name="Google Shape;1909;p23"/>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0" name="Google Shape;1910;p23"/>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1" name="Google Shape;1911;p23"/>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2" name="Google Shape;1912;p23"/>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3" name="Google Shape;1913;p23"/>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4" name="Google Shape;1914;p23"/>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5" name="Google Shape;1915;p23"/>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6" name="Google Shape;1916;p23"/>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7" name="Google Shape;1917;p23"/>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8" name="Google Shape;1918;p23"/>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9" name="Google Shape;1919;p23"/>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0" name="Google Shape;1920;p23"/>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1" name="Google Shape;1921;p23"/>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2" name="Google Shape;1922;p23"/>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23" name="Google Shape;1923;p23"/>
            <p:cNvGrpSpPr/>
            <p:nvPr/>
          </p:nvGrpSpPr>
          <p:grpSpPr>
            <a:xfrm>
              <a:off x="264029" y="3106816"/>
              <a:ext cx="379761" cy="219337"/>
              <a:chOff x="473929" y="3087841"/>
              <a:chExt cx="379761" cy="219337"/>
            </a:xfrm>
          </p:grpSpPr>
          <p:sp>
            <p:nvSpPr>
              <p:cNvPr id="1924" name="Google Shape;1924;p23"/>
              <p:cNvSpPr/>
              <p:nvPr/>
            </p:nvSpPr>
            <p:spPr>
              <a:xfrm>
                <a:off x="601394" y="3087841"/>
                <a:ext cx="141113" cy="83967"/>
              </a:xfrm>
              <a:custGeom>
                <a:rect b="b" l="l" r="r" t="t"/>
                <a:pathLst>
                  <a:path extrusionOk="0" h="118681" w="199453">
                    <a:moveTo>
                      <a:pt x="199453" y="74486"/>
                    </a:moveTo>
                    <a:lnTo>
                      <a:pt x="144462" y="0"/>
                    </a:lnTo>
                    <a:lnTo>
                      <a:pt x="12636" y="60833"/>
                    </a:lnTo>
                    <a:lnTo>
                      <a:pt x="0" y="118682"/>
                    </a:lnTo>
                    <a:lnTo>
                      <a:pt x="199453" y="7448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5" name="Google Shape;1925;p23"/>
              <p:cNvSpPr/>
              <p:nvPr/>
            </p:nvSpPr>
            <p:spPr>
              <a:xfrm>
                <a:off x="473929" y="3126485"/>
                <a:ext cx="379761" cy="180693"/>
              </a:xfrm>
              <a:custGeom>
                <a:rect b="b" l="l" r="r" t="t"/>
                <a:pathLst>
                  <a:path extrusionOk="0" h="255396" w="536765">
                    <a:moveTo>
                      <a:pt x="124016" y="99592"/>
                    </a:moveTo>
                    <a:cubicBezTo>
                      <a:pt x="100902" y="75272"/>
                      <a:pt x="48768" y="40791"/>
                      <a:pt x="0" y="19392"/>
                    </a:cubicBezTo>
                    <a:lnTo>
                      <a:pt x="39307" y="125056"/>
                    </a:lnTo>
                    <a:lnTo>
                      <a:pt x="0" y="235990"/>
                    </a:lnTo>
                    <a:cubicBezTo>
                      <a:pt x="48768" y="214591"/>
                      <a:pt x="100902" y="180110"/>
                      <a:pt x="124016" y="155790"/>
                    </a:cubicBezTo>
                    <a:cubicBezTo>
                      <a:pt x="341440" y="395248"/>
                      <a:pt x="536766" y="127723"/>
                      <a:pt x="536766" y="127723"/>
                    </a:cubicBezTo>
                    <a:cubicBezTo>
                      <a:pt x="536766" y="127723"/>
                      <a:pt x="341440" y="-139866"/>
                      <a:pt x="124016" y="995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6" name="Google Shape;1926;p23"/>
              <p:cNvSpPr/>
              <p:nvPr/>
            </p:nvSpPr>
            <p:spPr>
              <a:xfrm>
                <a:off x="739090" y="3136504"/>
                <a:ext cx="114375" cy="160791"/>
              </a:xfrm>
              <a:custGeom>
                <a:rect b="b" l="l" r="r" t="t"/>
                <a:pathLst>
                  <a:path extrusionOk="0" h="227266" w="161661">
                    <a:moveTo>
                      <a:pt x="13770" y="0"/>
                    </a:moveTo>
                    <a:cubicBezTo>
                      <a:pt x="689" y="44958"/>
                      <a:pt x="-8963" y="119253"/>
                      <a:pt x="13198" y="227266"/>
                    </a:cubicBezTo>
                    <a:cubicBezTo>
                      <a:pt x="102543" y="194183"/>
                      <a:pt x="161661" y="113538"/>
                      <a:pt x="161661" y="113538"/>
                    </a:cubicBezTo>
                    <a:cubicBezTo>
                      <a:pt x="161661" y="113538"/>
                      <a:pt x="102733" y="33147"/>
                      <a:pt x="1377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7" name="Google Shape;1927;p23"/>
              <p:cNvSpPr/>
              <p:nvPr/>
            </p:nvSpPr>
            <p:spPr>
              <a:xfrm>
                <a:off x="676876" y="3214812"/>
                <a:ext cx="68872" cy="47801"/>
              </a:xfrm>
              <a:custGeom>
                <a:rect b="b" l="l" r="r" t="t"/>
                <a:pathLst>
                  <a:path extrusionOk="0" h="67563" w="97345">
                    <a:moveTo>
                      <a:pt x="0" y="0"/>
                    </a:moveTo>
                    <a:lnTo>
                      <a:pt x="0" y="67564"/>
                    </a:lnTo>
                    <a:lnTo>
                      <a:pt x="97346" y="40767"/>
                    </a:lnTo>
                    <a:lnTo>
                      <a:pt x="97346" y="1892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28" name="Shape 1928"/>
        <p:cNvGrpSpPr/>
        <p:nvPr/>
      </p:nvGrpSpPr>
      <p:grpSpPr>
        <a:xfrm>
          <a:off x="0" y="0"/>
          <a:ext cx="0" cy="0"/>
          <a:chOff x="0" y="0"/>
          <a:chExt cx="0" cy="0"/>
        </a:xfrm>
      </p:grpSpPr>
      <p:grpSp>
        <p:nvGrpSpPr>
          <p:cNvPr id="1929" name="Google Shape;1929;p24"/>
          <p:cNvGrpSpPr/>
          <p:nvPr/>
        </p:nvGrpSpPr>
        <p:grpSpPr>
          <a:xfrm flipH="1" rot="10800000">
            <a:off x="-62553" y="-1538723"/>
            <a:ext cx="9421514" cy="7703951"/>
            <a:chOff x="4604892" y="4772533"/>
            <a:chExt cx="1053142" cy="861123"/>
          </a:xfrm>
        </p:grpSpPr>
        <p:sp>
          <p:nvSpPr>
            <p:cNvPr id="1930" name="Google Shape;1930;p24"/>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1" name="Google Shape;1931;p24"/>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2" name="Google Shape;1932;p24"/>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3" name="Google Shape;1933;p24"/>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4" name="Google Shape;1934;p24"/>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35" name="Google Shape;1935;p24"/>
          <p:cNvSpPr/>
          <p:nvPr/>
        </p:nvSpPr>
        <p:spPr>
          <a:xfrm rot="10800000">
            <a:off x="-262958" y="3388180"/>
            <a:ext cx="9468993" cy="359576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6" name="Google Shape;1936;p24"/>
          <p:cNvSpPr/>
          <p:nvPr/>
        </p:nvSpPr>
        <p:spPr>
          <a:xfrm flipH="1" rot="-652374">
            <a:off x="-172883" y="-12316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7" name="Google Shape;1937;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8" name="Google Shape;1938;p24"/>
          <p:cNvSpPr/>
          <p:nvPr/>
        </p:nvSpPr>
        <p:spPr>
          <a:xfrm>
            <a:off x="-2751" y="2193325"/>
            <a:ext cx="9143173" cy="3741782"/>
          </a:xfrm>
          <a:custGeom>
            <a:rect b="b" l="l" r="r" t="t"/>
            <a:pathLst>
              <a:path extrusionOk="0" h="799526" w="1654873">
                <a:moveTo>
                  <a:pt x="1550353" y="38543"/>
                </a:moveTo>
                <a:cubicBezTo>
                  <a:pt x="1544892" y="36117"/>
                  <a:pt x="1539557" y="33405"/>
                  <a:pt x="1534351" y="30415"/>
                </a:cubicBezTo>
                <a:cubicBezTo>
                  <a:pt x="1483741" y="2824"/>
                  <a:pt x="1425131" y="-6377"/>
                  <a:pt x="1368489" y="4379"/>
                </a:cubicBezTo>
                <a:lnTo>
                  <a:pt x="1368489" y="4379"/>
                </a:lnTo>
                <a:cubicBezTo>
                  <a:pt x="1346391" y="8583"/>
                  <a:pt x="1325308" y="17219"/>
                  <a:pt x="1306640" y="29779"/>
                </a:cubicBezTo>
                <a:lnTo>
                  <a:pt x="1125030" y="152906"/>
                </a:lnTo>
                <a:lnTo>
                  <a:pt x="1031050" y="380553"/>
                </a:lnTo>
                <a:cubicBezTo>
                  <a:pt x="1032193" y="362075"/>
                  <a:pt x="1027493" y="348803"/>
                  <a:pt x="1016318" y="345311"/>
                </a:cubicBezTo>
                <a:cubicBezTo>
                  <a:pt x="998538" y="339342"/>
                  <a:pt x="995235" y="378585"/>
                  <a:pt x="1006539" y="401382"/>
                </a:cubicBezTo>
                <a:cubicBezTo>
                  <a:pt x="1010920" y="409262"/>
                  <a:pt x="1012825" y="418310"/>
                  <a:pt x="1011872" y="427289"/>
                </a:cubicBezTo>
                <a:lnTo>
                  <a:pt x="1009650" y="432560"/>
                </a:lnTo>
                <a:cubicBezTo>
                  <a:pt x="1007428" y="435418"/>
                  <a:pt x="1003998" y="435545"/>
                  <a:pt x="1000061" y="431989"/>
                </a:cubicBezTo>
                <a:cubicBezTo>
                  <a:pt x="989584" y="422337"/>
                  <a:pt x="981011" y="367790"/>
                  <a:pt x="965581" y="362456"/>
                </a:cubicBezTo>
                <a:cubicBezTo>
                  <a:pt x="950151" y="357122"/>
                  <a:pt x="944118" y="367409"/>
                  <a:pt x="961834" y="389380"/>
                </a:cubicBezTo>
                <a:cubicBezTo>
                  <a:pt x="979551" y="411351"/>
                  <a:pt x="999554" y="440180"/>
                  <a:pt x="992251" y="443800"/>
                </a:cubicBezTo>
                <a:cubicBezTo>
                  <a:pt x="984948" y="447419"/>
                  <a:pt x="928116" y="373950"/>
                  <a:pt x="908939" y="374648"/>
                </a:cubicBezTo>
                <a:cubicBezTo>
                  <a:pt x="889762" y="375346"/>
                  <a:pt x="886079" y="397381"/>
                  <a:pt x="905193" y="403858"/>
                </a:cubicBezTo>
                <a:cubicBezTo>
                  <a:pt x="924306" y="410335"/>
                  <a:pt x="966724" y="429258"/>
                  <a:pt x="962343" y="441450"/>
                </a:cubicBezTo>
                <a:cubicBezTo>
                  <a:pt x="957961" y="453642"/>
                  <a:pt x="919543" y="419415"/>
                  <a:pt x="903986" y="433957"/>
                </a:cubicBezTo>
                <a:cubicBezTo>
                  <a:pt x="888429" y="448498"/>
                  <a:pt x="903415" y="469517"/>
                  <a:pt x="918019" y="462278"/>
                </a:cubicBezTo>
                <a:cubicBezTo>
                  <a:pt x="932625" y="455039"/>
                  <a:pt x="969518" y="454277"/>
                  <a:pt x="976884" y="466342"/>
                </a:cubicBezTo>
                <a:lnTo>
                  <a:pt x="963485" y="474279"/>
                </a:lnTo>
                <a:cubicBezTo>
                  <a:pt x="948881" y="475550"/>
                  <a:pt x="927481" y="475867"/>
                  <a:pt x="919734" y="486471"/>
                </a:cubicBezTo>
                <a:cubicBezTo>
                  <a:pt x="910272" y="499616"/>
                  <a:pt x="917575" y="506347"/>
                  <a:pt x="929005" y="505521"/>
                </a:cubicBezTo>
                <a:lnTo>
                  <a:pt x="908812" y="523809"/>
                </a:lnTo>
                <a:lnTo>
                  <a:pt x="885381" y="559687"/>
                </a:lnTo>
                <a:lnTo>
                  <a:pt x="832930" y="543177"/>
                </a:lnTo>
                <a:lnTo>
                  <a:pt x="812229" y="505902"/>
                </a:lnTo>
                <a:lnTo>
                  <a:pt x="776668" y="504188"/>
                </a:lnTo>
                <a:lnTo>
                  <a:pt x="739966" y="526731"/>
                </a:lnTo>
                <a:lnTo>
                  <a:pt x="733616" y="533081"/>
                </a:lnTo>
                <a:cubicBezTo>
                  <a:pt x="731393" y="525873"/>
                  <a:pt x="733933" y="518043"/>
                  <a:pt x="739966" y="513522"/>
                </a:cubicBezTo>
                <a:cubicBezTo>
                  <a:pt x="757365" y="496949"/>
                  <a:pt x="741934" y="489520"/>
                  <a:pt x="755777" y="473708"/>
                </a:cubicBezTo>
                <a:cubicBezTo>
                  <a:pt x="764032" y="464164"/>
                  <a:pt x="768921" y="452150"/>
                  <a:pt x="769620" y="439545"/>
                </a:cubicBezTo>
                <a:cubicBezTo>
                  <a:pt x="760031" y="451000"/>
                  <a:pt x="749046" y="461275"/>
                  <a:pt x="737044" y="470152"/>
                </a:cubicBezTo>
                <a:cubicBezTo>
                  <a:pt x="718439" y="483551"/>
                  <a:pt x="738632" y="496314"/>
                  <a:pt x="724344" y="506791"/>
                </a:cubicBezTo>
                <a:cubicBezTo>
                  <a:pt x="719010" y="509782"/>
                  <a:pt x="715645" y="515402"/>
                  <a:pt x="715581" y="521523"/>
                </a:cubicBezTo>
                <a:cubicBezTo>
                  <a:pt x="710756" y="508379"/>
                  <a:pt x="729170" y="496822"/>
                  <a:pt x="723265" y="484249"/>
                </a:cubicBezTo>
                <a:cubicBezTo>
                  <a:pt x="716407" y="469771"/>
                  <a:pt x="705866" y="466596"/>
                  <a:pt x="716153" y="450403"/>
                </a:cubicBezTo>
                <a:cubicBezTo>
                  <a:pt x="726440" y="434211"/>
                  <a:pt x="715137" y="390587"/>
                  <a:pt x="715137" y="390587"/>
                </a:cubicBezTo>
                <a:cubicBezTo>
                  <a:pt x="715137" y="390587"/>
                  <a:pt x="711264" y="414780"/>
                  <a:pt x="702437" y="426273"/>
                </a:cubicBezTo>
                <a:cubicBezTo>
                  <a:pt x="693610" y="437767"/>
                  <a:pt x="688086" y="452944"/>
                  <a:pt x="694245" y="466025"/>
                </a:cubicBezTo>
                <a:cubicBezTo>
                  <a:pt x="700405" y="479106"/>
                  <a:pt x="705485" y="480439"/>
                  <a:pt x="700595" y="494409"/>
                </a:cubicBezTo>
                <a:cubicBezTo>
                  <a:pt x="695706" y="508379"/>
                  <a:pt x="698246" y="511935"/>
                  <a:pt x="704215" y="524571"/>
                </a:cubicBezTo>
                <a:cubicBezTo>
                  <a:pt x="710184" y="537208"/>
                  <a:pt x="709930" y="541399"/>
                  <a:pt x="704723" y="555814"/>
                </a:cubicBezTo>
                <a:cubicBezTo>
                  <a:pt x="703390" y="559624"/>
                  <a:pt x="702501" y="562164"/>
                  <a:pt x="702056" y="563878"/>
                </a:cubicBezTo>
                <a:lnTo>
                  <a:pt x="699135" y="566735"/>
                </a:lnTo>
                <a:cubicBezTo>
                  <a:pt x="697611" y="564684"/>
                  <a:pt x="696658" y="562278"/>
                  <a:pt x="696341" y="559751"/>
                </a:cubicBezTo>
                <a:cubicBezTo>
                  <a:pt x="694817" y="547051"/>
                  <a:pt x="706882" y="549527"/>
                  <a:pt x="701231" y="532826"/>
                </a:cubicBezTo>
                <a:cubicBezTo>
                  <a:pt x="695579" y="516126"/>
                  <a:pt x="684022" y="514221"/>
                  <a:pt x="688531" y="502537"/>
                </a:cubicBezTo>
                <a:cubicBezTo>
                  <a:pt x="693039" y="490853"/>
                  <a:pt x="699453" y="474851"/>
                  <a:pt x="682181" y="463865"/>
                </a:cubicBezTo>
                <a:cubicBezTo>
                  <a:pt x="664908" y="452880"/>
                  <a:pt x="666877" y="428877"/>
                  <a:pt x="666877" y="428877"/>
                </a:cubicBezTo>
                <a:cubicBezTo>
                  <a:pt x="662495" y="438618"/>
                  <a:pt x="662750" y="449800"/>
                  <a:pt x="667512" y="459357"/>
                </a:cubicBezTo>
                <a:cubicBezTo>
                  <a:pt x="675450" y="476184"/>
                  <a:pt x="680593" y="479550"/>
                  <a:pt x="673862" y="498156"/>
                </a:cubicBezTo>
                <a:cubicBezTo>
                  <a:pt x="667131" y="516761"/>
                  <a:pt x="687006" y="512951"/>
                  <a:pt x="687895" y="530287"/>
                </a:cubicBezTo>
                <a:cubicBezTo>
                  <a:pt x="688784" y="547622"/>
                  <a:pt x="678117" y="553591"/>
                  <a:pt x="687133" y="572704"/>
                </a:cubicBezTo>
                <a:cubicBezTo>
                  <a:pt x="687768" y="574101"/>
                  <a:pt x="688340" y="575499"/>
                  <a:pt x="688848" y="576832"/>
                </a:cubicBezTo>
                <a:lnTo>
                  <a:pt x="686626" y="578991"/>
                </a:lnTo>
                <a:lnTo>
                  <a:pt x="684085" y="578991"/>
                </a:lnTo>
                <a:lnTo>
                  <a:pt x="679704" y="574546"/>
                </a:lnTo>
                <a:cubicBezTo>
                  <a:pt x="669798" y="553654"/>
                  <a:pt x="686753" y="549146"/>
                  <a:pt x="680085" y="535239"/>
                </a:cubicBezTo>
                <a:cubicBezTo>
                  <a:pt x="673418" y="521333"/>
                  <a:pt x="657225" y="524635"/>
                  <a:pt x="663511" y="507109"/>
                </a:cubicBezTo>
                <a:cubicBezTo>
                  <a:pt x="669798" y="489583"/>
                  <a:pt x="669861" y="492695"/>
                  <a:pt x="663956" y="479804"/>
                </a:cubicBezTo>
                <a:cubicBezTo>
                  <a:pt x="658051" y="466914"/>
                  <a:pt x="660844" y="460754"/>
                  <a:pt x="660844" y="460754"/>
                </a:cubicBezTo>
                <a:cubicBezTo>
                  <a:pt x="660844" y="460754"/>
                  <a:pt x="652018" y="472946"/>
                  <a:pt x="655447" y="480185"/>
                </a:cubicBezTo>
                <a:cubicBezTo>
                  <a:pt x="658178" y="485087"/>
                  <a:pt x="659067" y="490815"/>
                  <a:pt x="657923" y="496314"/>
                </a:cubicBezTo>
                <a:cubicBezTo>
                  <a:pt x="654812" y="489964"/>
                  <a:pt x="648970" y="486535"/>
                  <a:pt x="650367" y="474407"/>
                </a:cubicBezTo>
                <a:cubicBezTo>
                  <a:pt x="651573" y="463338"/>
                  <a:pt x="649097" y="452182"/>
                  <a:pt x="643318" y="442657"/>
                </a:cubicBezTo>
                <a:cubicBezTo>
                  <a:pt x="642048" y="455896"/>
                  <a:pt x="639191" y="468945"/>
                  <a:pt x="634873" y="481519"/>
                </a:cubicBezTo>
                <a:cubicBezTo>
                  <a:pt x="627952" y="500569"/>
                  <a:pt x="649160" y="499933"/>
                  <a:pt x="643763" y="514983"/>
                </a:cubicBezTo>
                <a:cubicBezTo>
                  <a:pt x="638366" y="530032"/>
                  <a:pt x="648906" y="531938"/>
                  <a:pt x="653986" y="542669"/>
                </a:cubicBezTo>
                <a:cubicBezTo>
                  <a:pt x="659067" y="553401"/>
                  <a:pt x="651446" y="553020"/>
                  <a:pt x="657416" y="565593"/>
                </a:cubicBezTo>
                <a:cubicBezTo>
                  <a:pt x="659130" y="569523"/>
                  <a:pt x="662242" y="572667"/>
                  <a:pt x="666179" y="574419"/>
                </a:cubicBezTo>
                <a:lnTo>
                  <a:pt x="666179" y="574419"/>
                </a:lnTo>
                <a:cubicBezTo>
                  <a:pt x="666941" y="576032"/>
                  <a:pt x="667448" y="577740"/>
                  <a:pt x="667703" y="579499"/>
                </a:cubicBezTo>
                <a:lnTo>
                  <a:pt x="661860" y="579499"/>
                </a:lnTo>
                <a:cubicBezTo>
                  <a:pt x="659511" y="577041"/>
                  <a:pt x="656781" y="575041"/>
                  <a:pt x="653732" y="573594"/>
                </a:cubicBezTo>
                <a:cubicBezTo>
                  <a:pt x="637540" y="565846"/>
                  <a:pt x="651129" y="557719"/>
                  <a:pt x="644398" y="543495"/>
                </a:cubicBezTo>
                <a:cubicBezTo>
                  <a:pt x="637667" y="529270"/>
                  <a:pt x="626301" y="533462"/>
                  <a:pt x="628459" y="518095"/>
                </a:cubicBezTo>
                <a:cubicBezTo>
                  <a:pt x="630618" y="502727"/>
                  <a:pt x="617156" y="502982"/>
                  <a:pt x="613473" y="487360"/>
                </a:cubicBezTo>
                <a:cubicBezTo>
                  <a:pt x="609791" y="471739"/>
                  <a:pt x="616204" y="478725"/>
                  <a:pt x="613473" y="465580"/>
                </a:cubicBezTo>
                <a:cubicBezTo>
                  <a:pt x="611505" y="457033"/>
                  <a:pt x="606425" y="449521"/>
                  <a:pt x="599250" y="444498"/>
                </a:cubicBezTo>
                <a:cubicBezTo>
                  <a:pt x="599250" y="444498"/>
                  <a:pt x="608140" y="459738"/>
                  <a:pt x="602043" y="467993"/>
                </a:cubicBezTo>
                <a:cubicBezTo>
                  <a:pt x="594868" y="478388"/>
                  <a:pt x="596392" y="492485"/>
                  <a:pt x="605663" y="501076"/>
                </a:cubicBezTo>
                <a:cubicBezTo>
                  <a:pt x="616585" y="509649"/>
                  <a:pt x="612457" y="509776"/>
                  <a:pt x="614934" y="521523"/>
                </a:cubicBezTo>
                <a:cubicBezTo>
                  <a:pt x="616394" y="530674"/>
                  <a:pt x="621729" y="538770"/>
                  <a:pt x="629476" y="543812"/>
                </a:cubicBezTo>
                <a:cubicBezTo>
                  <a:pt x="638111" y="551178"/>
                  <a:pt x="628206" y="556131"/>
                  <a:pt x="633222" y="566863"/>
                </a:cubicBezTo>
                <a:cubicBezTo>
                  <a:pt x="633413" y="567167"/>
                  <a:pt x="633540" y="567485"/>
                  <a:pt x="633667" y="567815"/>
                </a:cubicBezTo>
                <a:cubicBezTo>
                  <a:pt x="625475" y="562545"/>
                  <a:pt x="628332" y="561465"/>
                  <a:pt x="622491" y="550479"/>
                </a:cubicBezTo>
                <a:cubicBezTo>
                  <a:pt x="616141" y="538541"/>
                  <a:pt x="602806" y="536890"/>
                  <a:pt x="597980" y="527810"/>
                </a:cubicBezTo>
                <a:cubicBezTo>
                  <a:pt x="593154" y="518729"/>
                  <a:pt x="599567" y="515999"/>
                  <a:pt x="592138" y="507045"/>
                </a:cubicBezTo>
                <a:cubicBezTo>
                  <a:pt x="584708" y="498092"/>
                  <a:pt x="576390" y="500695"/>
                  <a:pt x="577977" y="490091"/>
                </a:cubicBezTo>
                <a:cubicBezTo>
                  <a:pt x="578168" y="482198"/>
                  <a:pt x="575246" y="474552"/>
                  <a:pt x="569785" y="468819"/>
                </a:cubicBezTo>
                <a:cubicBezTo>
                  <a:pt x="572960" y="474769"/>
                  <a:pt x="572960" y="481919"/>
                  <a:pt x="569785" y="487869"/>
                </a:cubicBezTo>
                <a:cubicBezTo>
                  <a:pt x="563880" y="496441"/>
                  <a:pt x="575373" y="511490"/>
                  <a:pt x="584327" y="516189"/>
                </a:cubicBezTo>
                <a:cubicBezTo>
                  <a:pt x="590232" y="519238"/>
                  <a:pt x="588073" y="524508"/>
                  <a:pt x="587946" y="530223"/>
                </a:cubicBezTo>
                <a:cubicBezTo>
                  <a:pt x="583247" y="527512"/>
                  <a:pt x="579818" y="523060"/>
                  <a:pt x="578421" y="517840"/>
                </a:cubicBezTo>
                <a:cubicBezTo>
                  <a:pt x="574866" y="507185"/>
                  <a:pt x="567881" y="498022"/>
                  <a:pt x="558546" y="491806"/>
                </a:cubicBezTo>
                <a:cubicBezTo>
                  <a:pt x="562991" y="504340"/>
                  <a:pt x="565912" y="517371"/>
                  <a:pt x="567245" y="530604"/>
                </a:cubicBezTo>
                <a:cubicBezTo>
                  <a:pt x="569087" y="550924"/>
                  <a:pt x="588010" y="541272"/>
                  <a:pt x="589407" y="557210"/>
                </a:cubicBezTo>
                <a:cubicBezTo>
                  <a:pt x="590804" y="573149"/>
                  <a:pt x="601218" y="570419"/>
                  <a:pt x="610362" y="578039"/>
                </a:cubicBezTo>
                <a:cubicBezTo>
                  <a:pt x="612331" y="579550"/>
                  <a:pt x="613918" y="581487"/>
                  <a:pt x="614997" y="583690"/>
                </a:cubicBezTo>
                <a:lnTo>
                  <a:pt x="513080" y="671891"/>
                </a:lnTo>
                <a:cubicBezTo>
                  <a:pt x="513080" y="671891"/>
                  <a:pt x="395097" y="667764"/>
                  <a:pt x="388874" y="671891"/>
                </a:cubicBezTo>
                <a:cubicBezTo>
                  <a:pt x="384619" y="674749"/>
                  <a:pt x="339154" y="659191"/>
                  <a:pt x="311214" y="648841"/>
                </a:cubicBezTo>
                <a:cubicBezTo>
                  <a:pt x="317944" y="644294"/>
                  <a:pt x="325374" y="640821"/>
                  <a:pt x="333184" y="638554"/>
                </a:cubicBezTo>
                <a:cubicBezTo>
                  <a:pt x="370904" y="626362"/>
                  <a:pt x="393700" y="607629"/>
                  <a:pt x="387921" y="589786"/>
                </a:cubicBezTo>
                <a:cubicBezTo>
                  <a:pt x="382143" y="571943"/>
                  <a:pt x="348679" y="592644"/>
                  <a:pt x="337121" y="615186"/>
                </a:cubicBezTo>
                <a:cubicBezTo>
                  <a:pt x="325565" y="637728"/>
                  <a:pt x="307149" y="642301"/>
                  <a:pt x="308673" y="628203"/>
                </a:cubicBezTo>
                <a:cubicBezTo>
                  <a:pt x="310197" y="614107"/>
                  <a:pt x="349123" y="574927"/>
                  <a:pt x="344043" y="559115"/>
                </a:cubicBezTo>
                <a:cubicBezTo>
                  <a:pt x="338963" y="543304"/>
                  <a:pt x="327279" y="544828"/>
                  <a:pt x="320167" y="571815"/>
                </a:cubicBezTo>
                <a:cubicBezTo>
                  <a:pt x="313055" y="598803"/>
                  <a:pt x="301816" y="632331"/>
                  <a:pt x="294767" y="628965"/>
                </a:cubicBezTo>
                <a:cubicBezTo>
                  <a:pt x="287718" y="625600"/>
                  <a:pt x="312547" y="536001"/>
                  <a:pt x="300799" y="521015"/>
                </a:cubicBezTo>
                <a:cubicBezTo>
                  <a:pt x="289052" y="506029"/>
                  <a:pt x="269049" y="516189"/>
                  <a:pt x="275399" y="535430"/>
                </a:cubicBezTo>
                <a:cubicBezTo>
                  <a:pt x="281749" y="554670"/>
                  <a:pt x="291656" y="599882"/>
                  <a:pt x="279273" y="603883"/>
                </a:cubicBezTo>
                <a:cubicBezTo>
                  <a:pt x="266891" y="607883"/>
                  <a:pt x="271526" y="556385"/>
                  <a:pt x="250571" y="552512"/>
                </a:cubicBezTo>
                <a:cubicBezTo>
                  <a:pt x="229616" y="548638"/>
                  <a:pt x="221615" y="573213"/>
                  <a:pt x="236156" y="580642"/>
                </a:cubicBezTo>
                <a:cubicBezTo>
                  <a:pt x="250698" y="588071"/>
                  <a:pt x="274256" y="618425"/>
                  <a:pt x="267906" y="631442"/>
                </a:cubicBezTo>
                <a:cubicBezTo>
                  <a:pt x="261556" y="644459"/>
                  <a:pt x="239903" y="596453"/>
                  <a:pt x="217995" y="596707"/>
                </a:cubicBezTo>
                <a:cubicBezTo>
                  <a:pt x="196088" y="596962"/>
                  <a:pt x="201867" y="614805"/>
                  <a:pt x="219139" y="623695"/>
                </a:cubicBezTo>
                <a:cubicBezTo>
                  <a:pt x="236410" y="632585"/>
                  <a:pt x="256222" y="630616"/>
                  <a:pt x="263144" y="651952"/>
                </a:cubicBezTo>
                <a:cubicBezTo>
                  <a:pt x="263207" y="652238"/>
                  <a:pt x="263334" y="652511"/>
                  <a:pt x="263461" y="652778"/>
                </a:cubicBezTo>
                <a:lnTo>
                  <a:pt x="217868" y="672526"/>
                </a:lnTo>
                <a:lnTo>
                  <a:pt x="101981" y="548003"/>
                </a:lnTo>
                <a:lnTo>
                  <a:pt x="137160" y="487932"/>
                </a:lnTo>
                <a:lnTo>
                  <a:pt x="232410" y="469707"/>
                </a:lnTo>
                <a:cubicBezTo>
                  <a:pt x="232410" y="469707"/>
                  <a:pt x="210058" y="444689"/>
                  <a:pt x="130810" y="431607"/>
                </a:cubicBezTo>
                <a:lnTo>
                  <a:pt x="118872" y="399540"/>
                </a:lnTo>
                <a:lnTo>
                  <a:pt x="96774" y="394841"/>
                </a:lnTo>
                <a:lnTo>
                  <a:pt x="75629" y="349756"/>
                </a:lnTo>
                <a:lnTo>
                  <a:pt x="151067" y="342390"/>
                </a:lnTo>
                <a:lnTo>
                  <a:pt x="113347" y="308354"/>
                </a:lnTo>
                <a:lnTo>
                  <a:pt x="62547" y="298321"/>
                </a:lnTo>
                <a:cubicBezTo>
                  <a:pt x="62738" y="297184"/>
                  <a:pt x="62992" y="296061"/>
                  <a:pt x="63309" y="294956"/>
                </a:cubicBezTo>
                <a:cubicBezTo>
                  <a:pt x="67818" y="292599"/>
                  <a:pt x="72581" y="290771"/>
                  <a:pt x="77470" y="289495"/>
                </a:cubicBezTo>
                <a:cubicBezTo>
                  <a:pt x="98425" y="283145"/>
                  <a:pt x="83820" y="266825"/>
                  <a:pt x="107632" y="261935"/>
                </a:cubicBezTo>
                <a:cubicBezTo>
                  <a:pt x="131445" y="257046"/>
                  <a:pt x="121920" y="242568"/>
                  <a:pt x="141986" y="236535"/>
                </a:cubicBezTo>
                <a:cubicBezTo>
                  <a:pt x="154051" y="232821"/>
                  <a:pt x="164529" y="225175"/>
                  <a:pt x="171704" y="214818"/>
                </a:cubicBezTo>
                <a:cubicBezTo>
                  <a:pt x="157543" y="219498"/>
                  <a:pt x="142811" y="222483"/>
                  <a:pt x="127953" y="223709"/>
                </a:cubicBezTo>
                <a:cubicBezTo>
                  <a:pt x="105093" y="225232"/>
                  <a:pt x="115253" y="246759"/>
                  <a:pt x="97536" y="247965"/>
                </a:cubicBezTo>
                <a:cubicBezTo>
                  <a:pt x="91440" y="247642"/>
                  <a:pt x="85661" y="250658"/>
                  <a:pt x="82423" y="255840"/>
                </a:cubicBezTo>
                <a:cubicBezTo>
                  <a:pt x="85154" y="242123"/>
                  <a:pt x="106934" y="242060"/>
                  <a:pt x="108521" y="228153"/>
                </a:cubicBezTo>
                <a:cubicBezTo>
                  <a:pt x="110363" y="212278"/>
                  <a:pt x="103060" y="204087"/>
                  <a:pt x="120332" y="195705"/>
                </a:cubicBezTo>
                <a:cubicBezTo>
                  <a:pt x="137605" y="187323"/>
                  <a:pt x="151003" y="144334"/>
                  <a:pt x="151003" y="144334"/>
                </a:cubicBezTo>
                <a:cubicBezTo>
                  <a:pt x="151003" y="144334"/>
                  <a:pt x="135001" y="162875"/>
                  <a:pt x="121285" y="167956"/>
                </a:cubicBezTo>
                <a:cubicBezTo>
                  <a:pt x="107569" y="173035"/>
                  <a:pt x="95059" y="183005"/>
                  <a:pt x="93408" y="197356"/>
                </a:cubicBezTo>
                <a:cubicBezTo>
                  <a:pt x="91757" y="211707"/>
                  <a:pt x="95377" y="215581"/>
                  <a:pt x="83756" y="224788"/>
                </a:cubicBezTo>
                <a:cubicBezTo>
                  <a:pt x="72136" y="233995"/>
                  <a:pt x="72454" y="238440"/>
                  <a:pt x="71056" y="252347"/>
                </a:cubicBezTo>
                <a:cubicBezTo>
                  <a:pt x="69659" y="266253"/>
                  <a:pt x="67056" y="269619"/>
                  <a:pt x="55055" y="279144"/>
                </a:cubicBezTo>
                <a:cubicBezTo>
                  <a:pt x="45212" y="286954"/>
                  <a:pt x="46165" y="286256"/>
                  <a:pt x="45974" y="293114"/>
                </a:cubicBezTo>
                <a:cubicBezTo>
                  <a:pt x="44132" y="288263"/>
                  <a:pt x="44132" y="282916"/>
                  <a:pt x="45974" y="278064"/>
                </a:cubicBezTo>
                <a:cubicBezTo>
                  <a:pt x="51498" y="266253"/>
                  <a:pt x="60325" y="274953"/>
                  <a:pt x="64326" y="257808"/>
                </a:cubicBezTo>
                <a:cubicBezTo>
                  <a:pt x="68326" y="240663"/>
                  <a:pt x="59499" y="232916"/>
                  <a:pt x="69215" y="225169"/>
                </a:cubicBezTo>
                <a:cubicBezTo>
                  <a:pt x="78931" y="217422"/>
                  <a:pt x="93091" y="207389"/>
                  <a:pt x="84265" y="188974"/>
                </a:cubicBezTo>
                <a:cubicBezTo>
                  <a:pt x="75438" y="170559"/>
                  <a:pt x="89662" y="150874"/>
                  <a:pt x="89662" y="150874"/>
                </a:cubicBezTo>
                <a:cubicBezTo>
                  <a:pt x="80835" y="156906"/>
                  <a:pt x="75184" y="166539"/>
                  <a:pt x="74168" y="177163"/>
                </a:cubicBezTo>
                <a:cubicBezTo>
                  <a:pt x="72072" y="195641"/>
                  <a:pt x="74613" y="201229"/>
                  <a:pt x="59182" y="213485"/>
                </a:cubicBezTo>
                <a:cubicBezTo>
                  <a:pt x="43752" y="225740"/>
                  <a:pt x="62547" y="232979"/>
                  <a:pt x="54166" y="248219"/>
                </a:cubicBezTo>
                <a:cubicBezTo>
                  <a:pt x="45783" y="263459"/>
                  <a:pt x="33592" y="262888"/>
                  <a:pt x="31179" y="283843"/>
                </a:cubicBezTo>
                <a:cubicBezTo>
                  <a:pt x="30353" y="286713"/>
                  <a:pt x="29210" y="289475"/>
                  <a:pt x="27749" y="292098"/>
                </a:cubicBezTo>
                <a:lnTo>
                  <a:pt x="24130" y="291400"/>
                </a:lnTo>
                <a:cubicBezTo>
                  <a:pt x="24130" y="290574"/>
                  <a:pt x="24130" y="289748"/>
                  <a:pt x="23685" y="288859"/>
                </a:cubicBezTo>
                <a:cubicBezTo>
                  <a:pt x="23114" y="286320"/>
                  <a:pt x="22543" y="284033"/>
                  <a:pt x="22098" y="282001"/>
                </a:cubicBezTo>
                <a:cubicBezTo>
                  <a:pt x="24765" y="259015"/>
                  <a:pt x="41148" y="264412"/>
                  <a:pt x="43117" y="248791"/>
                </a:cubicBezTo>
                <a:cubicBezTo>
                  <a:pt x="45085" y="233170"/>
                  <a:pt x="29273" y="227709"/>
                  <a:pt x="43815" y="216215"/>
                </a:cubicBezTo>
                <a:cubicBezTo>
                  <a:pt x="58356" y="204722"/>
                  <a:pt x="57023" y="207325"/>
                  <a:pt x="58674" y="193228"/>
                </a:cubicBezTo>
                <a:cubicBezTo>
                  <a:pt x="60325" y="179131"/>
                  <a:pt x="66167" y="175131"/>
                  <a:pt x="66167" y="175131"/>
                </a:cubicBezTo>
                <a:cubicBezTo>
                  <a:pt x="66167" y="175131"/>
                  <a:pt x="52260" y="180909"/>
                  <a:pt x="51371" y="188784"/>
                </a:cubicBezTo>
                <a:cubicBezTo>
                  <a:pt x="51181" y="194410"/>
                  <a:pt x="48895" y="199769"/>
                  <a:pt x="45021" y="203833"/>
                </a:cubicBezTo>
                <a:cubicBezTo>
                  <a:pt x="45910" y="196657"/>
                  <a:pt x="42608" y="190815"/>
                  <a:pt x="50165" y="181227"/>
                </a:cubicBezTo>
                <a:cubicBezTo>
                  <a:pt x="57150" y="172407"/>
                  <a:pt x="60960" y="161536"/>
                  <a:pt x="61087" y="150303"/>
                </a:cubicBezTo>
                <a:cubicBezTo>
                  <a:pt x="53022" y="160875"/>
                  <a:pt x="43688" y="170464"/>
                  <a:pt x="33401" y="178878"/>
                </a:cubicBezTo>
                <a:cubicBezTo>
                  <a:pt x="17399" y="191578"/>
                  <a:pt x="35878" y="202118"/>
                  <a:pt x="23368" y="212088"/>
                </a:cubicBezTo>
                <a:cubicBezTo>
                  <a:pt x="10858" y="222057"/>
                  <a:pt x="18796" y="229169"/>
                  <a:pt x="17463" y="240981"/>
                </a:cubicBezTo>
                <a:cubicBezTo>
                  <a:pt x="16129" y="252791"/>
                  <a:pt x="9843" y="248410"/>
                  <a:pt x="8255" y="262253"/>
                </a:cubicBezTo>
                <a:cubicBezTo>
                  <a:pt x="7747" y="266501"/>
                  <a:pt x="8699" y="270794"/>
                  <a:pt x="11049" y="274382"/>
                </a:cubicBezTo>
                <a:lnTo>
                  <a:pt x="11049" y="274382"/>
                </a:lnTo>
                <a:cubicBezTo>
                  <a:pt x="10351" y="278941"/>
                  <a:pt x="8065" y="283119"/>
                  <a:pt x="4699" y="286256"/>
                </a:cubicBezTo>
                <a:cubicBezTo>
                  <a:pt x="5779" y="279620"/>
                  <a:pt x="4318" y="272832"/>
                  <a:pt x="635" y="267206"/>
                </a:cubicBezTo>
                <a:lnTo>
                  <a:pt x="0" y="266126"/>
                </a:lnTo>
                <a:lnTo>
                  <a:pt x="0" y="799526"/>
                </a:lnTo>
                <a:lnTo>
                  <a:pt x="1654873" y="799526"/>
                </a:lnTo>
                <a:lnTo>
                  <a:pt x="1654873" y="115314"/>
                </a:lnTo>
                <a:cubicBezTo>
                  <a:pt x="1630108" y="96073"/>
                  <a:pt x="1557210" y="40828"/>
                  <a:pt x="1550353" y="38543"/>
                </a:cubicBezTo>
                <a:close/>
                <a:moveTo>
                  <a:pt x="601218" y="548194"/>
                </a:moveTo>
                <a:cubicBezTo>
                  <a:pt x="601028" y="547336"/>
                  <a:pt x="600773" y="546485"/>
                  <a:pt x="600519" y="545653"/>
                </a:cubicBezTo>
                <a:cubicBezTo>
                  <a:pt x="606298" y="547495"/>
                  <a:pt x="611695" y="548892"/>
                  <a:pt x="612331" y="556639"/>
                </a:cubicBezTo>
                <a:cubicBezTo>
                  <a:pt x="612584" y="558703"/>
                  <a:pt x="613219" y="560709"/>
                  <a:pt x="614172" y="562545"/>
                </a:cubicBezTo>
                <a:cubicBezTo>
                  <a:pt x="607187" y="561128"/>
                  <a:pt x="601917" y="555306"/>
                  <a:pt x="601218" y="548194"/>
                </a:cubicBezTo>
                <a:close/>
                <a:moveTo>
                  <a:pt x="1455103" y="468374"/>
                </a:moveTo>
                <a:cubicBezTo>
                  <a:pt x="1453261" y="466856"/>
                  <a:pt x="1451928" y="464888"/>
                  <a:pt x="1451102" y="462659"/>
                </a:cubicBezTo>
                <a:lnTo>
                  <a:pt x="1450340" y="461071"/>
                </a:lnTo>
                <a:cubicBezTo>
                  <a:pt x="1454277" y="461643"/>
                  <a:pt x="1457896" y="461897"/>
                  <a:pt x="1459167" y="466787"/>
                </a:cubicBezTo>
                <a:cubicBezTo>
                  <a:pt x="1459357" y="467428"/>
                  <a:pt x="1459611" y="468044"/>
                  <a:pt x="1459929" y="468628"/>
                </a:cubicBezTo>
                <a:close/>
                <a:moveTo>
                  <a:pt x="1533716" y="436052"/>
                </a:moveTo>
                <a:cubicBezTo>
                  <a:pt x="1532382" y="432008"/>
                  <a:pt x="1533398" y="427544"/>
                  <a:pt x="1536382" y="424495"/>
                </a:cubicBezTo>
                <a:cubicBezTo>
                  <a:pt x="1545590" y="411795"/>
                  <a:pt x="1534858" y="408875"/>
                  <a:pt x="1541970" y="397190"/>
                </a:cubicBezTo>
                <a:cubicBezTo>
                  <a:pt x="1546162" y="390148"/>
                  <a:pt x="1547940" y="381906"/>
                  <a:pt x="1546923" y="373759"/>
                </a:cubicBezTo>
                <a:cubicBezTo>
                  <a:pt x="1542034" y="382167"/>
                  <a:pt x="1536256" y="389983"/>
                  <a:pt x="1529588" y="397064"/>
                </a:cubicBezTo>
                <a:cubicBezTo>
                  <a:pt x="1519174" y="407732"/>
                  <a:pt x="1533525" y="413637"/>
                  <a:pt x="1525397" y="422019"/>
                </a:cubicBezTo>
                <a:cubicBezTo>
                  <a:pt x="1522285" y="424521"/>
                  <a:pt x="1520762" y="428502"/>
                  <a:pt x="1521460" y="432433"/>
                </a:cubicBezTo>
                <a:cubicBezTo>
                  <a:pt x="1516825" y="424559"/>
                  <a:pt x="1527366" y="415097"/>
                  <a:pt x="1522095" y="407668"/>
                </a:cubicBezTo>
                <a:cubicBezTo>
                  <a:pt x="1516063" y="399159"/>
                  <a:pt x="1508951" y="398397"/>
                  <a:pt x="1513713" y="386840"/>
                </a:cubicBezTo>
                <a:cubicBezTo>
                  <a:pt x="1518476" y="375283"/>
                  <a:pt x="1506283" y="348740"/>
                  <a:pt x="1506283" y="348740"/>
                </a:cubicBezTo>
                <a:cubicBezTo>
                  <a:pt x="1506474" y="357039"/>
                  <a:pt x="1505077" y="365301"/>
                  <a:pt x="1502093" y="373060"/>
                </a:cubicBezTo>
                <a:cubicBezTo>
                  <a:pt x="1496949" y="381043"/>
                  <a:pt x="1496695" y="391234"/>
                  <a:pt x="1501394" y="399476"/>
                </a:cubicBezTo>
                <a:cubicBezTo>
                  <a:pt x="1506792" y="407096"/>
                  <a:pt x="1510220" y="407414"/>
                  <a:pt x="1508633" y="416939"/>
                </a:cubicBezTo>
                <a:cubicBezTo>
                  <a:pt x="1507045" y="426464"/>
                  <a:pt x="1509078" y="428432"/>
                  <a:pt x="1514348" y="435989"/>
                </a:cubicBezTo>
                <a:cubicBezTo>
                  <a:pt x="1519110" y="441456"/>
                  <a:pt x="1520634" y="449057"/>
                  <a:pt x="1518285" y="455928"/>
                </a:cubicBezTo>
                <a:cubicBezTo>
                  <a:pt x="1517459" y="460627"/>
                  <a:pt x="1517142" y="462278"/>
                  <a:pt x="1517650" y="463612"/>
                </a:cubicBezTo>
                <a:lnTo>
                  <a:pt x="1517079" y="464627"/>
                </a:lnTo>
                <a:cubicBezTo>
                  <a:pt x="1515364" y="463294"/>
                  <a:pt x="1514031" y="461484"/>
                  <a:pt x="1513332" y="459420"/>
                </a:cubicBezTo>
                <a:cubicBezTo>
                  <a:pt x="1510856" y="451293"/>
                  <a:pt x="1518920" y="451673"/>
                  <a:pt x="1513332" y="441577"/>
                </a:cubicBezTo>
                <a:cubicBezTo>
                  <a:pt x="1507744" y="431481"/>
                  <a:pt x="1500188" y="431671"/>
                  <a:pt x="1501521" y="423670"/>
                </a:cubicBezTo>
                <a:cubicBezTo>
                  <a:pt x="1502855" y="415669"/>
                  <a:pt x="1505394" y="404620"/>
                  <a:pt x="1493076" y="399603"/>
                </a:cubicBezTo>
                <a:cubicBezTo>
                  <a:pt x="1480756" y="394587"/>
                  <a:pt x="1479296" y="378966"/>
                  <a:pt x="1479296" y="378966"/>
                </a:cubicBezTo>
                <a:cubicBezTo>
                  <a:pt x="1477645" y="385697"/>
                  <a:pt x="1479042" y="392822"/>
                  <a:pt x="1483169" y="398397"/>
                </a:cubicBezTo>
                <a:cubicBezTo>
                  <a:pt x="1490218" y="408303"/>
                  <a:pt x="1493901" y="409890"/>
                  <a:pt x="1491742" y="422527"/>
                </a:cubicBezTo>
                <a:cubicBezTo>
                  <a:pt x="1489583" y="435164"/>
                  <a:pt x="1501839" y="430464"/>
                  <a:pt x="1504442" y="441577"/>
                </a:cubicBezTo>
                <a:cubicBezTo>
                  <a:pt x="1507045" y="452689"/>
                  <a:pt x="1500822" y="457643"/>
                  <a:pt x="1508760" y="468819"/>
                </a:cubicBezTo>
                <a:cubicBezTo>
                  <a:pt x="1509458" y="469758"/>
                  <a:pt x="1510030" y="470730"/>
                  <a:pt x="1510602" y="471739"/>
                </a:cubicBezTo>
                <a:lnTo>
                  <a:pt x="1505014" y="471739"/>
                </a:lnTo>
                <a:lnTo>
                  <a:pt x="1504252" y="471168"/>
                </a:lnTo>
                <a:cubicBezTo>
                  <a:pt x="1495552" y="458913"/>
                  <a:pt x="1505903" y="454277"/>
                  <a:pt x="1499997" y="445768"/>
                </a:cubicBezTo>
                <a:cubicBezTo>
                  <a:pt x="1494092" y="437259"/>
                  <a:pt x="1484122" y="441577"/>
                  <a:pt x="1486154" y="429639"/>
                </a:cubicBezTo>
                <a:cubicBezTo>
                  <a:pt x="1488186" y="417701"/>
                  <a:pt x="1488694" y="419670"/>
                  <a:pt x="1483360" y="412113"/>
                </a:cubicBezTo>
                <a:cubicBezTo>
                  <a:pt x="1480376" y="408830"/>
                  <a:pt x="1478852" y="404474"/>
                  <a:pt x="1479169" y="400048"/>
                </a:cubicBezTo>
                <a:cubicBezTo>
                  <a:pt x="1479169" y="400048"/>
                  <a:pt x="1474915" y="408938"/>
                  <a:pt x="1477899" y="413129"/>
                </a:cubicBezTo>
                <a:cubicBezTo>
                  <a:pt x="1480248" y="415968"/>
                  <a:pt x="1481455" y="419555"/>
                  <a:pt x="1481328" y="423226"/>
                </a:cubicBezTo>
                <a:cubicBezTo>
                  <a:pt x="1478597" y="419352"/>
                  <a:pt x="1474470" y="417955"/>
                  <a:pt x="1474026" y="410018"/>
                </a:cubicBezTo>
                <a:cubicBezTo>
                  <a:pt x="1473518" y="402734"/>
                  <a:pt x="1470660" y="395813"/>
                  <a:pt x="1465834" y="390332"/>
                </a:cubicBezTo>
                <a:cubicBezTo>
                  <a:pt x="1466532" y="398956"/>
                  <a:pt x="1466215" y="407630"/>
                  <a:pt x="1464881" y="416177"/>
                </a:cubicBezTo>
                <a:cubicBezTo>
                  <a:pt x="1462595" y="429321"/>
                  <a:pt x="1476121" y="426337"/>
                  <a:pt x="1474343" y="436624"/>
                </a:cubicBezTo>
                <a:cubicBezTo>
                  <a:pt x="1472565" y="446911"/>
                  <a:pt x="1479614" y="446847"/>
                  <a:pt x="1484058" y="453197"/>
                </a:cubicBezTo>
                <a:cubicBezTo>
                  <a:pt x="1488504" y="459547"/>
                  <a:pt x="1483614" y="460056"/>
                  <a:pt x="1488884" y="467485"/>
                </a:cubicBezTo>
                <a:cubicBezTo>
                  <a:pt x="1489837" y="468863"/>
                  <a:pt x="1491043" y="470019"/>
                  <a:pt x="1492504" y="470851"/>
                </a:cubicBezTo>
                <a:lnTo>
                  <a:pt x="1482281" y="470343"/>
                </a:lnTo>
                <a:cubicBezTo>
                  <a:pt x="1479042" y="466723"/>
                  <a:pt x="1482281" y="461198"/>
                  <a:pt x="1478026" y="454785"/>
                </a:cubicBezTo>
                <a:cubicBezTo>
                  <a:pt x="1472120" y="446466"/>
                  <a:pt x="1465326" y="450467"/>
                  <a:pt x="1464881" y="440180"/>
                </a:cubicBezTo>
                <a:cubicBezTo>
                  <a:pt x="1464437" y="429893"/>
                  <a:pt x="1455928" y="431734"/>
                  <a:pt x="1451801" y="422146"/>
                </a:cubicBezTo>
                <a:cubicBezTo>
                  <a:pt x="1447673" y="412557"/>
                  <a:pt x="1452563" y="416304"/>
                  <a:pt x="1449133" y="408239"/>
                </a:cubicBezTo>
                <a:cubicBezTo>
                  <a:pt x="1446784" y="403236"/>
                  <a:pt x="1442783" y="399210"/>
                  <a:pt x="1437767" y="396873"/>
                </a:cubicBezTo>
                <a:cubicBezTo>
                  <a:pt x="1437767" y="396873"/>
                  <a:pt x="1445196" y="405636"/>
                  <a:pt x="1442276" y="411605"/>
                </a:cubicBezTo>
                <a:cubicBezTo>
                  <a:pt x="1438783" y="419130"/>
                  <a:pt x="1441514" y="428083"/>
                  <a:pt x="1448626" y="432370"/>
                </a:cubicBezTo>
                <a:cubicBezTo>
                  <a:pt x="1456563" y="436624"/>
                  <a:pt x="1453959" y="437132"/>
                  <a:pt x="1456881" y="444434"/>
                </a:cubicBezTo>
                <a:cubicBezTo>
                  <a:pt x="1458849" y="450175"/>
                  <a:pt x="1463167" y="454798"/>
                  <a:pt x="1468755" y="457134"/>
                </a:cubicBezTo>
                <a:cubicBezTo>
                  <a:pt x="1474533" y="460564"/>
                  <a:pt x="1470216" y="464437"/>
                  <a:pt x="1472819" y="469834"/>
                </a:cubicBezTo>
                <a:lnTo>
                  <a:pt x="1470216" y="469834"/>
                </a:lnTo>
                <a:cubicBezTo>
                  <a:pt x="1468692" y="468310"/>
                  <a:pt x="1468310" y="466469"/>
                  <a:pt x="1465008" y="462278"/>
                </a:cubicBezTo>
                <a:cubicBezTo>
                  <a:pt x="1459547" y="455357"/>
                  <a:pt x="1450848" y="455928"/>
                  <a:pt x="1446720" y="450594"/>
                </a:cubicBezTo>
                <a:cubicBezTo>
                  <a:pt x="1442593" y="445260"/>
                  <a:pt x="1446403" y="442847"/>
                  <a:pt x="1440370" y="437894"/>
                </a:cubicBezTo>
                <a:cubicBezTo>
                  <a:pt x="1434338" y="432941"/>
                  <a:pt x="1429576" y="435735"/>
                  <a:pt x="1429385" y="428623"/>
                </a:cubicBezTo>
                <a:cubicBezTo>
                  <a:pt x="1428559" y="423549"/>
                  <a:pt x="1425829" y="418984"/>
                  <a:pt x="1421702" y="415923"/>
                </a:cubicBezTo>
                <a:cubicBezTo>
                  <a:pt x="1424559" y="419511"/>
                  <a:pt x="1425321" y="424324"/>
                  <a:pt x="1423733" y="428623"/>
                </a:cubicBezTo>
                <a:cubicBezTo>
                  <a:pt x="1420940" y="434973"/>
                  <a:pt x="1430083" y="443164"/>
                  <a:pt x="1436433" y="445133"/>
                </a:cubicBezTo>
                <a:cubicBezTo>
                  <a:pt x="1440625" y="446403"/>
                  <a:pt x="1439799" y="450022"/>
                  <a:pt x="1440370" y="453706"/>
                </a:cubicBezTo>
                <a:cubicBezTo>
                  <a:pt x="1437068" y="452499"/>
                  <a:pt x="1434402" y="450035"/>
                  <a:pt x="1432878" y="446847"/>
                </a:cubicBezTo>
                <a:cubicBezTo>
                  <a:pt x="1429385" y="440428"/>
                  <a:pt x="1423860" y="435354"/>
                  <a:pt x="1417193" y="432433"/>
                </a:cubicBezTo>
                <a:cubicBezTo>
                  <a:pt x="1421447" y="439977"/>
                  <a:pt x="1424750" y="447990"/>
                  <a:pt x="1427163" y="456309"/>
                </a:cubicBezTo>
                <a:cubicBezTo>
                  <a:pt x="1430338" y="467993"/>
                  <a:pt x="1439863" y="462088"/>
                  <a:pt x="1443545" y="468628"/>
                </a:cubicBezTo>
                <a:lnTo>
                  <a:pt x="1336802" y="462722"/>
                </a:lnTo>
                <a:lnTo>
                  <a:pt x="1307402" y="483932"/>
                </a:lnTo>
                <a:cubicBezTo>
                  <a:pt x="1305814" y="481645"/>
                  <a:pt x="1304163" y="479550"/>
                  <a:pt x="1302639" y="477582"/>
                </a:cubicBezTo>
                <a:cubicBezTo>
                  <a:pt x="1298639" y="473676"/>
                  <a:pt x="1295908" y="468653"/>
                  <a:pt x="1294765" y="463167"/>
                </a:cubicBezTo>
                <a:cubicBezTo>
                  <a:pt x="1294067" y="456817"/>
                  <a:pt x="1297051" y="451546"/>
                  <a:pt x="1302004" y="443419"/>
                </a:cubicBezTo>
                <a:cubicBezTo>
                  <a:pt x="1304989" y="438770"/>
                  <a:pt x="1307592" y="433862"/>
                  <a:pt x="1309688" y="428750"/>
                </a:cubicBezTo>
                <a:cubicBezTo>
                  <a:pt x="1317879" y="407604"/>
                  <a:pt x="1310513" y="378966"/>
                  <a:pt x="1294257" y="368743"/>
                </a:cubicBezTo>
                <a:cubicBezTo>
                  <a:pt x="1289558" y="365764"/>
                  <a:pt x="1283271" y="367168"/>
                  <a:pt x="1280351" y="371886"/>
                </a:cubicBezTo>
                <a:cubicBezTo>
                  <a:pt x="1277366" y="376604"/>
                  <a:pt x="1278763" y="382846"/>
                  <a:pt x="1283462" y="385824"/>
                </a:cubicBezTo>
                <a:cubicBezTo>
                  <a:pt x="1290892" y="390523"/>
                  <a:pt x="1295781" y="408620"/>
                  <a:pt x="1290828" y="421447"/>
                </a:cubicBezTo>
                <a:cubicBezTo>
                  <a:pt x="1289050" y="425461"/>
                  <a:pt x="1286955" y="429309"/>
                  <a:pt x="1284478" y="432941"/>
                </a:cubicBezTo>
                <a:cubicBezTo>
                  <a:pt x="1277556" y="442250"/>
                  <a:pt x="1274001" y="453661"/>
                  <a:pt x="1274445" y="465263"/>
                </a:cubicBezTo>
                <a:cubicBezTo>
                  <a:pt x="1275906" y="474622"/>
                  <a:pt x="1280160" y="483315"/>
                  <a:pt x="1286637" y="490218"/>
                </a:cubicBezTo>
                <a:cubicBezTo>
                  <a:pt x="1288161" y="492123"/>
                  <a:pt x="1289621" y="493901"/>
                  <a:pt x="1290765" y="495615"/>
                </a:cubicBezTo>
                <a:lnTo>
                  <a:pt x="1232535" y="537589"/>
                </a:lnTo>
                <a:lnTo>
                  <a:pt x="1153414" y="502918"/>
                </a:lnTo>
                <a:lnTo>
                  <a:pt x="1153414" y="452499"/>
                </a:lnTo>
                <a:lnTo>
                  <a:pt x="1222819" y="217549"/>
                </a:lnTo>
                <a:lnTo>
                  <a:pt x="1344803" y="125537"/>
                </a:lnTo>
                <a:cubicBezTo>
                  <a:pt x="1370393" y="106246"/>
                  <a:pt x="1404493" y="102449"/>
                  <a:pt x="1433703" y="115631"/>
                </a:cubicBezTo>
                <a:lnTo>
                  <a:pt x="1491932" y="141984"/>
                </a:lnTo>
                <a:lnTo>
                  <a:pt x="1601597" y="321054"/>
                </a:ln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39" name="Google Shape;1939;p24"/>
          <p:cNvGrpSpPr/>
          <p:nvPr/>
        </p:nvGrpSpPr>
        <p:grpSpPr>
          <a:xfrm>
            <a:off x="7734032" y="3536625"/>
            <a:ext cx="1472494" cy="1609848"/>
            <a:chOff x="3878422" y="290364"/>
            <a:chExt cx="1139878" cy="1246302"/>
          </a:xfrm>
        </p:grpSpPr>
        <p:sp>
          <p:nvSpPr>
            <p:cNvPr id="1940" name="Google Shape;1940;p24"/>
            <p:cNvSpPr/>
            <p:nvPr/>
          </p:nvSpPr>
          <p:spPr>
            <a:xfrm>
              <a:off x="4638122" y="1491583"/>
              <a:ext cx="27629" cy="9838"/>
            </a:xfrm>
            <a:custGeom>
              <a:rect b="b" l="l" r="r" t="t"/>
              <a:pathLst>
                <a:path extrusionOk="0" h="13906" w="39052">
                  <a:moveTo>
                    <a:pt x="37592" y="13462"/>
                  </a:moveTo>
                  <a:lnTo>
                    <a:pt x="39053" y="13907"/>
                  </a:lnTo>
                  <a:cubicBezTo>
                    <a:pt x="26353" y="9652"/>
                    <a:pt x="13145" y="5017"/>
                    <a:pt x="0" y="0"/>
                  </a:cubicBezTo>
                  <a:cubicBezTo>
                    <a:pt x="12128" y="5518"/>
                    <a:pt x="24702" y="10020"/>
                    <a:pt x="37592" y="13462"/>
                  </a:cubicBezTo>
                  <a:close/>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1" name="Google Shape;1941;p24"/>
            <p:cNvSpPr/>
            <p:nvPr/>
          </p:nvSpPr>
          <p:spPr>
            <a:xfrm>
              <a:off x="3878497" y="290364"/>
              <a:ext cx="1138970" cy="1246302"/>
            </a:xfrm>
            <a:custGeom>
              <a:rect b="b" l="l" r="r" t="t"/>
              <a:pathLst>
                <a:path extrusionOk="0" h="1761557" w="1609851">
                  <a:moveTo>
                    <a:pt x="560007" y="1608772"/>
                  </a:moveTo>
                  <a:cubicBezTo>
                    <a:pt x="675069" y="1650810"/>
                    <a:pt x="755714" y="1583754"/>
                    <a:pt x="810768" y="1595438"/>
                  </a:cubicBezTo>
                  <a:cubicBezTo>
                    <a:pt x="865822" y="1607122"/>
                    <a:pt x="829818" y="1590548"/>
                    <a:pt x="888238" y="1585214"/>
                  </a:cubicBezTo>
                  <a:cubicBezTo>
                    <a:pt x="939990" y="1580579"/>
                    <a:pt x="987361" y="1660969"/>
                    <a:pt x="1075500" y="1700721"/>
                  </a:cubicBezTo>
                  <a:cubicBezTo>
                    <a:pt x="1088644" y="1705737"/>
                    <a:pt x="1101725" y="1710372"/>
                    <a:pt x="1114552" y="1714627"/>
                  </a:cubicBezTo>
                  <a:cubicBezTo>
                    <a:pt x="1120902" y="1716278"/>
                    <a:pt x="1126363" y="1718119"/>
                    <a:pt x="1131888" y="1720152"/>
                  </a:cubicBezTo>
                  <a:cubicBezTo>
                    <a:pt x="1386840" y="1799336"/>
                    <a:pt x="1569275" y="1740599"/>
                    <a:pt x="1569275" y="1740599"/>
                  </a:cubicBezTo>
                  <a:cubicBezTo>
                    <a:pt x="1289685" y="1681480"/>
                    <a:pt x="1197356" y="1474915"/>
                    <a:pt x="1197356" y="1474915"/>
                  </a:cubicBezTo>
                  <a:cubicBezTo>
                    <a:pt x="1197356" y="1474915"/>
                    <a:pt x="1172972" y="1407414"/>
                    <a:pt x="1212787" y="1381506"/>
                  </a:cubicBezTo>
                  <a:cubicBezTo>
                    <a:pt x="1252601" y="1355598"/>
                    <a:pt x="1282192" y="1367409"/>
                    <a:pt x="1289367" y="1333500"/>
                  </a:cubicBezTo>
                  <a:cubicBezTo>
                    <a:pt x="1296543" y="1299591"/>
                    <a:pt x="1321117" y="1312609"/>
                    <a:pt x="1353502" y="1291717"/>
                  </a:cubicBezTo>
                  <a:cubicBezTo>
                    <a:pt x="1385887" y="1270826"/>
                    <a:pt x="1452436" y="1221867"/>
                    <a:pt x="1465389" y="1160399"/>
                  </a:cubicBezTo>
                  <a:cubicBezTo>
                    <a:pt x="1478344" y="1098931"/>
                    <a:pt x="1516761" y="1126998"/>
                    <a:pt x="1520063" y="1058799"/>
                  </a:cubicBezTo>
                  <a:cubicBezTo>
                    <a:pt x="1523365" y="990600"/>
                    <a:pt x="1521650" y="1003872"/>
                    <a:pt x="1564513" y="944499"/>
                  </a:cubicBezTo>
                  <a:cubicBezTo>
                    <a:pt x="1607375" y="885127"/>
                    <a:pt x="1574228" y="869887"/>
                    <a:pt x="1593723" y="837756"/>
                  </a:cubicBezTo>
                  <a:cubicBezTo>
                    <a:pt x="1606423" y="816356"/>
                    <a:pt x="1607820" y="769557"/>
                    <a:pt x="1609852" y="728154"/>
                  </a:cubicBezTo>
                  <a:cubicBezTo>
                    <a:pt x="1582293" y="460947"/>
                    <a:pt x="1374267" y="363474"/>
                    <a:pt x="1374267" y="363474"/>
                  </a:cubicBezTo>
                  <a:cubicBezTo>
                    <a:pt x="1348867" y="132270"/>
                    <a:pt x="1147382" y="0"/>
                    <a:pt x="1147382" y="0"/>
                  </a:cubicBezTo>
                  <a:cubicBezTo>
                    <a:pt x="1147382" y="0"/>
                    <a:pt x="1245616" y="308991"/>
                    <a:pt x="1220343" y="428244"/>
                  </a:cubicBezTo>
                  <a:cubicBezTo>
                    <a:pt x="1195070" y="547497"/>
                    <a:pt x="1124077" y="552006"/>
                    <a:pt x="1124077" y="552006"/>
                  </a:cubicBezTo>
                  <a:cubicBezTo>
                    <a:pt x="1202182" y="588010"/>
                    <a:pt x="1336103" y="507238"/>
                    <a:pt x="1336103" y="507238"/>
                  </a:cubicBezTo>
                  <a:cubicBezTo>
                    <a:pt x="1336103" y="507238"/>
                    <a:pt x="1453007" y="543687"/>
                    <a:pt x="1429322" y="655511"/>
                  </a:cubicBezTo>
                  <a:cubicBezTo>
                    <a:pt x="1416113" y="720897"/>
                    <a:pt x="1375600" y="777532"/>
                    <a:pt x="1318006" y="811149"/>
                  </a:cubicBezTo>
                  <a:cubicBezTo>
                    <a:pt x="1298956" y="781812"/>
                    <a:pt x="1303084" y="605473"/>
                    <a:pt x="1303084" y="605473"/>
                  </a:cubicBezTo>
                  <a:cubicBezTo>
                    <a:pt x="1220978" y="658940"/>
                    <a:pt x="1156462" y="783654"/>
                    <a:pt x="1131634" y="837438"/>
                  </a:cubicBezTo>
                  <a:cubicBezTo>
                    <a:pt x="1124331" y="852951"/>
                    <a:pt x="1110297" y="864197"/>
                    <a:pt x="1093534" y="867854"/>
                  </a:cubicBezTo>
                  <a:cubicBezTo>
                    <a:pt x="1067562" y="873570"/>
                    <a:pt x="1018159" y="885698"/>
                    <a:pt x="926973" y="911479"/>
                  </a:cubicBezTo>
                  <a:cubicBezTo>
                    <a:pt x="761302" y="958215"/>
                    <a:pt x="496443" y="1050227"/>
                    <a:pt x="305626" y="1142238"/>
                  </a:cubicBezTo>
                  <a:cubicBezTo>
                    <a:pt x="114808" y="1234250"/>
                    <a:pt x="54356" y="1260539"/>
                    <a:pt x="15811" y="1314704"/>
                  </a:cubicBezTo>
                  <a:cubicBezTo>
                    <a:pt x="5690" y="1329563"/>
                    <a:pt x="190" y="1347083"/>
                    <a:pt x="0" y="1365060"/>
                  </a:cubicBezTo>
                  <a:cubicBezTo>
                    <a:pt x="39198" y="1367777"/>
                    <a:pt x="78131" y="1373486"/>
                    <a:pt x="116459" y="1382141"/>
                  </a:cubicBezTo>
                  <a:cubicBezTo>
                    <a:pt x="264795" y="1413510"/>
                    <a:pt x="444945" y="1566736"/>
                    <a:pt x="560007" y="160877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2" name="Google Shape;1942;p24"/>
            <p:cNvSpPr/>
            <p:nvPr/>
          </p:nvSpPr>
          <p:spPr>
            <a:xfrm>
              <a:off x="4665705" y="1501405"/>
              <a:ext cx="12265" cy="3908"/>
            </a:xfrm>
            <a:custGeom>
              <a:rect b="b" l="l" r="r" t="t"/>
              <a:pathLst>
                <a:path extrusionOk="0" h="5524" w="17335">
                  <a:moveTo>
                    <a:pt x="17335" y="5524"/>
                  </a:moveTo>
                  <a:cubicBezTo>
                    <a:pt x="11811" y="3492"/>
                    <a:pt x="6096" y="1651"/>
                    <a:pt x="0" y="0"/>
                  </a:cubicBezTo>
                  <a:cubicBezTo>
                    <a:pt x="5778" y="1905"/>
                    <a:pt x="11557" y="3746"/>
                    <a:pt x="17335" y="5524"/>
                  </a:cubicBezTo>
                  <a:close/>
                </a:path>
              </a:pathLst>
            </a:custGeom>
            <a:solidFill>
              <a:srgbClr val="4456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3" name="Google Shape;1943;p24"/>
            <p:cNvSpPr/>
            <p:nvPr/>
          </p:nvSpPr>
          <p:spPr>
            <a:xfrm>
              <a:off x="4718754" y="804615"/>
              <a:ext cx="299546" cy="528377"/>
            </a:xfrm>
            <a:custGeom>
              <a:rect b="b" l="l" r="r" t="t"/>
              <a:pathLst>
                <a:path extrusionOk="0" h="746823" w="423387">
                  <a:moveTo>
                    <a:pt x="403491" y="109601"/>
                  </a:moveTo>
                  <a:cubicBezTo>
                    <a:pt x="383997" y="141732"/>
                    <a:pt x="416827" y="156654"/>
                    <a:pt x="374281" y="216345"/>
                  </a:cubicBezTo>
                  <a:cubicBezTo>
                    <a:pt x="331737" y="276035"/>
                    <a:pt x="333388" y="263017"/>
                    <a:pt x="329831" y="330645"/>
                  </a:cubicBezTo>
                  <a:cubicBezTo>
                    <a:pt x="326276" y="398272"/>
                    <a:pt x="288176" y="370523"/>
                    <a:pt x="275158" y="432245"/>
                  </a:cubicBezTo>
                  <a:cubicBezTo>
                    <a:pt x="262140" y="493966"/>
                    <a:pt x="195402" y="542671"/>
                    <a:pt x="163271" y="563563"/>
                  </a:cubicBezTo>
                  <a:cubicBezTo>
                    <a:pt x="131140" y="584454"/>
                    <a:pt x="106121" y="571437"/>
                    <a:pt x="99136" y="605346"/>
                  </a:cubicBezTo>
                  <a:cubicBezTo>
                    <a:pt x="92151" y="639255"/>
                    <a:pt x="62306" y="627444"/>
                    <a:pt x="22555" y="653352"/>
                  </a:cubicBezTo>
                  <a:cubicBezTo>
                    <a:pt x="-17196" y="679259"/>
                    <a:pt x="7696" y="746824"/>
                    <a:pt x="7696" y="746824"/>
                  </a:cubicBezTo>
                  <a:cubicBezTo>
                    <a:pt x="296748" y="558737"/>
                    <a:pt x="444766" y="282321"/>
                    <a:pt x="420890" y="8573"/>
                  </a:cubicBezTo>
                  <a:cubicBezTo>
                    <a:pt x="420890" y="5651"/>
                    <a:pt x="420255" y="2857"/>
                    <a:pt x="419938" y="0"/>
                  </a:cubicBezTo>
                  <a:cubicBezTo>
                    <a:pt x="417589" y="41402"/>
                    <a:pt x="416445" y="88202"/>
                    <a:pt x="403491" y="1096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4" name="Google Shape;1944;p24"/>
            <p:cNvSpPr/>
            <p:nvPr/>
          </p:nvSpPr>
          <p:spPr>
            <a:xfrm>
              <a:off x="3878422" y="1254506"/>
              <a:ext cx="760991" cy="267683"/>
            </a:xfrm>
            <a:custGeom>
              <a:rect b="b" l="l" r="r" t="t"/>
              <a:pathLst>
                <a:path extrusionOk="0" h="378350" w="1075605">
                  <a:moveTo>
                    <a:pt x="474514" y="377698"/>
                  </a:moveTo>
                  <a:cubicBezTo>
                    <a:pt x="690414" y="388239"/>
                    <a:pt x="930127" y="267589"/>
                    <a:pt x="930127" y="267589"/>
                  </a:cubicBezTo>
                  <a:cubicBezTo>
                    <a:pt x="976825" y="293929"/>
                    <a:pt x="1025440" y="316687"/>
                    <a:pt x="1075605" y="335661"/>
                  </a:cubicBezTo>
                  <a:cubicBezTo>
                    <a:pt x="987467" y="295910"/>
                    <a:pt x="940096" y="215519"/>
                    <a:pt x="888344" y="220154"/>
                  </a:cubicBezTo>
                  <a:cubicBezTo>
                    <a:pt x="829606" y="225488"/>
                    <a:pt x="865991" y="241998"/>
                    <a:pt x="810874" y="230378"/>
                  </a:cubicBezTo>
                  <a:cubicBezTo>
                    <a:pt x="755756" y="218757"/>
                    <a:pt x="675174" y="285750"/>
                    <a:pt x="560112" y="243713"/>
                  </a:cubicBezTo>
                  <a:cubicBezTo>
                    <a:pt x="445050" y="201676"/>
                    <a:pt x="264901" y="48450"/>
                    <a:pt x="116565" y="17082"/>
                  </a:cubicBezTo>
                  <a:cubicBezTo>
                    <a:pt x="78236" y="8426"/>
                    <a:pt x="39304" y="2718"/>
                    <a:pt x="106" y="0"/>
                  </a:cubicBezTo>
                  <a:cubicBezTo>
                    <a:pt x="-1736" y="45593"/>
                    <a:pt x="21124" y="90932"/>
                    <a:pt x="21124" y="90932"/>
                  </a:cubicBezTo>
                  <a:cubicBezTo>
                    <a:pt x="-31962" y="286194"/>
                    <a:pt x="258677" y="367094"/>
                    <a:pt x="474514" y="3776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5" name="Google Shape;1945;p24"/>
            <p:cNvSpPr/>
            <p:nvPr/>
          </p:nvSpPr>
          <p:spPr>
            <a:xfrm rot="-5034366">
              <a:off x="4322761" y="1351235"/>
              <a:ext cx="69088" cy="69088"/>
            </a:xfrm>
            <a:custGeom>
              <a:rect b="b" l="l" r="r" t="t"/>
              <a:pathLst>
                <a:path extrusionOk="0" h="97790" w="97790">
                  <a:moveTo>
                    <a:pt x="97790" y="48895"/>
                  </a:moveTo>
                  <a:cubicBezTo>
                    <a:pt x="97790" y="75899"/>
                    <a:pt x="75899" y="97790"/>
                    <a:pt x="48895" y="97790"/>
                  </a:cubicBezTo>
                  <a:cubicBezTo>
                    <a:pt x="21891" y="97790"/>
                    <a:pt x="0" y="75899"/>
                    <a:pt x="0" y="48895"/>
                  </a:cubicBezTo>
                  <a:cubicBezTo>
                    <a:pt x="0" y="21891"/>
                    <a:pt x="21891" y="0"/>
                    <a:pt x="48895" y="0"/>
                  </a:cubicBezTo>
                  <a:cubicBezTo>
                    <a:pt x="75899" y="0"/>
                    <a:pt x="97790" y="21891"/>
                    <a:pt x="97790" y="4889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6" name="Google Shape;1946;p24"/>
            <p:cNvSpPr/>
            <p:nvPr/>
          </p:nvSpPr>
          <p:spPr>
            <a:xfrm>
              <a:off x="4349505" y="1360028"/>
              <a:ext cx="26960" cy="26962"/>
            </a:xfrm>
            <a:custGeom>
              <a:rect b="b" l="l" r="r" t="t"/>
              <a:pathLst>
                <a:path extrusionOk="0" h="38109" w="38106">
                  <a:moveTo>
                    <a:pt x="37729" y="22811"/>
                  </a:moveTo>
                  <a:cubicBezTo>
                    <a:pt x="35653" y="33123"/>
                    <a:pt x="25613" y="39803"/>
                    <a:pt x="15295" y="37733"/>
                  </a:cubicBezTo>
                  <a:cubicBezTo>
                    <a:pt x="4982" y="35657"/>
                    <a:pt x="-1698" y="25611"/>
                    <a:pt x="378" y="15299"/>
                  </a:cubicBezTo>
                  <a:cubicBezTo>
                    <a:pt x="2448" y="4986"/>
                    <a:pt x="12494" y="-1694"/>
                    <a:pt x="22806" y="376"/>
                  </a:cubicBezTo>
                  <a:cubicBezTo>
                    <a:pt x="22934" y="402"/>
                    <a:pt x="23061" y="433"/>
                    <a:pt x="23187" y="459"/>
                  </a:cubicBezTo>
                  <a:cubicBezTo>
                    <a:pt x="33309" y="2707"/>
                    <a:pt x="39774" y="12644"/>
                    <a:pt x="37729" y="2281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7" name="Google Shape;1947;p24"/>
            <p:cNvSpPr/>
            <p:nvPr/>
          </p:nvSpPr>
          <p:spPr>
            <a:xfrm>
              <a:off x="4330994" y="1382308"/>
              <a:ext cx="17973" cy="17973"/>
            </a:xfrm>
            <a:custGeom>
              <a:rect b="b" l="l" r="r" t="t"/>
              <a:pathLst>
                <a:path extrusionOk="0" h="25403" w="25403">
                  <a:moveTo>
                    <a:pt x="25139" y="15269"/>
                  </a:moveTo>
                  <a:cubicBezTo>
                    <a:pt x="23723" y="22140"/>
                    <a:pt x="17005" y="26559"/>
                    <a:pt x="10134" y="25137"/>
                  </a:cubicBezTo>
                  <a:cubicBezTo>
                    <a:pt x="3263" y="23721"/>
                    <a:pt x="-1156" y="17003"/>
                    <a:pt x="266" y="10132"/>
                  </a:cubicBezTo>
                  <a:cubicBezTo>
                    <a:pt x="1682" y="3268"/>
                    <a:pt x="8401" y="-1152"/>
                    <a:pt x="15271" y="264"/>
                  </a:cubicBezTo>
                  <a:cubicBezTo>
                    <a:pt x="15297" y="270"/>
                    <a:pt x="15328" y="277"/>
                    <a:pt x="15360" y="283"/>
                  </a:cubicBezTo>
                  <a:cubicBezTo>
                    <a:pt x="22180" y="1744"/>
                    <a:pt x="26549" y="8436"/>
                    <a:pt x="25139" y="152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8" name="Google Shape;1948;p24"/>
            <p:cNvSpPr/>
            <p:nvPr/>
          </p:nvSpPr>
          <p:spPr>
            <a:xfrm>
              <a:off x="4051394" y="1336536"/>
              <a:ext cx="266098" cy="136127"/>
            </a:xfrm>
            <a:custGeom>
              <a:rect b="b" l="l" r="r" t="t"/>
              <a:pathLst>
                <a:path extrusionOk="0" h="192405" w="376110">
                  <a:moveTo>
                    <a:pt x="340551" y="192405"/>
                  </a:moveTo>
                  <a:cubicBezTo>
                    <a:pt x="353117" y="186055"/>
                    <a:pt x="365023" y="178479"/>
                    <a:pt x="376110" y="169799"/>
                  </a:cubicBezTo>
                  <a:cubicBezTo>
                    <a:pt x="376110" y="169799"/>
                    <a:pt x="303530" y="195961"/>
                    <a:pt x="208598" y="134366"/>
                  </a:cubicBezTo>
                  <a:cubicBezTo>
                    <a:pt x="135573" y="86995"/>
                    <a:pt x="61595" y="39116"/>
                    <a:pt x="0" y="0"/>
                  </a:cubicBezTo>
                  <a:cubicBezTo>
                    <a:pt x="62230" y="127064"/>
                    <a:pt x="201676" y="178880"/>
                    <a:pt x="340551" y="192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9" name="Google Shape;1949;p24"/>
            <p:cNvSpPr/>
            <p:nvPr/>
          </p:nvSpPr>
          <p:spPr>
            <a:xfrm>
              <a:off x="3949270" y="1300163"/>
              <a:ext cx="343281" cy="190532"/>
            </a:xfrm>
            <a:custGeom>
              <a:rect b="b" l="l" r="r" t="t"/>
              <a:pathLst>
                <a:path extrusionOk="0" h="269303" w="485203">
                  <a:moveTo>
                    <a:pt x="144653" y="51562"/>
                  </a:moveTo>
                  <a:lnTo>
                    <a:pt x="93091" y="18732"/>
                  </a:lnTo>
                  <a:cubicBezTo>
                    <a:pt x="62929" y="-318"/>
                    <a:pt x="28766" y="-2223"/>
                    <a:pt x="0" y="1651"/>
                  </a:cubicBezTo>
                  <a:cubicBezTo>
                    <a:pt x="51626" y="177165"/>
                    <a:pt x="230061" y="259334"/>
                    <a:pt x="406908" y="269303"/>
                  </a:cubicBezTo>
                  <a:cubicBezTo>
                    <a:pt x="434112" y="264718"/>
                    <a:pt x="460489" y="256159"/>
                    <a:pt x="485204" y="243903"/>
                  </a:cubicBezTo>
                  <a:cubicBezTo>
                    <a:pt x="346266" y="230378"/>
                    <a:pt x="206820" y="178562"/>
                    <a:pt x="144653" y="515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0" name="Google Shape;1950;p24"/>
            <p:cNvSpPr/>
            <p:nvPr/>
          </p:nvSpPr>
          <p:spPr>
            <a:xfrm>
              <a:off x="3903409" y="1301284"/>
              <a:ext cx="334006" cy="193559"/>
            </a:xfrm>
            <a:custGeom>
              <a:rect b="b" l="l" r="r" t="t"/>
              <a:pathLst>
                <a:path extrusionOk="0" h="273581" w="472093">
                  <a:moveTo>
                    <a:pt x="64868" y="0"/>
                  </a:moveTo>
                  <a:cubicBezTo>
                    <a:pt x="42395" y="3137"/>
                    <a:pt x="20532" y="9690"/>
                    <a:pt x="34" y="19431"/>
                  </a:cubicBezTo>
                  <a:cubicBezTo>
                    <a:pt x="34" y="19431"/>
                    <a:pt x="-4728" y="104775"/>
                    <a:pt x="98268" y="183007"/>
                  </a:cubicBezTo>
                  <a:cubicBezTo>
                    <a:pt x="175993" y="241998"/>
                    <a:pt x="340585" y="290957"/>
                    <a:pt x="472093" y="267652"/>
                  </a:cubicBezTo>
                  <a:cubicBezTo>
                    <a:pt x="294928" y="257683"/>
                    <a:pt x="116493" y="175514"/>
                    <a:pt x="648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1" name="Google Shape;1951;p24"/>
            <p:cNvSpPr/>
            <p:nvPr/>
          </p:nvSpPr>
          <p:spPr>
            <a:xfrm>
              <a:off x="4419106" y="1285660"/>
              <a:ext cx="62134" cy="183025"/>
            </a:xfrm>
            <a:custGeom>
              <a:rect b="b" l="l" r="r" t="t"/>
              <a:pathLst>
                <a:path extrusionOk="0" h="258692" w="87822">
                  <a:moveTo>
                    <a:pt x="58631" y="214"/>
                  </a:moveTo>
                  <a:cubicBezTo>
                    <a:pt x="58631" y="-294"/>
                    <a:pt x="57741" y="214"/>
                    <a:pt x="57805" y="595"/>
                  </a:cubicBezTo>
                  <a:cubicBezTo>
                    <a:pt x="68219" y="49934"/>
                    <a:pt x="79776" y="97051"/>
                    <a:pt x="70505" y="147661"/>
                  </a:cubicBezTo>
                  <a:cubicBezTo>
                    <a:pt x="62250" y="192111"/>
                    <a:pt x="40152" y="234275"/>
                    <a:pt x="210" y="257643"/>
                  </a:cubicBezTo>
                  <a:cubicBezTo>
                    <a:pt x="-298" y="257643"/>
                    <a:pt x="210" y="258913"/>
                    <a:pt x="719" y="258659"/>
                  </a:cubicBezTo>
                  <a:cubicBezTo>
                    <a:pt x="102636" y="214844"/>
                    <a:pt x="105430" y="86193"/>
                    <a:pt x="58631"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2" name="Google Shape;1952;p24"/>
            <p:cNvSpPr/>
            <p:nvPr/>
          </p:nvSpPr>
          <p:spPr>
            <a:xfrm>
              <a:off x="4482886" y="1316225"/>
              <a:ext cx="40030" cy="132313"/>
            </a:xfrm>
            <a:custGeom>
              <a:rect b="b" l="l" r="r" t="t"/>
              <a:pathLst>
                <a:path extrusionOk="0" h="187015" w="56580">
                  <a:moveTo>
                    <a:pt x="51068" y="691"/>
                  </a:moveTo>
                  <a:cubicBezTo>
                    <a:pt x="51068" y="-262"/>
                    <a:pt x="49417" y="-198"/>
                    <a:pt x="49481" y="691"/>
                  </a:cubicBezTo>
                  <a:cubicBezTo>
                    <a:pt x="54434" y="67048"/>
                    <a:pt x="48655" y="135120"/>
                    <a:pt x="332" y="185349"/>
                  </a:cubicBezTo>
                  <a:cubicBezTo>
                    <a:pt x="-494" y="186174"/>
                    <a:pt x="332" y="187444"/>
                    <a:pt x="1602" y="186873"/>
                  </a:cubicBezTo>
                  <a:cubicBezTo>
                    <a:pt x="66181" y="148138"/>
                    <a:pt x="60022" y="65334"/>
                    <a:pt x="51068" y="69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53" name="Google Shape;1953;p24"/>
            <p:cNvGrpSpPr/>
            <p:nvPr/>
          </p:nvGrpSpPr>
          <p:grpSpPr>
            <a:xfrm>
              <a:off x="3904246" y="389393"/>
              <a:ext cx="1031823" cy="1121072"/>
              <a:chOff x="3904246" y="389393"/>
              <a:chExt cx="1031823" cy="1121072"/>
            </a:xfrm>
          </p:grpSpPr>
          <p:sp>
            <p:nvSpPr>
              <p:cNvPr id="1954" name="Google Shape;1954;p24"/>
              <p:cNvSpPr/>
              <p:nvPr/>
            </p:nvSpPr>
            <p:spPr>
              <a:xfrm>
                <a:off x="4564006" y="1389494"/>
                <a:ext cx="204948" cy="120971"/>
              </a:xfrm>
              <a:custGeom>
                <a:rect b="b" l="l" r="r" t="t"/>
                <a:pathLst>
                  <a:path extrusionOk="0" h="170984" w="289679">
                    <a:moveTo>
                      <a:pt x="289086" y="169305"/>
                    </a:moveTo>
                    <a:cubicBezTo>
                      <a:pt x="263686" y="159209"/>
                      <a:pt x="238858" y="148350"/>
                      <a:pt x="212886" y="139778"/>
                    </a:cubicBezTo>
                    <a:cubicBezTo>
                      <a:pt x="182914" y="129745"/>
                      <a:pt x="152688" y="120410"/>
                      <a:pt x="124811" y="105170"/>
                    </a:cubicBezTo>
                    <a:cubicBezTo>
                      <a:pt x="77948" y="79770"/>
                      <a:pt x="37372" y="38813"/>
                      <a:pt x="1050" y="204"/>
                    </a:cubicBezTo>
                    <a:cubicBezTo>
                      <a:pt x="542" y="-303"/>
                      <a:pt x="-284" y="204"/>
                      <a:pt x="97" y="967"/>
                    </a:cubicBezTo>
                    <a:cubicBezTo>
                      <a:pt x="33879" y="42432"/>
                      <a:pt x="65629" y="83517"/>
                      <a:pt x="112429" y="111584"/>
                    </a:cubicBezTo>
                    <a:cubicBezTo>
                      <a:pt x="165833" y="143334"/>
                      <a:pt x="228698" y="156414"/>
                      <a:pt x="288324" y="170956"/>
                    </a:cubicBezTo>
                    <a:cubicBezTo>
                      <a:pt x="289467" y="171210"/>
                      <a:pt x="290292" y="169686"/>
                      <a:pt x="289086" y="16930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5" name="Google Shape;1955;p24"/>
              <p:cNvSpPr/>
              <p:nvPr/>
            </p:nvSpPr>
            <p:spPr>
              <a:xfrm>
                <a:off x="3904246" y="1228136"/>
                <a:ext cx="224089" cy="81978"/>
              </a:xfrm>
              <a:custGeom>
                <a:rect b="b" l="l" r="r" t="t"/>
                <a:pathLst>
                  <a:path extrusionOk="0" h="115870" w="316733">
                    <a:moveTo>
                      <a:pt x="316350" y="113091"/>
                    </a:moveTo>
                    <a:cubicBezTo>
                      <a:pt x="230307" y="41718"/>
                      <a:pt x="115309" y="-14861"/>
                      <a:pt x="437" y="3490"/>
                    </a:cubicBezTo>
                    <a:cubicBezTo>
                      <a:pt x="107" y="3598"/>
                      <a:pt x="-77" y="3960"/>
                      <a:pt x="31" y="4291"/>
                    </a:cubicBezTo>
                    <a:cubicBezTo>
                      <a:pt x="94" y="4481"/>
                      <a:pt x="247" y="4633"/>
                      <a:pt x="437" y="4697"/>
                    </a:cubicBezTo>
                    <a:cubicBezTo>
                      <a:pt x="117468" y="7554"/>
                      <a:pt x="214051" y="61402"/>
                      <a:pt x="314509" y="115695"/>
                    </a:cubicBezTo>
                    <a:cubicBezTo>
                      <a:pt x="315842" y="116521"/>
                      <a:pt x="317493" y="114234"/>
                      <a:pt x="316350" y="113091"/>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6" name="Google Shape;1956;p24"/>
              <p:cNvSpPr/>
              <p:nvPr/>
            </p:nvSpPr>
            <p:spPr>
              <a:xfrm>
                <a:off x="4158535" y="1321915"/>
                <a:ext cx="37438" cy="26326"/>
              </a:xfrm>
              <a:custGeom>
                <a:rect b="b" l="l" r="r" t="t"/>
                <a:pathLst>
                  <a:path extrusionOk="0" h="37210" w="52916">
                    <a:moveTo>
                      <a:pt x="52712" y="35941"/>
                    </a:moveTo>
                    <a:cubicBezTo>
                      <a:pt x="39186" y="18923"/>
                      <a:pt x="22486" y="3873"/>
                      <a:pt x="197" y="0"/>
                    </a:cubicBezTo>
                    <a:cubicBezTo>
                      <a:pt x="197" y="0"/>
                      <a:pt x="-247" y="0"/>
                      <a:pt x="197" y="508"/>
                    </a:cubicBezTo>
                    <a:cubicBezTo>
                      <a:pt x="15946" y="14414"/>
                      <a:pt x="34869" y="24511"/>
                      <a:pt x="51633" y="37020"/>
                    </a:cubicBezTo>
                    <a:cubicBezTo>
                      <a:pt x="52141" y="37592"/>
                      <a:pt x="53410" y="36766"/>
                      <a:pt x="52712" y="35941"/>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7" name="Google Shape;1957;p24"/>
              <p:cNvSpPr/>
              <p:nvPr/>
            </p:nvSpPr>
            <p:spPr>
              <a:xfrm>
                <a:off x="4681280" y="754497"/>
                <a:ext cx="95009" cy="153542"/>
              </a:xfrm>
              <a:custGeom>
                <a:rect b="b" l="l" r="r" t="t"/>
                <a:pathLst>
                  <a:path extrusionOk="0" h="217020" w="134288">
                    <a:moveTo>
                      <a:pt x="133905" y="30"/>
                    </a:moveTo>
                    <a:cubicBezTo>
                      <a:pt x="97583" y="19080"/>
                      <a:pt x="78977" y="58895"/>
                      <a:pt x="65197" y="95280"/>
                    </a:cubicBezTo>
                    <a:cubicBezTo>
                      <a:pt x="48941" y="138270"/>
                      <a:pt x="34845" y="182973"/>
                      <a:pt x="300" y="215295"/>
                    </a:cubicBezTo>
                    <a:cubicBezTo>
                      <a:pt x="-588" y="216120"/>
                      <a:pt x="681" y="217454"/>
                      <a:pt x="1697" y="216882"/>
                    </a:cubicBezTo>
                    <a:cubicBezTo>
                      <a:pt x="37638" y="195610"/>
                      <a:pt x="55228" y="158082"/>
                      <a:pt x="69198" y="120235"/>
                    </a:cubicBezTo>
                    <a:cubicBezTo>
                      <a:pt x="85518" y="75785"/>
                      <a:pt x="99932" y="33939"/>
                      <a:pt x="134222" y="220"/>
                    </a:cubicBezTo>
                    <a:cubicBezTo>
                      <a:pt x="134412" y="220"/>
                      <a:pt x="134159" y="-97"/>
                      <a:pt x="133905" y="3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8" name="Google Shape;1958;p24"/>
              <p:cNvSpPr/>
              <p:nvPr/>
            </p:nvSpPr>
            <p:spPr>
              <a:xfrm>
                <a:off x="4847751" y="579826"/>
                <a:ext cx="88318" cy="240952"/>
              </a:xfrm>
              <a:custGeom>
                <a:rect b="b" l="l" r="r" t="t"/>
                <a:pathLst>
                  <a:path extrusionOk="0" h="340568" w="124831">
                    <a:moveTo>
                      <a:pt x="123126" y="151702"/>
                    </a:moveTo>
                    <a:cubicBezTo>
                      <a:pt x="112966" y="80518"/>
                      <a:pt x="65976" y="25400"/>
                      <a:pt x="0" y="0"/>
                    </a:cubicBezTo>
                    <a:lnTo>
                      <a:pt x="0" y="0"/>
                    </a:lnTo>
                    <a:cubicBezTo>
                      <a:pt x="56642" y="30353"/>
                      <a:pt x="101219" y="91821"/>
                      <a:pt x="110617" y="155511"/>
                    </a:cubicBezTo>
                    <a:cubicBezTo>
                      <a:pt x="120650" y="223457"/>
                      <a:pt x="91567" y="295212"/>
                      <a:pt x="39497" y="339153"/>
                    </a:cubicBezTo>
                    <a:cubicBezTo>
                      <a:pt x="38735" y="339725"/>
                      <a:pt x="39497" y="340995"/>
                      <a:pt x="40576" y="340424"/>
                    </a:cubicBezTo>
                    <a:cubicBezTo>
                      <a:pt x="100964" y="297701"/>
                      <a:pt x="132778" y="225050"/>
                      <a:pt x="123126" y="151702"/>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9" name="Google Shape;1959;p24"/>
              <p:cNvSpPr/>
              <p:nvPr/>
            </p:nvSpPr>
            <p:spPr>
              <a:xfrm>
                <a:off x="4767694" y="389393"/>
                <a:ext cx="56112" cy="134474"/>
              </a:xfrm>
              <a:custGeom>
                <a:rect b="b" l="l" r="r" t="t"/>
                <a:pathLst>
                  <a:path extrusionOk="0" h="190069" w="79310">
                    <a:moveTo>
                      <a:pt x="1397" y="254"/>
                    </a:moveTo>
                    <a:cubicBezTo>
                      <a:pt x="761" y="-381"/>
                      <a:pt x="-381" y="254"/>
                      <a:pt x="127" y="1270"/>
                    </a:cubicBezTo>
                    <a:cubicBezTo>
                      <a:pt x="40640" y="55944"/>
                      <a:pt x="71056" y="121539"/>
                      <a:pt x="78359" y="189738"/>
                    </a:cubicBezTo>
                    <a:cubicBezTo>
                      <a:pt x="78486" y="190001"/>
                      <a:pt x="78740" y="190135"/>
                      <a:pt x="78994" y="190038"/>
                    </a:cubicBezTo>
                    <a:cubicBezTo>
                      <a:pt x="79121" y="189987"/>
                      <a:pt x="79248" y="189877"/>
                      <a:pt x="79311" y="189738"/>
                    </a:cubicBezTo>
                    <a:cubicBezTo>
                      <a:pt x="77088" y="117602"/>
                      <a:pt x="53340" y="51562"/>
                      <a:pt x="1397" y="254"/>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60" name="Google Shape;1960;p24"/>
            <p:cNvSpPr/>
            <p:nvPr/>
          </p:nvSpPr>
          <p:spPr>
            <a:xfrm>
              <a:off x="4596838" y="1292879"/>
              <a:ext cx="30637" cy="30645"/>
            </a:xfrm>
            <a:custGeom>
              <a:rect b="b" l="l" r="r" t="t"/>
              <a:pathLst>
                <a:path extrusionOk="0" h="43315" w="43303">
                  <a:moveTo>
                    <a:pt x="42830" y="26188"/>
                  </a:moveTo>
                  <a:cubicBezTo>
                    <a:pt x="40354" y="37885"/>
                    <a:pt x="28797" y="45334"/>
                    <a:pt x="17113" y="42832"/>
                  </a:cubicBezTo>
                  <a:cubicBezTo>
                    <a:pt x="5429" y="40330"/>
                    <a:pt x="-2001" y="28817"/>
                    <a:pt x="476" y="17127"/>
                  </a:cubicBezTo>
                  <a:cubicBezTo>
                    <a:pt x="2953" y="5456"/>
                    <a:pt x="14446" y="-1993"/>
                    <a:pt x="26130" y="471"/>
                  </a:cubicBezTo>
                  <a:cubicBezTo>
                    <a:pt x="37814" y="2979"/>
                    <a:pt x="45307" y="14479"/>
                    <a:pt x="42830" y="2618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1" name="Google Shape;1961;p24"/>
            <p:cNvSpPr/>
            <p:nvPr/>
          </p:nvSpPr>
          <p:spPr>
            <a:xfrm>
              <a:off x="4514725" y="1209569"/>
              <a:ext cx="28221" cy="28221"/>
            </a:xfrm>
            <a:custGeom>
              <a:rect b="b" l="l" r="r" t="t"/>
              <a:pathLst>
                <a:path extrusionOk="0" h="39888" w="39888">
                  <a:moveTo>
                    <a:pt x="39454" y="24062"/>
                  </a:moveTo>
                  <a:cubicBezTo>
                    <a:pt x="37181" y="34838"/>
                    <a:pt x="26602" y="41728"/>
                    <a:pt x="15826" y="39454"/>
                  </a:cubicBezTo>
                  <a:cubicBezTo>
                    <a:pt x="5050" y="37181"/>
                    <a:pt x="-1840" y="26602"/>
                    <a:pt x="434" y="15826"/>
                  </a:cubicBezTo>
                  <a:cubicBezTo>
                    <a:pt x="2713" y="5050"/>
                    <a:pt x="13286" y="-1840"/>
                    <a:pt x="24062" y="434"/>
                  </a:cubicBezTo>
                  <a:cubicBezTo>
                    <a:pt x="24068" y="434"/>
                    <a:pt x="24081" y="440"/>
                    <a:pt x="24088" y="440"/>
                  </a:cubicBezTo>
                  <a:cubicBezTo>
                    <a:pt x="34850" y="2726"/>
                    <a:pt x="41728" y="13299"/>
                    <a:pt x="39454" y="2406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2" name="Google Shape;1962;p24"/>
            <p:cNvSpPr/>
            <p:nvPr/>
          </p:nvSpPr>
          <p:spPr>
            <a:xfrm>
              <a:off x="4396546" y="1115447"/>
              <a:ext cx="18964" cy="18962"/>
            </a:xfrm>
            <a:custGeom>
              <a:rect b="b" l="l" r="r" t="t"/>
              <a:pathLst>
                <a:path extrusionOk="0" h="26802" w="26804">
                  <a:moveTo>
                    <a:pt x="26498" y="16226"/>
                  </a:moveTo>
                  <a:cubicBezTo>
                    <a:pt x="24936" y="23459"/>
                    <a:pt x="17812" y="28056"/>
                    <a:pt x="10579" y="26500"/>
                  </a:cubicBezTo>
                  <a:cubicBezTo>
                    <a:pt x="3340" y="24938"/>
                    <a:pt x="-1257" y="17807"/>
                    <a:pt x="305" y="10574"/>
                  </a:cubicBezTo>
                  <a:cubicBezTo>
                    <a:pt x="1860" y="3374"/>
                    <a:pt x="8934" y="-1224"/>
                    <a:pt x="16148" y="287"/>
                  </a:cubicBezTo>
                  <a:cubicBezTo>
                    <a:pt x="23393" y="1805"/>
                    <a:pt x="28035" y="8904"/>
                    <a:pt x="26517" y="16150"/>
                  </a:cubicBezTo>
                  <a:cubicBezTo>
                    <a:pt x="26511" y="16175"/>
                    <a:pt x="26505" y="16201"/>
                    <a:pt x="26498" y="1622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3" name="Google Shape;1963;p24"/>
            <p:cNvSpPr/>
            <p:nvPr/>
          </p:nvSpPr>
          <p:spPr>
            <a:xfrm>
              <a:off x="4290905" y="1066742"/>
              <a:ext cx="14908" cy="14918"/>
            </a:xfrm>
            <a:custGeom>
              <a:rect b="b" l="l" r="r" t="t"/>
              <a:pathLst>
                <a:path extrusionOk="0" h="21086" w="21072">
                  <a:moveTo>
                    <a:pt x="20811" y="12921"/>
                  </a:moveTo>
                  <a:cubicBezTo>
                    <a:pt x="19496" y="18592"/>
                    <a:pt x="13832" y="22123"/>
                    <a:pt x="8161" y="20815"/>
                  </a:cubicBezTo>
                  <a:cubicBezTo>
                    <a:pt x="2491" y="19500"/>
                    <a:pt x="-1040" y="13836"/>
                    <a:pt x="275" y="8165"/>
                  </a:cubicBezTo>
                  <a:cubicBezTo>
                    <a:pt x="1564" y="2584"/>
                    <a:pt x="7076" y="-941"/>
                    <a:pt x="12683" y="221"/>
                  </a:cubicBezTo>
                  <a:cubicBezTo>
                    <a:pt x="18410" y="1447"/>
                    <a:pt x="22062" y="7079"/>
                    <a:pt x="20836" y="12807"/>
                  </a:cubicBezTo>
                  <a:cubicBezTo>
                    <a:pt x="20830" y="12845"/>
                    <a:pt x="20817" y="12883"/>
                    <a:pt x="20811" y="1292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4" name="Google Shape;1964;p24"/>
            <p:cNvSpPr/>
            <p:nvPr/>
          </p:nvSpPr>
          <p:spPr>
            <a:xfrm>
              <a:off x="4698241" y="1198601"/>
              <a:ext cx="19054" cy="19044"/>
            </a:xfrm>
            <a:custGeom>
              <a:rect b="b" l="l" r="r" t="t"/>
              <a:pathLst>
                <a:path extrusionOk="0" h="26917" w="26932">
                  <a:moveTo>
                    <a:pt x="26642" y="16287"/>
                  </a:moveTo>
                  <a:cubicBezTo>
                    <a:pt x="25055" y="23519"/>
                    <a:pt x="17943" y="28129"/>
                    <a:pt x="10704" y="26637"/>
                  </a:cubicBezTo>
                  <a:cubicBezTo>
                    <a:pt x="3401" y="25107"/>
                    <a:pt x="-1234" y="17963"/>
                    <a:pt x="290" y="10686"/>
                  </a:cubicBezTo>
                  <a:cubicBezTo>
                    <a:pt x="1814" y="3415"/>
                    <a:pt x="8989" y="-1239"/>
                    <a:pt x="16228" y="291"/>
                  </a:cubicBezTo>
                  <a:cubicBezTo>
                    <a:pt x="23531" y="1828"/>
                    <a:pt x="28166" y="8965"/>
                    <a:pt x="26642" y="16242"/>
                  </a:cubicBezTo>
                  <a:cubicBezTo>
                    <a:pt x="26642" y="16255"/>
                    <a:pt x="26642" y="16274"/>
                    <a:pt x="26642" y="1628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5" name="Google Shape;1965;p24"/>
            <p:cNvSpPr/>
            <p:nvPr/>
          </p:nvSpPr>
          <p:spPr>
            <a:xfrm>
              <a:off x="4622216" y="1108766"/>
              <a:ext cx="14734" cy="14739"/>
            </a:xfrm>
            <a:custGeom>
              <a:rect b="b" l="l" r="r" t="t"/>
              <a:pathLst>
                <a:path extrusionOk="0" h="20833" w="20826">
                  <a:moveTo>
                    <a:pt x="20616" y="12541"/>
                  </a:moveTo>
                  <a:cubicBezTo>
                    <a:pt x="19473" y="18173"/>
                    <a:pt x="13948" y="21786"/>
                    <a:pt x="8297" y="20611"/>
                  </a:cubicBezTo>
                  <a:cubicBezTo>
                    <a:pt x="2645" y="19437"/>
                    <a:pt x="-975" y="13919"/>
                    <a:pt x="232" y="8292"/>
                  </a:cubicBezTo>
                  <a:cubicBezTo>
                    <a:pt x="1375" y="2660"/>
                    <a:pt x="6899" y="-953"/>
                    <a:pt x="12551" y="222"/>
                  </a:cubicBezTo>
                  <a:cubicBezTo>
                    <a:pt x="12551" y="222"/>
                    <a:pt x="12551" y="222"/>
                    <a:pt x="12551" y="222"/>
                  </a:cubicBezTo>
                  <a:cubicBezTo>
                    <a:pt x="18139" y="1428"/>
                    <a:pt x="21759" y="6921"/>
                    <a:pt x="20616" y="1254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6" name="Google Shape;1966;p24"/>
            <p:cNvSpPr/>
            <p:nvPr/>
          </p:nvSpPr>
          <p:spPr>
            <a:xfrm>
              <a:off x="4681945" y="1288132"/>
              <a:ext cx="14732" cy="14738"/>
            </a:xfrm>
            <a:custGeom>
              <a:rect b="b" l="l" r="r" t="t"/>
              <a:pathLst>
                <a:path extrusionOk="0" h="20831" w="20822">
                  <a:moveTo>
                    <a:pt x="20505" y="12906"/>
                  </a:moveTo>
                  <a:cubicBezTo>
                    <a:pt x="19108" y="18487"/>
                    <a:pt x="13520" y="21904"/>
                    <a:pt x="7932" y="20526"/>
                  </a:cubicBezTo>
                  <a:cubicBezTo>
                    <a:pt x="2344" y="19154"/>
                    <a:pt x="-1085" y="13509"/>
                    <a:pt x="312" y="7927"/>
                  </a:cubicBezTo>
                  <a:cubicBezTo>
                    <a:pt x="1646" y="2511"/>
                    <a:pt x="6979" y="-893"/>
                    <a:pt x="12441" y="206"/>
                  </a:cubicBezTo>
                  <a:cubicBezTo>
                    <a:pt x="18092" y="1336"/>
                    <a:pt x="21711" y="6822"/>
                    <a:pt x="20632" y="12461"/>
                  </a:cubicBezTo>
                  <a:cubicBezTo>
                    <a:pt x="20568" y="12614"/>
                    <a:pt x="20568" y="12760"/>
                    <a:pt x="20505" y="1290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7" name="Google Shape;1967;p24"/>
            <p:cNvSpPr/>
            <p:nvPr/>
          </p:nvSpPr>
          <p:spPr>
            <a:xfrm>
              <a:off x="4747303" y="1135228"/>
              <a:ext cx="14737" cy="14739"/>
            </a:xfrm>
            <a:custGeom>
              <a:rect b="b" l="l" r="r" t="t"/>
              <a:pathLst>
                <a:path extrusionOk="0" h="20832" w="20829">
                  <a:moveTo>
                    <a:pt x="20616" y="12541"/>
                  </a:moveTo>
                  <a:cubicBezTo>
                    <a:pt x="19473" y="18173"/>
                    <a:pt x="13948" y="21786"/>
                    <a:pt x="8297" y="20611"/>
                  </a:cubicBezTo>
                  <a:cubicBezTo>
                    <a:pt x="2645" y="19437"/>
                    <a:pt x="-974" y="13919"/>
                    <a:pt x="232" y="8292"/>
                  </a:cubicBezTo>
                  <a:cubicBezTo>
                    <a:pt x="1375" y="2660"/>
                    <a:pt x="6900" y="-953"/>
                    <a:pt x="12551" y="222"/>
                  </a:cubicBezTo>
                  <a:cubicBezTo>
                    <a:pt x="12551" y="222"/>
                    <a:pt x="12551" y="222"/>
                    <a:pt x="12551" y="222"/>
                  </a:cubicBezTo>
                  <a:cubicBezTo>
                    <a:pt x="18203" y="1396"/>
                    <a:pt x="21758" y="6914"/>
                    <a:pt x="20616" y="1254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8" name="Google Shape;1968;p24"/>
            <p:cNvSpPr/>
            <p:nvPr/>
          </p:nvSpPr>
          <p:spPr>
            <a:xfrm>
              <a:off x="4531752" y="1033078"/>
              <a:ext cx="13211" cy="13229"/>
            </a:xfrm>
            <a:custGeom>
              <a:rect b="b" l="l" r="r" t="t"/>
              <a:pathLst>
                <a:path extrusionOk="0" h="18698" w="18673">
                  <a:moveTo>
                    <a:pt x="18459" y="11308"/>
                  </a:moveTo>
                  <a:cubicBezTo>
                    <a:pt x="17455" y="16293"/>
                    <a:pt x="12598" y="19519"/>
                    <a:pt x="7613" y="18516"/>
                  </a:cubicBezTo>
                  <a:cubicBezTo>
                    <a:pt x="7568" y="18503"/>
                    <a:pt x="7518" y="18497"/>
                    <a:pt x="7473" y="18484"/>
                  </a:cubicBezTo>
                  <a:cubicBezTo>
                    <a:pt x="2419" y="17455"/>
                    <a:pt x="-839" y="12528"/>
                    <a:pt x="190" y="7473"/>
                  </a:cubicBezTo>
                  <a:cubicBezTo>
                    <a:pt x="1218" y="2425"/>
                    <a:pt x="6146" y="-839"/>
                    <a:pt x="11194" y="189"/>
                  </a:cubicBezTo>
                  <a:cubicBezTo>
                    <a:pt x="16249" y="1218"/>
                    <a:pt x="19513" y="6146"/>
                    <a:pt x="18484" y="11200"/>
                  </a:cubicBezTo>
                  <a:cubicBezTo>
                    <a:pt x="18478" y="11232"/>
                    <a:pt x="18465" y="11270"/>
                    <a:pt x="18459" y="1130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9" name="Google Shape;1969;p24"/>
            <p:cNvSpPr/>
            <p:nvPr/>
          </p:nvSpPr>
          <p:spPr>
            <a:xfrm>
              <a:off x="4614265" y="1036800"/>
              <a:ext cx="13215" cy="13229"/>
            </a:xfrm>
            <a:custGeom>
              <a:rect b="b" l="l" r="r" t="t"/>
              <a:pathLst>
                <a:path extrusionOk="0" h="18698" w="18679">
                  <a:moveTo>
                    <a:pt x="18474" y="11308"/>
                  </a:moveTo>
                  <a:cubicBezTo>
                    <a:pt x="17458" y="16293"/>
                    <a:pt x="12632" y="19519"/>
                    <a:pt x="7616" y="18516"/>
                  </a:cubicBezTo>
                  <a:cubicBezTo>
                    <a:pt x="7552" y="18503"/>
                    <a:pt x="7552" y="18497"/>
                    <a:pt x="7489" y="18484"/>
                  </a:cubicBezTo>
                  <a:cubicBezTo>
                    <a:pt x="2409" y="17455"/>
                    <a:pt x="-830" y="12528"/>
                    <a:pt x="186" y="7473"/>
                  </a:cubicBezTo>
                  <a:cubicBezTo>
                    <a:pt x="1202" y="2425"/>
                    <a:pt x="6155" y="-839"/>
                    <a:pt x="11235" y="189"/>
                  </a:cubicBezTo>
                  <a:cubicBezTo>
                    <a:pt x="16252" y="1218"/>
                    <a:pt x="19554" y="6146"/>
                    <a:pt x="18474" y="11200"/>
                  </a:cubicBezTo>
                  <a:cubicBezTo>
                    <a:pt x="18474" y="11232"/>
                    <a:pt x="18474" y="11270"/>
                    <a:pt x="18474" y="1130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0" name="Google Shape;1970;p24"/>
            <p:cNvSpPr/>
            <p:nvPr/>
          </p:nvSpPr>
          <p:spPr>
            <a:xfrm>
              <a:off x="4440662" y="1000081"/>
              <a:ext cx="13777" cy="13791"/>
            </a:xfrm>
            <a:custGeom>
              <a:rect b="b" l="l" r="r" t="t"/>
              <a:pathLst>
                <a:path extrusionOk="0" h="19493" w="19473">
                  <a:moveTo>
                    <a:pt x="19474" y="11543"/>
                  </a:moveTo>
                  <a:cubicBezTo>
                    <a:pt x="18534" y="16788"/>
                    <a:pt x="13517" y="20280"/>
                    <a:pt x="8272" y="19340"/>
                  </a:cubicBezTo>
                  <a:cubicBezTo>
                    <a:pt x="8088" y="19309"/>
                    <a:pt x="7904" y="19271"/>
                    <a:pt x="7726" y="19226"/>
                  </a:cubicBezTo>
                  <a:cubicBezTo>
                    <a:pt x="2475" y="18127"/>
                    <a:pt x="-891" y="12978"/>
                    <a:pt x="208" y="7726"/>
                  </a:cubicBezTo>
                  <a:cubicBezTo>
                    <a:pt x="1307" y="2475"/>
                    <a:pt x="6450" y="-891"/>
                    <a:pt x="11708" y="208"/>
                  </a:cubicBezTo>
                  <a:cubicBezTo>
                    <a:pt x="16959" y="1306"/>
                    <a:pt x="20325" y="6456"/>
                    <a:pt x="19226" y="11708"/>
                  </a:cubicBezTo>
                  <a:cubicBezTo>
                    <a:pt x="19226" y="11714"/>
                    <a:pt x="19220" y="11727"/>
                    <a:pt x="19220" y="1173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1" name="Google Shape;1971;p24"/>
            <p:cNvSpPr/>
            <p:nvPr/>
          </p:nvSpPr>
          <p:spPr>
            <a:xfrm>
              <a:off x="4821663" y="1124276"/>
              <a:ext cx="27601" cy="27590"/>
            </a:xfrm>
            <a:custGeom>
              <a:rect b="b" l="l" r="r" t="t"/>
              <a:pathLst>
                <a:path extrusionOk="0" h="38997" w="39012">
                  <a:moveTo>
                    <a:pt x="38588" y="23538"/>
                  </a:moveTo>
                  <a:cubicBezTo>
                    <a:pt x="36365" y="34073"/>
                    <a:pt x="26014" y="40804"/>
                    <a:pt x="15474" y="38569"/>
                  </a:cubicBezTo>
                  <a:cubicBezTo>
                    <a:pt x="4933" y="36340"/>
                    <a:pt x="-1799" y="25996"/>
                    <a:pt x="424" y="15461"/>
                  </a:cubicBezTo>
                  <a:cubicBezTo>
                    <a:pt x="2647" y="4933"/>
                    <a:pt x="12997" y="-1798"/>
                    <a:pt x="23538" y="424"/>
                  </a:cubicBezTo>
                  <a:cubicBezTo>
                    <a:pt x="34079" y="2678"/>
                    <a:pt x="40810" y="13004"/>
                    <a:pt x="38588" y="2353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2" name="Google Shape;1972;p24"/>
            <p:cNvSpPr/>
            <p:nvPr/>
          </p:nvSpPr>
          <p:spPr>
            <a:xfrm>
              <a:off x="4760651" y="1046807"/>
              <a:ext cx="12761" cy="12763"/>
            </a:xfrm>
            <a:custGeom>
              <a:rect b="b" l="l" r="r" t="t"/>
              <a:pathLst>
                <a:path extrusionOk="0" h="18039" w="18037">
                  <a:moveTo>
                    <a:pt x="17845" y="10920"/>
                  </a:moveTo>
                  <a:cubicBezTo>
                    <a:pt x="16766" y="15791"/>
                    <a:pt x="12003" y="18883"/>
                    <a:pt x="7114" y="17836"/>
                  </a:cubicBezTo>
                  <a:cubicBezTo>
                    <a:pt x="2288" y="16781"/>
                    <a:pt x="-824" y="11987"/>
                    <a:pt x="192" y="7117"/>
                  </a:cubicBezTo>
                  <a:cubicBezTo>
                    <a:pt x="1271" y="2278"/>
                    <a:pt x="6034" y="-814"/>
                    <a:pt x="10860" y="189"/>
                  </a:cubicBezTo>
                  <a:cubicBezTo>
                    <a:pt x="15750" y="1199"/>
                    <a:pt x="18861" y="5974"/>
                    <a:pt x="17845" y="10851"/>
                  </a:cubicBezTo>
                  <a:cubicBezTo>
                    <a:pt x="17845" y="10870"/>
                    <a:pt x="17845" y="10895"/>
                    <a:pt x="17845" y="1092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3" name="Google Shape;1973;p24"/>
            <p:cNvSpPr/>
            <p:nvPr/>
          </p:nvSpPr>
          <p:spPr>
            <a:xfrm>
              <a:off x="4678974" y="984910"/>
              <a:ext cx="15384" cy="15368"/>
            </a:xfrm>
            <a:custGeom>
              <a:rect b="b" l="l" r="r" t="t"/>
              <a:pathLst>
                <a:path extrusionOk="0" h="21722" w="21744">
                  <a:moveTo>
                    <a:pt x="21536" y="12957"/>
                  </a:moveTo>
                  <a:cubicBezTo>
                    <a:pt x="20393" y="18843"/>
                    <a:pt x="14678" y="22672"/>
                    <a:pt x="8772" y="21516"/>
                  </a:cubicBezTo>
                  <a:cubicBezTo>
                    <a:pt x="2931" y="20361"/>
                    <a:pt x="-943" y="14652"/>
                    <a:pt x="200" y="8766"/>
                  </a:cubicBezTo>
                  <a:cubicBezTo>
                    <a:pt x="1407" y="2879"/>
                    <a:pt x="7121" y="-950"/>
                    <a:pt x="12964" y="206"/>
                  </a:cubicBezTo>
                  <a:cubicBezTo>
                    <a:pt x="13027" y="225"/>
                    <a:pt x="13154" y="238"/>
                    <a:pt x="13217" y="257"/>
                  </a:cubicBezTo>
                  <a:cubicBezTo>
                    <a:pt x="18996" y="1527"/>
                    <a:pt x="22679" y="7165"/>
                    <a:pt x="21536" y="1295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4" name="Google Shape;1974;p24"/>
            <p:cNvSpPr/>
            <p:nvPr/>
          </p:nvSpPr>
          <p:spPr>
            <a:xfrm>
              <a:off x="4600723" y="945098"/>
              <a:ext cx="17950" cy="17974"/>
            </a:xfrm>
            <a:custGeom>
              <a:rect b="b" l="l" r="r" t="t"/>
              <a:pathLst>
                <a:path extrusionOk="0" h="25405" w="25371">
                  <a:moveTo>
                    <a:pt x="25074" y="15476"/>
                  </a:moveTo>
                  <a:cubicBezTo>
                    <a:pt x="23550" y="22322"/>
                    <a:pt x="16755" y="26627"/>
                    <a:pt x="9898" y="25096"/>
                  </a:cubicBezTo>
                  <a:cubicBezTo>
                    <a:pt x="3040" y="23566"/>
                    <a:pt x="-1215" y="16772"/>
                    <a:pt x="309" y="9926"/>
                  </a:cubicBezTo>
                  <a:cubicBezTo>
                    <a:pt x="1770" y="3221"/>
                    <a:pt x="8373" y="-1078"/>
                    <a:pt x="15104" y="236"/>
                  </a:cubicBezTo>
                  <a:cubicBezTo>
                    <a:pt x="21962" y="1576"/>
                    <a:pt x="26471" y="8244"/>
                    <a:pt x="25137" y="15127"/>
                  </a:cubicBezTo>
                  <a:cubicBezTo>
                    <a:pt x="25137" y="15241"/>
                    <a:pt x="25074" y="15362"/>
                    <a:pt x="25074" y="1547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5" name="Google Shape;1975;p24"/>
            <p:cNvSpPr/>
            <p:nvPr/>
          </p:nvSpPr>
          <p:spPr>
            <a:xfrm>
              <a:off x="4903725" y="1040304"/>
              <a:ext cx="16891" cy="16887"/>
            </a:xfrm>
            <a:custGeom>
              <a:rect b="b" l="l" r="r" t="t"/>
              <a:pathLst>
                <a:path extrusionOk="0" h="23869" w="23874">
                  <a:moveTo>
                    <a:pt x="23621" y="14411"/>
                  </a:moveTo>
                  <a:cubicBezTo>
                    <a:pt x="22224" y="20844"/>
                    <a:pt x="15938" y="24952"/>
                    <a:pt x="9461" y="23619"/>
                  </a:cubicBezTo>
                  <a:cubicBezTo>
                    <a:pt x="2984" y="22247"/>
                    <a:pt x="-1080" y="15910"/>
                    <a:pt x="253" y="9458"/>
                  </a:cubicBezTo>
                  <a:cubicBezTo>
                    <a:pt x="1651" y="3013"/>
                    <a:pt x="8001" y="-1108"/>
                    <a:pt x="14414" y="263"/>
                  </a:cubicBezTo>
                  <a:cubicBezTo>
                    <a:pt x="20890" y="1635"/>
                    <a:pt x="24955" y="7966"/>
                    <a:pt x="23621" y="1441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6" name="Google Shape;1976;p24"/>
            <p:cNvSpPr/>
            <p:nvPr/>
          </p:nvSpPr>
          <p:spPr>
            <a:xfrm>
              <a:off x="4854518" y="974850"/>
              <a:ext cx="13851" cy="13842"/>
            </a:xfrm>
            <a:custGeom>
              <a:rect b="b" l="l" r="r" t="t"/>
              <a:pathLst>
                <a:path extrusionOk="0" h="19564" w="19577">
                  <a:moveTo>
                    <a:pt x="19376" y="11770"/>
                  </a:moveTo>
                  <a:cubicBezTo>
                    <a:pt x="18296" y="17059"/>
                    <a:pt x="13089" y="20456"/>
                    <a:pt x="7819" y="19358"/>
                  </a:cubicBezTo>
                  <a:cubicBezTo>
                    <a:pt x="2548" y="18259"/>
                    <a:pt x="-880" y="13078"/>
                    <a:pt x="199" y="7795"/>
                  </a:cubicBezTo>
                  <a:cubicBezTo>
                    <a:pt x="1342" y="2505"/>
                    <a:pt x="6485" y="-892"/>
                    <a:pt x="11820" y="206"/>
                  </a:cubicBezTo>
                  <a:cubicBezTo>
                    <a:pt x="11820" y="206"/>
                    <a:pt x="11820" y="213"/>
                    <a:pt x="11820" y="213"/>
                  </a:cubicBezTo>
                  <a:cubicBezTo>
                    <a:pt x="17090" y="1286"/>
                    <a:pt x="20455" y="6417"/>
                    <a:pt x="19376" y="11674"/>
                  </a:cubicBezTo>
                  <a:cubicBezTo>
                    <a:pt x="19376" y="11706"/>
                    <a:pt x="19376" y="11738"/>
                    <a:pt x="19376" y="1177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7" name="Google Shape;1977;p24"/>
            <p:cNvSpPr/>
            <p:nvPr/>
          </p:nvSpPr>
          <p:spPr>
            <a:xfrm>
              <a:off x="4785093" y="931218"/>
              <a:ext cx="12779" cy="12762"/>
            </a:xfrm>
            <a:custGeom>
              <a:rect b="b" l="l" r="r" t="t"/>
              <a:pathLst>
                <a:path extrusionOk="0" h="18038" w="18062">
                  <a:moveTo>
                    <a:pt x="17848" y="10934"/>
                  </a:moveTo>
                  <a:cubicBezTo>
                    <a:pt x="16769" y="15798"/>
                    <a:pt x="12006" y="18890"/>
                    <a:pt x="7116" y="17830"/>
                  </a:cubicBezTo>
                  <a:cubicBezTo>
                    <a:pt x="2228" y="16776"/>
                    <a:pt x="-821" y="11969"/>
                    <a:pt x="195" y="7105"/>
                  </a:cubicBezTo>
                  <a:cubicBezTo>
                    <a:pt x="1275" y="2247"/>
                    <a:pt x="6037" y="-839"/>
                    <a:pt x="10927" y="202"/>
                  </a:cubicBezTo>
                  <a:cubicBezTo>
                    <a:pt x="15816" y="1243"/>
                    <a:pt x="18928" y="6038"/>
                    <a:pt x="17848" y="10908"/>
                  </a:cubicBezTo>
                  <a:cubicBezTo>
                    <a:pt x="17848" y="10915"/>
                    <a:pt x="17848" y="10927"/>
                    <a:pt x="17848" y="1093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8" name="Google Shape;1978;p24"/>
            <p:cNvSpPr/>
            <p:nvPr/>
          </p:nvSpPr>
          <p:spPr>
            <a:xfrm rot="-3675612">
              <a:off x="4941855" y="944271"/>
              <a:ext cx="14008" cy="14008"/>
            </a:xfrm>
            <a:custGeom>
              <a:rect b="b" l="l" r="r" t="t"/>
              <a:pathLst>
                <a:path extrusionOk="0" h="19811" w="19811">
                  <a:moveTo>
                    <a:pt x="19812" y="9906"/>
                  </a:moveTo>
                  <a:cubicBezTo>
                    <a:pt x="19812" y="15377"/>
                    <a:pt x="15376" y="19812"/>
                    <a:pt x="9905" y="19812"/>
                  </a:cubicBezTo>
                  <a:cubicBezTo>
                    <a:pt x="4434" y="19812"/>
                    <a:pt x="-1" y="15377"/>
                    <a:pt x="-1" y="9906"/>
                  </a:cubicBezTo>
                  <a:cubicBezTo>
                    <a:pt x="-1" y="4435"/>
                    <a:pt x="4434" y="0"/>
                    <a:pt x="9905" y="0"/>
                  </a:cubicBezTo>
                  <a:cubicBezTo>
                    <a:pt x="15376" y="0"/>
                    <a:pt x="19812" y="4435"/>
                    <a:pt x="19812" y="990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9" name="Google Shape;1979;p24"/>
            <p:cNvSpPr/>
            <p:nvPr/>
          </p:nvSpPr>
          <p:spPr>
            <a:xfrm>
              <a:off x="4884612" y="899098"/>
              <a:ext cx="13850" cy="13842"/>
            </a:xfrm>
            <a:custGeom>
              <a:rect b="b" l="l" r="r" t="t"/>
              <a:pathLst>
                <a:path extrusionOk="0" h="19564" w="19576">
                  <a:moveTo>
                    <a:pt x="19375" y="11770"/>
                  </a:moveTo>
                  <a:cubicBezTo>
                    <a:pt x="18296" y="17059"/>
                    <a:pt x="13089" y="20456"/>
                    <a:pt x="7818" y="19358"/>
                  </a:cubicBezTo>
                  <a:cubicBezTo>
                    <a:pt x="2548" y="18259"/>
                    <a:pt x="-881" y="13078"/>
                    <a:pt x="199" y="7795"/>
                  </a:cubicBezTo>
                  <a:cubicBezTo>
                    <a:pt x="1341" y="2505"/>
                    <a:pt x="6485" y="-892"/>
                    <a:pt x="11819" y="206"/>
                  </a:cubicBezTo>
                  <a:cubicBezTo>
                    <a:pt x="11819" y="206"/>
                    <a:pt x="11819" y="213"/>
                    <a:pt x="11819" y="213"/>
                  </a:cubicBezTo>
                  <a:cubicBezTo>
                    <a:pt x="17089" y="1356"/>
                    <a:pt x="20455" y="6499"/>
                    <a:pt x="19375" y="1177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0" name="Google Shape;1980;p24"/>
            <p:cNvSpPr/>
            <p:nvPr/>
          </p:nvSpPr>
          <p:spPr>
            <a:xfrm>
              <a:off x="4844445" y="871156"/>
              <a:ext cx="7888" cy="7962"/>
            </a:xfrm>
            <a:custGeom>
              <a:rect b="b" l="l" r="r" t="t"/>
              <a:pathLst>
                <a:path extrusionOk="0" h="11254" w="11149">
                  <a:moveTo>
                    <a:pt x="11031" y="6817"/>
                  </a:moveTo>
                  <a:cubicBezTo>
                    <a:pt x="10332" y="9846"/>
                    <a:pt x="7347" y="11764"/>
                    <a:pt x="4300" y="11135"/>
                  </a:cubicBezTo>
                  <a:cubicBezTo>
                    <a:pt x="1252" y="10380"/>
                    <a:pt x="-590" y="7313"/>
                    <a:pt x="172" y="4284"/>
                  </a:cubicBezTo>
                  <a:cubicBezTo>
                    <a:pt x="934" y="1407"/>
                    <a:pt x="3728" y="-428"/>
                    <a:pt x="6649" y="86"/>
                  </a:cubicBezTo>
                  <a:cubicBezTo>
                    <a:pt x="9697" y="753"/>
                    <a:pt x="11666" y="3750"/>
                    <a:pt x="11031" y="681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1" name="Google Shape;1981;p24"/>
            <p:cNvSpPr/>
            <p:nvPr/>
          </p:nvSpPr>
          <p:spPr>
            <a:xfrm>
              <a:off x="4969947" y="842416"/>
              <a:ext cx="17963" cy="17974"/>
            </a:xfrm>
            <a:custGeom>
              <a:rect b="b" l="l" r="r" t="t"/>
              <a:pathLst>
                <a:path extrusionOk="0" h="25405" w="25390">
                  <a:moveTo>
                    <a:pt x="25112" y="15378"/>
                  </a:moveTo>
                  <a:cubicBezTo>
                    <a:pt x="23652" y="22236"/>
                    <a:pt x="16857" y="26592"/>
                    <a:pt x="9999" y="25119"/>
                  </a:cubicBezTo>
                  <a:cubicBezTo>
                    <a:pt x="3142" y="23639"/>
                    <a:pt x="-1177" y="16883"/>
                    <a:pt x="284" y="10025"/>
                  </a:cubicBezTo>
                  <a:cubicBezTo>
                    <a:pt x="1744" y="3211"/>
                    <a:pt x="8412" y="-1145"/>
                    <a:pt x="15270" y="265"/>
                  </a:cubicBezTo>
                  <a:cubicBezTo>
                    <a:pt x="22128" y="1687"/>
                    <a:pt x="26573" y="8406"/>
                    <a:pt x="25112" y="15276"/>
                  </a:cubicBezTo>
                  <a:cubicBezTo>
                    <a:pt x="25112" y="15308"/>
                    <a:pt x="25112" y="15346"/>
                    <a:pt x="25112" y="1537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2" name="Google Shape;1982;p24"/>
            <p:cNvSpPr/>
            <p:nvPr/>
          </p:nvSpPr>
          <p:spPr>
            <a:xfrm>
              <a:off x="4924513" y="823400"/>
              <a:ext cx="17963" cy="17974"/>
            </a:xfrm>
            <a:custGeom>
              <a:rect b="b" l="l" r="r" t="t"/>
              <a:pathLst>
                <a:path extrusionOk="0" h="25405" w="25390">
                  <a:moveTo>
                    <a:pt x="25112" y="15378"/>
                  </a:moveTo>
                  <a:cubicBezTo>
                    <a:pt x="23652" y="22236"/>
                    <a:pt x="16857" y="26592"/>
                    <a:pt x="9999" y="25119"/>
                  </a:cubicBezTo>
                  <a:cubicBezTo>
                    <a:pt x="3142" y="23639"/>
                    <a:pt x="-1177" y="16883"/>
                    <a:pt x="284" y="10025"/>
                  </a:cubicBezTo>
                  <a:cubicBezTo>
                    <a:pt x="1744" y="3211"/>
                    <a:pt x="8412" y="-1145"/>
                    <a:pt x="15270" y="265"/>
                  </a:cubicBezTo>
                  <a:cubicBezTo>
                    <a:pt x="22128" y="1687"/>
                    <a:pt x="26573" y="8406"/>
                    <a:pt x="25112" y="15276"/>
                  </a:cubicBezTo>
                  <a:cubicBezTo>
                    <a:pt x="25112" y="15308"/>
                    <a:pt x="25112" y="15346"/>
                    <a:pt x="25112" y="1537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3" name="Google Shape;1983;p24"/>
            <p:cNvSpPr/>
            <p:nvPr/>
          </p:nvSpPr>
          <p:spPr>
            <a:xfrm>
              <a:off x="4986050" y="766259"/>
              <a:ext cx="17961" cy="17973"/>
            </a:xfrm>
            <a:custGeom>
              <a:rect b="b" l="l" r="r" t="t"/>
              <a:pathLst>
                <a:path extrusionOk="0" h="25403" w="25386">
                  <a:moveTo>
                    <a:pt x="25109" y="15317"/>
                  </a:moveTo>
                  <a:cubicBezTo>
                    <a:pt x="23649" y="22181"/>
                    <a:pt x="16918" y="26576"/>
                    <a:pt x="10059" y="25128"/>
                  </a:cubicBezTo>
                  <a:cubicBezTo>
                    <a:pt x="3202" y="23686"/>
                    <a:pt x="-1180" y="16949"/>
                    <a:pt x="281" y="10085"/>
                  </a:cubicBezTo>
                  <a:cubicBezTo>
                    <a:pt x="1678" y="3233"/>
                    <a:pt x="8408" y="-1155"/>
                    <a:pt x="15267" y="268"/>
                  </a:cubicBezTo>
                  <a:cubicBezTo>
                    <a:pt x="22125" y="1696"/>
                    <a:pt x="26569" y="8421"/>
                    <a:pt x="25109" y="15285"/>
                  </a:cubicBezTo>
                  <a:cubicBezTo>
                    <a:pt x="25109" y="15298"/>
                    <a:pt x="25109" y="15304"/>
                    <a:pt x="25109" y="1531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4" name="Google Shape;1984;p24"/>
            <p:cNvSpPr/>
            <p:nvPr/>
          </p:nvSpPr>
          <p:spPr>
            <a:xfrm>
              <a:off x="4957497" y="759138"/>
              <a:ext cx="8989" cy="8987"/>
            </a:xfrm>
            <a:custGeom>
              <a:rect b="b" l="l" r="r" t="t"/>
              <a:pathLst>
                <a:path extrusionOk="0" h="12702" w="12705">
                  <a:moveTo>
                    <a:pt x="12577" y="7683"/>
                  </a:moveTo>
                  <a:cubicBezTo>
                    <a:pt x="11815" y="11112"/>
                    <a:pt x="8449" y="13296"/>
                    <a:pt x="5021" y="12559"/>
                  </a:cubicBezTo>
                  <a:cubicBezTo>
                    <a:pt x="1591" y="11823"/>
                    <a:pt x="-567" y="8451"/>
                    <a:pt x="131" y="5022"/>
                  </a:cubicBezTo>
                  <a:cubicBezTo>
                    <a:pt x="893" y="1618"/>
                    <a:pt x="4195" y="-560"/>
                    <a:pt x="7624" y="126"/>
                  </a:cubicBezTo>
                  <a:cubicBezTo>
                    <a:pt x="11053" y="818"/>
                    <a:pt x="13275" y="4171"/>
                    <a:pt x="12577" y="7606"/>
                  </a:cubicBezTo>
                  <a:cubicBezTo>
                    <a:pt x="12577" y="7632"/>
                    <a:pt x="12577" y="7657"/>
                    <a:pt x="12577" y="768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5" name="Google Shape;1985;p24"/>
            <p:cNvSpPr/>
            <p:nvPr/>
          </p:nvSpPr>
          <p:spPr>
            <a:xfrm rot="-4389905">
              <a:off x="4364299" y="1197743"/>
              <a:ext cx="20284" cy="20284"/>
            </a:xfrm>
            <a:custGeom>
              <a:rect b="b" l="l" r="r" t="t"/>
              <a:pathLst>
                <a:path extrusionOk="0" h="28656" w="28656">
                  <a:moveTo>
                    <a:pt x="28653" y="14323"/>
                  </a:moveTo>
                  <a:cubicBezTo>
                    <a:pt x="28653" y="22236"/>
                    <a:pt x="22238" y="28651"/>
                    <a:pt x="14325" y="28651"/>
                  </a:cubicBezTo>
                  <a:cubicBezTo>
                    <a:pt x="6412" y="28651"/>
                    <a:pt x="-4" y="22236"/>
                    <a:pt x="-4" y="14323"/>
                  </a:cubicBezTo>
                  <a:cubicBezTo>
                    <a:pt x="-4" y="6410"/>
                    <a:pt x="6412" y="-5"/>
                    <a:pt x="14325" y="-5"/>
                  </a:cubicBezTo>
                  <a:cubicBezTo>
                    <a:pt x="22238" y="-5"/>
                    <a:pt x="28653" y="6410"/>
                    <a:pt x="28653" y="1432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6" name="Google Shape;1986;p24"/>
            <p:cNvSpPr/>
            <p:nvPr/>
          </p:nvSpPr>
          <p:spPr>
            <a:xfrm>
              <a:off x="4276410" y="1172733"/>
              <a:ext cx="25401" cy="14804"/>
            </a:xfrm>
            <a:custGeom>
              <a:rect b="b" l="l" r="r" t="t"/>
              <a:pathLst>
                <a:path extrusionOk="0" h="20924" w="35903">
                  <a:moveTo>
                    <a:pt x="35745" y="14240"/>
                  </a:moveTo>
                  <a:cubicBezTo>
                    <a:pt x="34602" y="19638"/>
                    <a:pt x="25712" y="22305"/>
                    <a:pt x="15869" y="20209"/>
                  </a:cubicBezTo>
                  <a:cubicBezTo>
                    <a:pt x="6027" y="18114"/>
                    <a:pt x="-1021" y="12081"/>
                    <a:pt x="122" y="6684"/>
                  </a:cubicBezTo>
                  <a:cubicBezTo>
                    <a:pt x="1264" y="1286"/>
                    <a:pt x="10155" y="-1381"/>
                    <a:pt x="19997" y="715"/>
                  </a:cubicBezTo>
                  <a:cubicBezTo>
                    <a:pt x="29839" y="2810"/>
                    <a:pt x="37079" y="8843"/>
                    <a:pt x="35745" y="1424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7" name="Google Shape;1987;p24"/>
            <p:cNvSpPr/>
            <p:nvPr/>
          </p:nvSpPr>
          <p:spPr>
            <a:xfrm>
              <a:off x="4171820" y="1112644"/>
              <a:ext cx="25375" cy="14903"/>
            </a:xfrm>
            <a:custGeom>
              <a:rect b="b" l="l" r="r" t="t"/>
              <a:pathLst>
                <a:path extrusionOk="0" h="21065" w="35866">
                  <a:moveTo>
                    <a:pt x="35745" y="14353"/>
                  </a:moveTo>
                  <a:cubicBezTo>
                    <a:pt x="34602" y="19751"/>
                    <a:pt x="25712" y="22418"/>
                    <a:pt x="15870" y="20386"/>
                  </a:cubicBezTo>
                  <a:cubicBezTo>
                    <a:pt x="6027" y="18354"/>
                    <a:pt x="-1021" y="12194"/>
                    <a:pt x="122" y="6860"/>
                  </a:cubicBezTo>
                  <a:cubicBezTo>
                    <a:pt x="1264" y="1526"/>
                    <a:pt x="10155" y="-1204"/>
                    <a:pt x="19997" y="510"/>
                  </a:cubicBezTo>
                  <a:cubicBezTo>
                    <a:pt x="29839" y="2225"/>
                    <a:pt x="36888" y="9019"/>
                    <a:pt x="35745" y="1435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8" name="Google Shape;1988;p24"/>
            <p:cNvSpPr/>
            <p:nvPr/>
          </p:nvSpPr>
          <p:spPr>
            <a:xfrm>
              <a:off x="4282229" y="1268142"/>
              <a:ext cx="16087" cy="16088"/>
            </a:xfrm>
            <a:custGeom>
              <a:rect b="b" l="l" r="r" t="t"/>
              <a:pathLst>
                <a:path extrusionOk="0" h="22739" w="22738">
                  <a:moveTo>
                    <a:pt x="22491" y="13713"/>
                  </a:moveTo>
                  <a:cubicBezTo>
                    <a:pt x="21196" y="19854"/>
                    <a:pt x="15169" y="23784"/>
                    <a:pt x="9023" y="22495"/>
                  </a:cubicBezTo>
                  <a:cubicBezTo>
                    <a:pt x="2882" y="21200"/>
                    <a:pt x="-1048" y="15167"/>
                    <a:pt x="247" y="9027"/>
                  </a:cubicBezTo>
                  <a:cubicBezTo>
                    <a:pt x="1542" y="2886"/>
                    <a:pt x="7569" y="-1044"/>
                    <a:pt x="13709" y="245"/>
                  </a:cubicBezTo>
                  <a:cubicBezTo>
                    <a:pt x="13715" y="251"/>
                    <a:pt x="13722" y="251"/>
                    <a:pt x="13728" y="251"/>
                  </a:cubicBezTo>
                  <a:cubicBezTo>
                    <a:pt x="19862" y="1553"/>
                    <a:pt x="23786" y="7579"/>
                    <a:pt x="22491" y="1371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9" name="Google Shape;1989;p24"/>
            <p:cNvSpPr/>
            <p:nvPr/>
          </p:nvSpPr>
          <p:spPr>
            <a:xfrm>
              <a:off x="4691375" y="1334548"/>
              <a:ext cx="15962" cy="15486"/>
            </a:xfrm>
            <a:custGeom>
              <a:rect b="b" l="l" r="r" t="t"/>
              <a:pathLst>
                <a:path extrusionOk="0" h="21888" w="22561">
                  <a:moveTo>
                    <a:pt x="22393" y="13294"/>
                  </a:moveTo>
                  <a:cubicBezTo>
                    <a:pt x="20869" y="19383"/>
                    <a:pt x="14710" y="23073"/>
                    <a:pt x="8614" y="21542"/>
                  </a:cubicBezTo>
                  <a:cubicBezTo>
                    <a:pt x="2835" y="20088"/>
                    <a:pt x="-847" y="14449"/>
                    <a:pt x="168" y="8595"/>
                  </a:cubicBezTo>
                  <a:cubicBezTo>
                    <a:pt x="1692" y="2505"/>
                    <a:pt x="7852" y="-1185"/>
                    <a:pt x="13948" y="346"/>
                  </a:cubicBezTo>
                  <a:cubicBezTo>
                    <a:pt x="19727" y="1800"/>
                    <a:pt x="23409" y="7439"/>
                    <a:pt x="22393" y="1329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0" name="Google Shape;1990;p24"/>
            <p:cNvSpPr/>
            <p:nvPr/>
          </p:nvSpPr>
          <p:spPr>
            <a:xfrm>
              <a:off x="4714248" y="1404497"/>
              <a:ext cx="16233" cy="16688"/>
            </a:xfrm>
            <a:custGeom>
              <a:rect b="b" l="l" r="r" t="t"/>
              <a:pathLst>
                <a:path extrusionOk="0" h="23587" w="22944">
                  <a:moveTo>
                    <a:pt x="22585" y="14143"/>
                  </a:moveTo>
                  <a:cubicBezTo>
                    <a:pt x="21506" y="20328"/>
                    <a:pt x="15663" y="24487"/>
                    <a:pt x="9440" y="23421"/>
                  </a:cubicBezTo>
                  <a:cubicBezTo>
                    <a:pt x="3281" y="22360"/>
                    <a:pt x="-910" y="16480"/>
                    <a:pt x="170" y="10295"/>
                  </a:cubicBezTo>
                  <a:cubicBezTo>
                    <a:pt x="232" y="10009"/>
                    <a:pt x="296" y="9724"/>
                    <a:pt x="360" y="9444"/>
                  </a:cubicBezTo>
                  <a:cubicBezTo>
                    <a:pt x="1439" y="3259"/>
                    <a:pt x="7282" y="-900"/>
                    <a:pt x="13504" y="167"/>
                  </a:cubicBezTo>
                  <a:cubicBezTo>
                    <a:pt x="19664" y="1227"/>
                    <a:pt x="23855" y="7107"/>
                    <a:pt x="22775" y="13292"/>
                  </a:cubicBezTo>
                  <a:cubicBezTo>
                    <a:pt x="22712" y="13578"/>
                    <a:pt x="22648" y="13864"/>
                    <a:pt x="22585" y="1414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1" name="Google Shape;1991;p24"/>
            <p:cNvSpPr/>
            <p:nvPr/>
          </p:nvSpPr>
          <p:spPr>
            <a:xfrm>
              <a:off x="4630539" y="1397131"/>
              <a:ext cx="16078" cy="16088"/>
            </a:xfrm>
            <a:custGeom>
              <a:rect b="b" l="l" r="r" t="t"/>
              <a:pathLst>
                <a:path extrusionOk="0" h="22739" w="22725">
                  <a:moveTo>
                    <a:pt x="22484" y="13713"/>
                  </a:moveTo>
                  <a:cubicBezTo>
                    <a:pt x="21215" y="19854"/>
                    <a:pt x="15182" y="23784"/>
                    <a:pt x="9023" y="22495"/>
                  </a:cubicBezTo>
                  <a:cubicBezTo>
                    <a:pt x="2863" y="21200"/>
                    <a:pt x="-1074" y="15167"/>
                    <a:pt x="259" y="9027"/>
                  </a:cubicBezTo>
                  <a:cubicBezTo>
                    <a:pt x="1530" y="2886"/>
                    <a:pt x="7562" y="-1044"/>
                    <a:pt x="13722" y="245"/>
                  </a:cubicBezTo>
                  <a:cubicBezTo>
                    <a:pt x="13722" y="251"/>
                    <a:pt x="13722" y="251"/>
                    <a:pt x="13722" y="251"/>
                  </a:cubicBezTo>
                  <a:cubicBezTo>
                    <a:pt x="19881" y="1553"/>
                    <a:pt x="23755" y="7579"/>
                    <a:pt x="22484" y="1371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2" name="Google Shape;1992;p24"/>
            <p:cNvSpPr/>
            <p:nvPr/>
          </p:nvSpPr>
          <p:spPr>
            <a:xfrm>
              <a:off x="4160853" y="1224271"/>
              <a:ext cx="16349" cy="16356"/>
            </a:xfrm>
            <a:custGeom>
              <a:rect b="b" l="l" r="r" t="t"/>
              <a:pathLst>
                <a:path extrusionOk="0" h="23118" w="23108">
                  <a:moveTo>
                    <a:pt x="22888" y="13852"/>
                  </a:moveTo>
                  <a:cubicBezTo>
                    <a:pt x="21624" y="20107"/>
                    <a:pt x="15522" y="24152"/>
                    <a:pt x="9267" y="22888"/>
                  </a:cubicBezTo>
                  <a:cubicBezTo>
                    <a:pt x="3012" y="21624"/>
                    <a:pt x="-1033" y="15522"/>
                    <a:pt x="231" y="9267"/>
                  </a:cubicBezTo>
                  <a:cubicBezTo>
                    <a:pt x="1501" y="3012"/>
                    <a:pt x="7597" y="-1032"/>
                    <a:pt x="13852" y="231"/>
                  </a:cubicBezTo>
                  <a:cubicBezTo>
                    <a:pt x="13903" y="244"/>
                    <a:pt x="13947" y="250"/>
                    <a:pt x="13998" y="263"/>
                  </a:cubicBezTo>
                  <a:cubicBezTo>
                    <a:pt x="20157" y="1628"/>
                    <a:pt x="24107" y="7661"/>
                    <a:pt x="22888" y="1385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3" name="Google Shape;1993;p24"/>
            <p:cNvSpPr/>
            <p:nvPr/>
          </p:nvSpPr>
          <p:spPr>
            <a:xfrm>
              <a:off x="4058638" y="1177324"/>
              <a:ext cx="15636" cy="15636"/>
            </a:xfrm>
            <a:custGeom>
              <a:rect b="b" l="l" r="r" t="t"/>
              <a:pathLst>
                <a:path extrusionOk="0" h="22101" w="22100">
                  <a:moveTo>
                    <a:pt x="21874" y="13264"/>
                  </a:moveTo>
                  <a:cubicBezTo>
                    <a:pt x="20649" y="19239"/>
                    <a:pt x="14813" y="23100"/>
                    <a:pt x="8838" y="21874"/>
                  </a:cubicBezTo>
                  <a:cubicBezTo>
                    <a:pt x="2856" y="20655"/>
                    <a:pt x="-998" y="14813"/>
                    <a:pt x="227" y="8838"/>
                  </a:cubicBezTo>
                  <a:cubicBezTo>
                    <a:pt x="1447" y="2856"/>
                    <a:pt x="7282" y="-998"/>
                    <a:pt x="13264" y="227"/>
                  </a:cubicBezTo>
                  <a:cubicBezTo>
                    <a:pt x="13295" y="234"/>
                    <a:pt x="13334" y="240"/>
                    <a:pt x="13366" y="246"/>
                  </a:cubicBezTo>
                  <a:cubicBezTo>
                    <a:pt x="19290" y="1516"/>
                    <a:pt x="23087" y="7327"/>
                    <a:pt x="21874" y="1326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4" name="Google Shape;1994;p24"/>
            <p:cNvSpPr/>
            <p:nvPr/>
          </p:nvSpPr>
          <p:spPr>
            <a:xfrm>
              <a:off x="3988959" y="1177832"/>
              <a:ext cx="8986" cy="8985"/>
            </a:xfrm>
            <a:custGeom>
              <a:rect b="b" l="l" r="r" t="t"/>
              <a:pathLst>
                <a:path extrusionOk="0" h="12700" w="12701">
                  <a:moveTo>
                    <a:pt x="12578" y="7592"/>
                  </a:moveTo>
                  <a:cubicBezTo>
                    <a:pt x="13264" y="4150"/>
                    <a:pt x="11035" y="810"/>
                    <a:pt x="7593" y="124"/>
                  </a:cubicBezTo>
                  <a:cubicBezTo>
                    <a:pt x="4152" y="-562"/>
                    <a:pt x="811" y="1667"/>
                    <a:pt x="125" y="5109"/>
                  </a:cubicBezTo>
                  <a:cubicBezTo>
                    <a:pt x="-554" y="8487"/>
                    <a:pt x="1592" y="11789"/>
                    <a:pt x="4958" y="12545"/>
                  </a:cubicBezTo>
                  <a:cubicBezTo>
                    <a:pt x="8380" y="13313"/>
                    <a:pt x="11778" y="11167"/>
                    <a:pt x="12546" y="7744"/>
                  </a:cubicBezTo>
                  <a:cubicBezTo>
                    <a:pt x="12559" y="7693"/>
                    <a:pt x="12565" y="7642"/>
                    <a:pt x="12578" y="759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95" name="Google Shape;1995;p24"/>
          <p:cNvGrpSpPr/>
          <p:nvPr/>
        </p:nvGrpSpPr>
        <p:grpSpPr>
          <a:xfrm>
            <a:off x="-219373" y="3576639"/>
            <a:ext cx="1251973" cy="1764912"/>
            <a:chOff x="-219373" y="3576639"/>
            <a:chExt cx="1251973" cy="1764912"/>
          </a:xfrm>
        </p:grpSpPr>
        <p:grpSp>
          <p:nvGrpSpPr>
            <p:cNvPr id="1996" name="Google Shape;1996;p24"/>
            <p:cNvGrpSpPr/>
            <p:nvPr/>
          </p:nvGrpSpPr>
          <p:grpSpPr>
            <a:xfrm>
              <a:off x="-219373" y="4228260"/>
              <a:ext cx="1251973" cy="1113291"/>
              <a:chOff x="5567168" y="348580"/>
              <a:chExt cx="1004955" cy="893635"/>
            </a:xfrm>
          </p:grpSpPr>
          <p:sp>
            <p:nvSpPr>
              <p:cNvPr id="1997" name="Google Shape;1997;p24"/>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8" name="Google Shape;1998;p24"/>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9" name="Google Shape;1999;p24"/>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0" name="Google Shape;2000;p24"/>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1" name="Google Shape;2001;p24"/>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2" name="Google Shape;2002;p24"/>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3" name="Google Shape;2003;p24"/>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4" name="Google Shape;2004;p24"/>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5" name="Google Shape;2005;p24"/>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6" name="Google Shape;2006;p24"/>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07" name="Google Shape;2007;p24"/>
            <p:cNvGrpSpPr/>
            <p:nvPr/>
          </p:nvGrpSpPr>
          <p:grpSpPr>
            <a:xfrm>
              <a:off x="-164208" y="3576639"/>
              <a:ext cx="769429" cy="975125"/>
              <a:chOff x="7662092" y="3318639"/>
              <a:chExt cx="769429" cy="975125"/>
            </a:xfrm>
          </p:grpSpPr>
          <p:sp>
            <p:nvSpPr>
              <p:cNvPr id="2008" name="Google Shape;2008;p24"/>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9" name="Google Shape;2009;p24"/>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0" name="Google Shape;2010;p24"/>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1" name="Google Shape;2011;p24"/>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2" name="Google Shape;2012;p24"/>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3" name="Google Shape;2013;p24"/>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4" name="Google Shape;2014;p24"/>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5" name="Google Shape;2015;p24"/>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6" name="Google Shape;2016;p24"/>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7" name="Google Shape;2017;p24"/>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8" name="Google Shape;2018;p24"/>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9" name="Google Shape;2019;p24"/>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0" name="Google Shape;2020;p24"/>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1" name="Google Shape;2021;p24"/>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2" name="Google Shape;2022;p24"/>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3" name="Google Shape;2023;p24"/>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4" name="Google Shape;2024;p24"/>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5" name="Google Shape;2025;p24"/>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6" name="Google Shape;2026;p24"/>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7" name="Google Shape;2027;p24"/>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8" name="Google Shape;2028;p24"/>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9" name="Google Shape;2029;p24"/>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0" name="Google Shape;2030;p24"/>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1" name="Google Shape;2031;p24"/>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2" name="Google Shape;2032;p24"/>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3" name="Google Shape;2033;p24"/>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4" name="Google Shape;2034;p24"/>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5" name="Google Shape;2035;p24"/>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6" name="Google Shape;2036;p24"/>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7" name="Google Shape;2037;p24"/>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8" name="Google Shape;2038;p24"/>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9" name="Shape 2039"/>
        <p:cNvGrpSpPr/>
        <p:nvPr/>
      </p:nvGrpSpPr>
      <p:grpSpPr>
        <a:xfrm>
          <a:off x="0" y="0"/>
          <a:ext cx="0" cy="0"/>
          <a:chOff x="0" y="0"/>
          <a:chExt cx="0" cy="0"/>
        </a:xfrm>
      </p:grpSpPr>
      <p:grpSp>
        <p:nvGrpSpPr>
          <p:cNvPr id="2040" name="Google Shape;2040;p25"/>
          <p:cNvGrpSpPr/>
          <p:nvPr/>
        </p:nvGrpSpPr>
        <p:grpSpPr>
          <a:xfrm flipH="1">
            <a:off x="-1146924" y="-1821803"/>
            <a:ext cx="11119284" cy="9091909"/>
            <a:chOff x="4604892" y="4772533"/>
            <a:chExt cx="1053142" cy="861123"/>
          </a:xfrm>
        </p:grpSpPr>
        <p:sp>
          <p:nvSpPr>
            <p:cNvPr id="2041" name="Google Shape;2041;p25"/>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2" name="Google Shape;2042;p25"/>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3" name="Google Shape;2043;p25"/>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4" name="Google Shape;2044;p25"/>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5" name="Google Shape;2045;p25"/>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46" name="Google Shape;2046;p25"/>
          <p:cNvSpPr/>
          <p:nvPr/>
        </p:nvSpPr>
        <p:spPr>
          <a:xfrm flipH="1">
            <a:off x="-42717" y="1382964"/>
            <a:ext cx="9187884" cy="3788184"/>
          </a:xfrm>
          <a:custGeom>
            <a:rect b="b" l="l" r="r" t="t"/>
            <a:pathLst>
              <a:path extrusionOk="0" h="781875" w="1896364">
                <a:moveTo>
                  <a:pt x="0" y="156464"/>
                </a:moveTo>
                <a:lnTo>
                  <a:pt x="0" y="781876"/>
                </a:lnTo>
                <a:lnTo>
                  <a:pt x="1896364" y="781876"/>
                </a:lnTo>
                <a:lnTo>
                  <a:pt x="1896364" y="0"/>
                </a:lnTo>
                <a:lnTo>
                  <a:pt x="1819339" y="31750"/>
                </a:lnTo>
                <a:lnTo>
                  <a:pt x="1809623" y="72263"/>
                </a:lnTo>
                <a:cubicBezTo>
                  <a:pt x="1809305" y="71520"/>
                  <a:pt x="1808861" y="70834"/>
                  <a:pt x="1808290" y="70231"/>
                </a:cubicBezTo>
                <a:cubicBezTo>
                  <a:pt x="1805813" y="72708"/>
                  <a:pt x="1805051" y="77851"/>
                  <a:pt x="1801940" y="80899"/>
                </a:cubicBezTo>
                <a:cubicBezTo>
                  <a:pt x="1799717" y="83299"/>
                  <a:pt x="1797114" y="85300"/>
                  <a:pt x="1794256" y="86805"/>
                </a:cubicBezTo>
                <a:cubicBezTo>
                  <a:pt x="1794256" y="85979"/>
                  <a:pt x="1794828" y="85154"/>
                  <a:pt x="1795145" y="84328"/>
                </a:cubicBezTo>
                <a:cubicBezTo>
                  <a:pt x="1797114" y="79210"/>
                  <a:pt x="1798701" y="73914"/>
                  <a:pt x="1799717" y="68517"/>
                </a:cubicBezTo>
                <a:cubicBezTo>
                  <a:pt x="1802765" y="49467"/>
                  <a:pt x="1785620" y="36449"/>
                  <a:pt x="1769173" y="32195"/>
                </a:cubicBezTo>
                <a:lnTo>
                  <a:pt x="1768602" y="33083"/>
                </a:lnTo>
                <a:cubicBezTo>
                  <a:pt x="1778000" y="43243"/>
                  <a:pt x="1790129" y="52768"/>
                  <a:pt x="1789367" y="67627"/>
                </a:cubicBezTo>
                <a:cubicBezTo>
                  <a:pt x="1789240" y="71920"/>
                  <a:pt x="1788605" y="76187"/>
                  <a:pt x="1787462" y="80327"/>
                </a:cubicBezTo>
                <a:cubicBezTo>
                  <a:pt x="1781429" y="71901"/>
                  <a:pt x="1773809" y="64770"/>
                  <a:pt x="1764982" y="59373"/>
                </a:cubicBezTo>
                <a:lnTo>
                  <a:pt x="1764220" y="60071"/>
                </a:lnTo>
                <a:cubicBezTo>
                  <a:pt x="1767142" y="65405"/>
                  <a:pt x="1770570" y="70231"/>
                  <a:pt x="1773365" y="75120"/>
                </a:cubicBezTo>
                <a:cubicBezTo>
                  <a:pt x="1776603" y="80175"/>
                  <a:pt x="1779270" y="85535"/>
                  <a:pt x="1781429" y="91123"/>
                </a:cubicBezTo>
                <a:cubicBezTo>
                  <a:pt x="1778953" y="89878"/>
                  <a:pt x="1776667" y="88271"/>
                  <a:pt x="1774698" y="86360"/>
                </a:cubicBezTo>
                <a:cubicBezTo>
                  <a:pt x="1764538" y="77286"/>
                  <a:pt x="1759141" y="64065"/>
                  <a:pt x="1759966" y="50483"/>
                </a:cubicBezTo>
                <a:lnTo>
                  <a:pt x="1759014" y="50483"/>
                </a:lnTo>
                <a:cubicBezTo>
                  <a:pt x="1755902" y="54947"/>
                  <a:pt x="1754188" y="60217"/>
                  <a:pt x="1753997" y="65659"/>
                </a:cubicBezTo>
                <a:cubicBezTo>
                  <a:pt x="1753362" y="77032"/>
                  <a:pt x="1758632" y="87928"/>
                  <a:pt x="1767904" y="94552"/>
                </a:cubicBezTo>
                <a:lnTo>
                  <a:pt x="1764411" y="95440"/>
                </a:lnTo>
                <a:lnTo>
                  <a:pt x="1761363" y="96330"/>
                </a:lnTo>
                <a:cubicBezTo>
                  <a:pt x="1752600" y="90437"/>
                  <a:pt x="1747266" y="80607"/>
                  <a:pt x="1747139" y="70040"/>
                </a:cubicBezTo>
                <a:cubicBezTo>
                  <a:pt x="1747266" y="63392"/>
                  <a:pt x="1747710" y="56756"/>
                  <a:pt x="1748600" y="50165"/>
                </a:cubicBezTo>
                <a:lnTo>
                  <a:pt x="1747583" y="49848"/>
                </a:lnTo>
                <a:cubicBezTo>
                  <a:pt x="1741551" y="58953"/>
                  <a:pt x="1738630" y="69755"/>
                  <a:pt x="1739265" y="80645"/>
                </a:cubicBezTo>
                <a:cubicBezTo>
                  <a:pt x="1739519" y="83033"/>
                  <a:pt x="1740091" y="85376"/>
                  <a:pt x="1740916" y="87630"/>
                </a:cubicBezTo>
                <a:cubicBezTo>
                  <a:pt x="1739964" y="89490"/>
                  <a:pt x="1739075" y="91396"/>
                  <a:pt x="1738249" y="93345"/>
                </a:cubicBezTo>
                <a:cubicBezTo>
                  <a:pt x="1737106" y="91611"/>
                  <a:pt x="1736027" y="89808"/>
                  <a:pt x="1735074" y="87948"/>
                </a:cubicBezTo>
                <a:cubicBezTo>
                  <a:pt x="1731264" y="80035"/>
                  <a:pt x="1729359" y="71336"/>
                  <a:pt x="1729486" y="62548"/>
                </a:cubicBezTo>
                <a:cubicBezTo>
                  <a:pt x="1729994" y="57480"/>
                  <a:pt x="1729994" y="52375"/>
                  <a:pt x="1729486" y="47308"/>
                </a:cubicBezTo>
                <a:cubicBezTo>
                  <a:pt x="1729042" y="41554"/>
                  <a:pt x="1725231" y="36595"/>
                  <a:pt x="1719834" y="34608"/>
                </a:cubicBezTo>
                <a:lnTo>
                  <a:pt x="1719390" y="35560"/>
                </a:lnTo>
                <a:cubicBezTo>
                  <a:pt x="1722565" y="38652"/>
                  <a:pt x="1724025" y="43123"/>
                  <a:pt x="1723263" y="47498"/>
                </a:cubicBezTo>
                <a:cubicBezTo>
                  <a:pt x="1722628" y="52324"/>
                  <a:pt x="1721041" y="56324"/>
                  <a:pt x="1720025" y="61468"/>
                </a:cubicBezTo>
                <a:cubicBezTo>
                  <a:pt x="1718437" y="69799"/>
                  <a:pt x="1719263" y="78410"/>
                  <a:pt x="1722374" y="86296"/>
                </a:cubicBezTo>
                <a:cubicBezTo>
                  <a:pt x="1713547" y="78753"/>
                  <a:pt x="1703070" y="73419"/>
                  <a:pt x="1691767" y="70739"/>
                </a:cubicBezTo>
                <a:lnTo>
                  <a:pt x="1691259" y="71628"/>
                </a:lnTo>
                <a:cubicBezTo>
                  <a:pt x="1695641" y="75819"/>
                  <a:pt x="1700276" y="79439"/>
                  <a:pt x="1704530" y="83185"/>
                </a:cubicBezTo>
                <a:cubicBezTo>
                  <a:pt x="1715580" y="92773"/>
                  <a:pt x="1725358" y="104013"/>
                  <a:pt x="1727137" y="118555"/>
                </a:cubicBezTo>
                <a:cubicBezTo>
                  <a:pt x="1720787" y="109353"/>
                  <a:pt x="1715008" y="99790"/>
                  <a:pt x="1709801" y="89916"/>
                </a:cubicBezTo>
                <a:lnTo>
                  <a:pt x="1708785" y="89916"/>
                </a:lnTo>
                <a:cubicBezTo>
                  <a:pt x="1708404" y="102521"/>
                  <a:pt x="1712023" y="114922"/>
                  <a:pt x="1719008" y="125413"/>
                </a:cubicBezTo>
                <a:lnTo>
                  <a:pt x="1704530" y="131763"/>
                </a:lnTo>
                <a:cubicBezTo>
                  <a:pt x="1706181" y="128892"/>
                  <a:pt x="1707515" y="125851"/>
                  <a:pt x="1708531" y="122682"/>
                </a:cubicBezTo>
                <a:cubicBezTo>
                  <a:pt x="1712023" y="110693"/>
                  <a:pt x="1707642" y="97790"/>
                  <a:pt x="1697482" y="90488"/>
                </a:cubicBezTo>
                <a:cubicBezTo>
                  <a:pt x="1692910" y="87058"/>
                  <a:pt x="1687258" y="85312"/>
                  <a:pt x="1681543" y="85535"/>
                </a:cubicBezTo>
                <a:lnTo>
                  <a:pt x="1681543" y="86551"/>
                </a:lnTo>
                <a:cubicBezTo>
                  <a:pt x="1693990" y="92799"/>
                  <a:pt x="1700911" y="106451"/>
                  <a:pt x="1698625" y="120205"/>
                </a:cubicBezTo>
                <a:cubicBezTo>
                  <a:pt x="1698625" y="120205"/>
                  <a:pt x="1698625" y="120205"/>
                  <a:pt x="1698625" y="120586"/>
                </a:cubicBezTo>
                <a:cubicBezTo>
                  <a:pt x="1692719" y="112573"/>
                  <a:pt x="1685290" y="105778"/>
                  <a:pt x="1676781" y="100584"/>
                </a:cubicBezTo>
                <a:lnTo>
                  <a:pt x="1676019" y="101346"/>
                </a:lnTo>
                <a:cubicBezTo>
                  <a:pt x="1678940" y="106617"/>
                  <a:pt x="1682369" y="111506"/>
                  <a:pt x="1685227" y="116332"/>
                </a:cubicBezTo>
                <a:cubicBezTo>
                  <a:pt x="1688782" y="122009"/>
                  <a:pt x="1691704" y="128054"/>
                  <a:pt x="1693990" y="134366"/>
                </a:cubicBezTo>
                <a:cubicBezTo>
                  <a:pt x="1693990" y="134874"/>
                  <a:pt x="1693990" y="135382"/>
                  <a:pt x="1693481" y="135954"/>
                </a:cubicBezTo>
                <a:cubicBezTo>
                  <a:pt x="1687513" y="127838"/>
                  <a:pt x="1680019" y="120961"/>
                  <a:pt x="1671447" y="115697"/>
                </a:cubicBezTo>
                <a:lnTo>
                  <a:pt x="1670685" y="116459"/>
                </a:lnTo>
                <a:cubicBezTo>
                  <a:pt x="1673606" y="121730"/>
                  <a:pt x="1677035" y="126619"/>
                  <a:pt x="1679893" y="131508"/>
                </a:cubicBezTo>
                <a:cubicBezTo>
                  <a:pt x="1681670" y="134366"/>
                  <a:pt x="1683321" y="137351"/>
                  <a:pt x="1684845" y="140335"/>
                </a:cubicBezTo>
                <a:lnTo>
                  <a:pt x="1642808" y="158433"/>
                </a:lnTo>
                <a:lnTo>
                  <a:pt x="1594421" y="200914"/>
                </a:lnTo>
                <a:lnTo>
                  <a:pt x="1606487" y="213170"/>
                </a:lnTo>
                <a:cubicBezTo>
                  <a:pt x="1606487" y="213170"/>
                  <a:pt x="1632394" y="219520"/>
                  <a:pt x="1634934" y="219901"/>
                </a:cubicBezTo>
                <a:cubicBezTo>
                  <a:pt x="1637475" y="220282"/>
                  <a:pt x="1662430" y="217170"/>
                  <a:pt x="1679956" y="215074"/>
                </a:cubicBezTo>
                <a:cubicBezTo>
                  <a:pt x="1680337" y="226060"/>
                  <a:pt x="1686306" y="237744"/>
                  <a:pt x="1697292" y="240474"/>
                </a:cubicBezTo>
                <a:lnTo>
                  <a:pt x="1697609" y="239458"/>
                </a:lnTo>
                <a:cubicBezTo>
                  <a:pt x="1689926" y="235807"/>
                  <a:pt x="1685036" y="228130"/>
                  <a:pt x="1684909" y="219646"/>
                </a:cubicBezTo>
                <a:cubicBezTo>
                  <a:pt x="1684718" y="217913"/>
                  <a:pt x="1684718" y="216173"/>
                  <a:pt x="1684909" y="214439"/>
                </a:cubicBezTo>
                <a:lnTo>
                  <a:pt x="1689037" y="213932"/>
                </a:lnTo>
                <a:cubicBezTo>
                  <a:pt x="1691704" y="219532"/>
                  <a:pt x="1696720" y="223679"/>
                  <a:pt x="1702689" y="225298"/>
                </a:cubicBezTo>
                <a:lnTo>
                  <a:pt x="1702689" y="224345"/>
                </a:lnTo>
                <a:cubicBezTo>
                  <a:pt x="1697863" y="222294"/>
                  <a:pt x="1693990" y="218421"/>
                  <a:pt x="1691957" y="213551"/>
                </a:cubicBezTo>
                <a:lnTo>
                  <a:pt x="1695768" y="213106"/>
                </a:lnTo>
                <a:lnTo>
                  <a:pt x="1715516" y="235077"/>
                </a:lnTo>
                <a:cubicBezTo>
                  <a:pt x="1715516" y="235077"/>
                  <a:pt x="1738757" y="249491"/>
                  <a:pt x="1739646" y="252095"/>
                </a:cubicBezTo>
                <a:cubicBezTo>
                  <a:pt x="1740535" y="254698"/>
                  <a:pt x="1732725" y="271145"/>
                  <a:pt x="1732725" y="271145"/>
                </a:cubicBezTo>
                <a:lnTo>
                  <a:pt x="1675575" y="329692"/>
                </a:lnTo>
                <a:lnTo>
                  <a:pt x="1683321" y="346456"/>
                </a:lnTo>
                <a:cubicBezTo>
                  <a:pt x="1683321" y="346456"/>
                  <a:pt x="1718183" y="371030"/>
                  <a:pt x="1718183" y="377444"/>
                </a:cubicBezTo>
                <a:cubicBezTo>
                  <a:pt x="1718183" y="383858"/>
                  <a:pt x="1714309" y="420053"/>
                  <a:pt x="1715580" y="423926"/>
                </a:cubicBezTo>
                <a:cubicBezTo>
                  <a:pt x="1716850" y="427799"/>
                  <a:pt x="1740154" y="467868"/>
                  <a:pt x="1736280" y="470408"/>
                </a:cubicBezTo>
                <a:cubicBezTo>
                  <a:pt x="1732407" y="472948"/>
                  <a:pt x="1679130" y="543370"/>
                  <a:pt x="1679130" y="543370"/>
                </a:cubicBezTo>
                <a:lnTo>
                  <a:pt x="1609280" y="582930"/>
                </a:lnTo>
                <a:lnTo>
                  <a:pt x="1516126" y="612711"/>
                </a:lnTo>
                <a:lnTo>
                  <a:pt x="1434592" y="578422"/>
                </a:lnTo>
                <a:lnTo>
                  <a:pt x="1384935" y="547179"/>
                </a:lnTo>
                <a:lnTo>
                  <a:pt x="1292098" y="598615"/>
                </a:lnTo>
                <a:lnTo>
                  <a:pt x="1247204" y="656463"/>
                </a:lnTo>
                <a:lnTo>
                  <a:pt x="1174432" y="672084"/>
                </a:lnTo>
                <a:cubicBezTo>
                  <a:pt x="1171130" y="667036"/>
                  <a:pt x="1166241" y="663200"/>
                  <a:pt x="1160526" y="661162"/>
                </a:cubicBezTo>
                <a:cubicBezTo>
                  <a:pt x="1158812" y="660521"/>
                  <a:pt x="1157097" y="660032"/>
                  <a:pt x="1155319" y="659702"/>
                </a:cubicBezTo>
                <a:cubicBezTo>
                  <a:pt x="1155319" y="655765"/>
                  <a:pt x="1155446" y="651828"/>
                  <a:pt x="1155700" y="647891"/>
                </a:cubicBezTo>
                <a:cubicBezTo>
                  <a:pt x="1155700" y="645033"/>
                  <a:pt x="1155700" y="640905"/>
                  <a:pt x="1153160" y="638747"/>
                </a:cubicBezTo>
                <a:cubicBezTo>
                  <a:pt x="1150747" y="640715"/>
                  <a:pt x="1149985" y="645097"/>
                  <a:pt x="1146810" y="647319"/>
                </a:cubicBezTo>
                <a:cubicBezTo>
                  <a:pt x="1144460" y="649269"/>
                  <a:pt x="1141857" y="650875"/>
                  <a:pt x="1139063" y="652082"/>
                </a:cubicBezTo>
                <a:cubicBezTo>
                  <a:pt x="1139380" y="651447"/>
                  <a:pt x="1139634" y="650748"/>
                  <a:pt x="1139952" y="650113"/>
                </a:cubicBezTo>
                <a:cubicBezTo>
                  <a:pt x="1141984" y="646081"/>
                  <a:pt x="1143508" y="641814"/>
                  <a:pt x="1144524" y="637413"/>
                </a:cubicBezTo>
                <a:cubicBezTo>
                  <a:pt x="1147635" y="622046"/>
                  <a:pt x="1130427" y="611632"/>
                  <a:pt x="1113980" y="608140"/>
                </a:cubicBezTo>
                <a:lnTo>
                  <a:pt x="1113472" y="608902"/>
                </a:lnTo>
                <a:cubicBezTo>
                  <a:pt x="1122870" y="617093"/>
                  <a:pt x="1134935" y="624777"/>
                  <a:pt x="1134173" y="636715"/>
                </a:cubicBezTo>
                <a:cubicBezTo>
                  <a:pt x="1134046" y="640150"/>
                  <a:pt x="1133412" y="643553"/>
                  <a:pt x="1132332" y="646811"/>
                </a:cubicBezTo>
                <a:cubicBezTo>
                  <a:pt x="1125982" y="639788"/>
                  <a:pt x="1118298" y="634067"/>
                  <a:pt x="1109790" y="629984"/>
                </a:cubicBezTo>
                <a:lnTo>
                  <a:pt x="1109028" y="630555"/>
                </a:lnTo>
                <a:cubicBezTo>
                  <a:pt x="1111948" y="634809"/>
                  <a:pt x="1115378" y="638683"/>
                  <a:pt x="1118235" y="642620"/>
                </a:cubicBezTo>
                <a:cubicBezTo>
                  <a:pt x="1121346" y="646570"/>
                  <a:pt x="1124014" y="650824"/>
                  <a:pt x="1126300" y="655320"/>
                </a:cubicBezTo>
                <a:cubicBezTo>
                  <a:pt x="1123887" y="654361"/>
                  <a:pt x="1121601" y="653078"/>
                  <a:pt x="1119568" y="651510"/>
                </a:cubicBezTo>
                <a:cubicBezTo>
                  <a:pt x="1109853" y="645211"/>
                  <a:pt x="1104202" y="634193"/>
                  <a:pt x="1104837" y="622617"/>
                </a:cubicBezTo>
                <a:lnTo>
                  <a:pt x="1103820" y="622617"/>
                </a:lnTo>
                <a:cubicBezTo>
                  <a:pt x="1100836" y="626002"/>
                  <a:pt x="1099058" y="630295"/>
                  <a:pt x="1098804" y="634809"/>
                </a:cubicBezTo>
                <a:cubicBezTo>
                  <a:pt x="1098550" y="644608"/>
                  <a:pt x="1103947" y="653682"/>
                  <a:pt x="1112710" y="658114"/>
                </a:cubicBezTo>
                <a:lnTo>
                  <a:pt x="1109218" y="658749"/>
                </a:lnTo>
                <a:lnTo>
                  <a:pt x="1106233" y="659511"/>
                </a:lnTo>
                <a:cubicBezTo>
                  <a:pt x="1097979" y="655612"/>
                  <a:pt x="1092454" y="647503"/>
                  <a:pt x="1091946" y="638366"/>
                </a:cubicBezTo>
                <a:cubicBezTo>
                  <a:pt x="1092073" y="633006"/>
                  <a:pt x="1092581" y="627659"/>
                  <a:pt x="1093406" y="622364"/>
                </a:cubicBezTo>
                <a:lnTo>
                  <a:pt x="1092454" y="622364"/>
                </a:lnTo>
                <a:cubicBezTo>
                  <a:pt x="1086548" y="629228"/>
                  <a:pt x="1083564" y="638099"/>
                  <a:pt x="1084072" y="647128"/>
                </a:cubicBezTo>
                <a:cubicBezTo>
                  <a:pt x="1084326" y="649091"/>
                  <a:pt x="1084897" y="651002"/>
                  <a:pt x="1085787" y="652780"/>
                </a:cubicBezTo>
                <a:cubicBezTo>
                  <a:pt x="1084770" y="654228"/>
                  <a:pt x="1083881" y="655758"/>
                  <a:pt x="1083119" y="657352"/>
                </a:cubicBezTo>
                <a:cubicBezTo>
                  <a:pt x="1081913" y="656006"/>
                  <a:pt x="1080833" y="654533"/>
                  <a:pt x="1079944" y="652971"/>
                </a:cubicBezTo>
                <a:cubicBezTo>
                  <a:pt x="1076134" y="646887"/>
                  <a:pt x="1074230" y="639826"/>
                  <a:pt x="1074356" y="632651"/>
                </a:cubicBezTo>
                <a:cubicBezTo>
                  <a:pt x="1074865" y="628561"/>
                  <a:pt x="1074865" y="624421"/>
                  <a:pt x="1074356" y="620332"/>
                </a:cubicBezTo>
                <a:cubicBezTo>
                  <a:pt x="1073468" y="615334"/>
                  <a:pt x="1069721" y="611340"/>
                  <a:pt x="1064768" y="610172"/>
                </a:cubicBezTo>
                <a:lnTo>
                  <a:pt x="1064260" y="610934"/>
                </a:lnTo>
                <a:cubicBezTo>
                  <a:pt x="1067371" y="613067"/>
                  <a:pt x="1068895" y="616839"/>
                  <a:pt x="1068133" y="620522"/>
                </a:cubicBezTo>
                <a:cubicBezTo>
                  <a:pt x="1067562" y="624396"/>
                  <a:pt x="1065911" y="627634"/>
                  <a:pt x="1064895" y="631761"/>
                </a:cubicBezTo>
                <a:cubicBezTo>
                  <a:pt x="1063307" y="638486"/>
                  <a:pt x="1064196" y="645541"/>
                  <a:pt x="1067308" y="651701"/>
                </a:cubicBezTo>
                <a:cubicBezTo>
                  <a:pt x="1058101" y="645427"/>
                  <a:pt x="1047686" y="641102"/>
                  <a:pt x="1036701" y="639001"/>
                </a:cubicBezTo>
                <a:lnTo>
                  <a:pt x="1036193" y="639763"/>
                </a:lnTo>
                <a:cubicBezTo>
                  <a:pt x="1040575" y="643128"/>
                  <a:pt x="1045146" y="646113"/>
                  <a:pt x="1049465" y="649034"/>
                </a:cubicBezTo>
                <a:cubicBezTo>
                  <a:pt x="1060514" y="656780"/>
                  <a:pt x="1070229" y="665797"/>
                  <a:pt x="1072007" y="677545"/>
                </a:cubicBezTo>
                <a:cubicBezTo>
                  <a:pt x="1065784" y="670185"/>
                  <a:pt x="1060005" y="662464"/>
                  <a:pt x="1054671" y="654431"/>
                </a:cubicBezTo>
                <a:lnTo>
                  <a:pt x="1053719" y="654431"/>
                </a:lnTo>
                <a:cubicBezTo>
                  <a:pt x="1053020" y="668674"/>
                  <a:pt x="1060132" y="682168"/>
                  <a:pt x="1072261" y="689673"/>
                </a:cubicBezTo>
                <a:lnTo>
                  <a:pt x="1072261" y="691197"/>
                </a:lnTo>
                <a:cubicBezTo>
                  <a:pt x="1069657" y="692271"/>
                  <a:pt x="1066927" y="693122"/>
                  <a:pt x="1064196" y="693738"/>
                </a:cubicBezTo>
                <a:cubicBezTo>
                  <a:pt x="1060005" y="694690"/>
                  <a:pt x="1055688" y="695452"/>
                  <a:pt x="1051496" y="696595"/>
                </a:cubicBezTo>
                <a:cubicBezTo>
                  <a:pt x="1051179" y="693706"/>
                  <a:pt x="1050417" y="690880"/>
                  <a:pt x="1049274" y="688213"/>
                </a:cubicBezTo>
                <a:cubicBezTo>
                  <a:pt x="1050925" y="685870"/>
                  <a:pt x="1052322" y="683330"/>
                  <a:pt x="1053402" y="680657"/>
                </a:cubicBezTo>
                <a:cubicBezTo>
                  <a:pt x="1056577" y="670477"/>
                  <a:pt x="1051941" y="659479"/>
                  <a:pt x="1042353" y="654748"/>
                </a:cubicBezTo>
                <a:cubicBezTo>
                  <a:pt x="1037527" y="651954"/>
                  <a:pt x="1032002" y="650570"/>
                  <a:pt x="1026414" y="650748"/>
                </a:cubicBezTo>
                <a:lnTo>
                  <a:pt x="1026414" y="651573"/>
                </a:lnTo>
                <a:cubicBezTo>
                  <a:pt x="1039876" y="657923"/>
                  <a:pt x="1045464" y="667639"/>
                  <a:pt x="1043495" y="678688"/>
                </a:cubicBezTo>
                <a:cubicBezTo>
                  <a:pt x="1037336" y="672008"/>
                  <a:pt x="1029906" y="666559"/>
                  <a:pt x="1021715" y="662622"/>
                </a:cubicBezTo>
                <a:lnTo>
                  <a:pt x="1020953" y="663194"/>
                </a:lnTo>
                <a:cubicBezTo>
                  <a:pt x="1023874" y="667448"/>
                  <a:pt x="1027303" y="671322"/>
                  <a:pt x="1030097" y="675259"/>
                </a:cubicBezTo>
                <a:cubicBezTo>
                  <a:pt x="1033653" y="679710"/>
                  <a:pt x="1036638" y="684600"/>
                  <a:pt x="1038923" y="689801"/>
                </a:cubicBezTo>
                <a:lnTo>
                  <a:pt x="1038352" y="691007"/>
                </a:lnTo>
                <a:cubicBezTo>
                  <a:pt x="1032066" y="684282"/>
                  <a:pt x="1024636" y="678771"/>
                  <a:pt x="1016381" y="674751"/>
                </a:cubicBezTo>
                <a:lnTo>
                  <a:pt x="1015619" y="675322"/>
                </a:lnTo>
                <a:cubicBezTo>
                  <a:pt x="1018540" y="679577"/>
                  <a:pt x="1021969" y="683514"/>
                  <a:pt x="1024763" y="687451"/>
                </a:cubicBezTo>
                <a:cubicBezTo>
                  <a:pt x="1028319" y="691902"/>
                  <a:pt x="1031304" y="696792"/>
                  <a:pt x="1033590" y="701992"/>
                </a:cubicBezTo>
                <a:lnTo>
                  <a:pt x="944690" y="721042"/>
                </a:lnTo>
                <a:lnTo>
                  <a:pt x="893572" y="686689"/>
                </a:lnTo>
                <a:cubicBezTo>
                  <a:pt x="895350" y="680352"/>
                  <a:pt x="899858" y="675125"/>
                  <a:pt x="905828" y="672402"/>
                </a:cubicBezTo>
                <a:cubicBezTo>
                  <a:pt x="917321" y="666623"/>
                  <a:pt x="920623" y="653923"/>
                  <a:pt x="913638" y="651320"/>
                </a:cubicBezTo>
                <a:cubicBezTo>
                  <a:pt x="906653" y="648716"/>
                  <a:pt x="897509" y="672021"/>
                  <a:pt x="896112" y="664972"/>
                </a:cubicBezTo>
                <a:cubicBezTo>
                  <a:pt x="894715" y="657923"/>
                  <a:pt x="907923" y="647446"/>
                  <a:pt x="912495" y="640652"/>
                </a:cubicBezTo>
                <a:cubicBezTo>
                  <a:pt x="917067" y="633857"/>
                  <a:pt x="906780" y="621602"/>
                  <a:pt x="899096" y="636143"/>
                </a:cubicBezTo>
                <a:cubicBezTo>
                  <a:pt x="891413" y="650684"/>
                  <a:pt x="880491" y="662813"/>
                  <a:pt x="879157" y="658622"/>
                </a:cubicBezTo>
                <a:cubicBezTo>
                  <a:pt x="877824" y="654431"/>
                  <a:pt x="880428" y="644271"/>
                  <a:pt x="888429" y="634936"/>
                </a:cubicBezTo>
                <a:cubicBezTo>
                  <a:pt x="896430" y="625602"/>
                  <a:pt x="894080" y="617982"/>
                  <a:pt x="885317" y="619697"/>
                </a:cubicBezTo>
                <a:cubicBezTo>
                  <a:pt x="876554" y="621411"/>
                  <a:pt x="871410" y="654622"/>
                  <a:pt x="869823" y="646684"/>
                </a:cubicBezTo>
                <a:cubicBezTo>
                  <a:pt x="868235" y="638747"/>
                  <a:pt x="874713" y="623951"/>
                  <a:pt x="868299" y="619633"/>
                </a:cubicBezTo>
                <a:cubicBezTo>
                  <a:pt x="861885" y="615315"/>
                  <a:pt x="855599" y="615633"/>
                  <a:pt x="858838" y="630619"/>
                </a:cubicBezTo>
                <a:cubicBezTo>
                  <a:pt x="862076" y="645604"/>
                  <a:pt x="866457" y="667448"/>
                  <a:pt x="860616" y="663511"/>
                </a:cubicBezTo>
                <a:cubicBezTo>
                  <a:pt x="854773" y="659575"/>
                  <a:pt x="839153" y="636778"/>
                  <a:pt x="833628" y="638111"/>
                </a:cubicBezTo>
                <a:cubicBezTo>
                  <a:pt x="828104" y="639445"/>
                  <a:pt x="826389" y="647573"/>
                  <a:pt x="834834" y="651510"/>
                </a:cubicBezTo>
                <a:cubicBezTo>
                  <a:pt x="843280" y="655447"/>
                  <a:pt x="857885" y="674497"/>
                  <a:pt x="854710" y="677418"/>
                </a:cubicBezTo>
                <a:cubicBezTo>
                  <a:pt x="854456" y="677628"/>
                  <a:pt x="854202" y="677780"/>
                  <a:pt x="853884" y="677863"/>
                </a:cubicBezTo>
                <a:lnTo>
                  <a:pt x="846900" y="676529"/>
                </a:lnTo>
                <a:cubicBezTo>
                  <a:pt x="839343" y="673697"/>
                  <a:pt x="832294" y="669620"/>
                  <a:pt x="826071" y="664464"/>
                </a:cubicBezTo>
                <a:cubicBezTo>
                  <a:pt x="819721" y="658559"/>
                  <a:pt x="815594" y="663829"/>
                  <a:pt x="816864" y="670179"/>
                </a:cubicBezTo>
                <a:lnTo>
                  <a:pt x="816864" y="671068"/>
                </a:lnTo>
                <a:lnTo>
                  <a:pt x="774382" y="663194"/>
                </a:lnTo>
                <a:lnTo>
                  <a:pt x="774382" y="634175"/>
                </a:lnTo>
                <a:lnTo>
                  <a:pt x="753046" y="593471"/>
                </a:lnTo>
                <a:lnTo>
                  <a:pt x="737553" y="564452"/>
                </a:lnTo>
                <a:lnTo>
                  <a:pt x="640715" y="562483"/>
                </a:lnTo>
                <a:lnTo>
                  <a:pt x="629158" y="583755"/>
                </a:lnTo>
                <a:cubicBezTo>
                  <a:pt x="629158" y="583184"/>
                  <a:pt x="629539" y="582613"/>
                  <a:pt x="629793" y="582041"/>
                </a:cubicBezTo>
                <a:cubicBezTo>
                  <a:pt x="631825" y="577336"/>
                  <a:pt x="633413" y="572414"/>
                  <a:pt x="634365" y="567372"/>
                </a:cubicBezTo>
                <a:cubicBezTo>
                  <a:pt x="637413" y="549720"/>
                  <a:pt x="620268" y="537718"/>
                  <a:pt x="603821" y="533717"/>
                </a:cubicBezTo>
                <a:lnTo>
                  <a:pt x="603250" y="534543"/>
                </a:lnTo>
                <a:cubicBezTo>
                  <a:pt x="612711" y="544004"/>
                  <a:pt x="624777" y="552831"/>
                  <a:pt x="624015" y="566293"/>
                </a:cubicBezTo>
                <a:cubicBezTo>
                  <a:pt x="623888" y="570249"/>
                  <a:pt x="623253" y="574174"/>
                  <a:pt x="622173" y="577977"/>
                </a:cubicBezTo>
                <a:cubicBezTo>
                  <a:pt x="616014" y="570084"/>
                  <a:pt x="608330" y="563480"/>
                  <a:pt x="599630" y="558546"/>
                </a:cubicBezTo>
                <a:lnTo>
                  <a:pt x="598868" y="559245"/>
                </a:lnTo>
                <a:cubicBezTo>
                  <a:pt x="601790" y="564134"/>
                  <a:pt x="605218" y="568642"/>
                  <a:pt x="608013" y="573151"/>
                </a:cubicBezTo>
                <a:cubicBezTo>
                  <a:pt x="611188" y="577786"/>
                  <a:pt x="613918" y="582746"/>
                  <a:pt x="616077" y="587947"/>
                </a:cubicBezTo>
                <a:cubicBezTo>
                  <a:pt x="613601" y="586797"/>
                  <a:pt x="611378" y="585298"/>
                  <a:pt x="609346" y="583502"/>
                </a:cubicBezTo>
                <a:cubicBezTo>
                  <a:pt x="599313" y="575494"/>
                  <a:pt x="593789" y="563099"/>
                  <a:pt x="594614" y="550291"/>
                </a:cubicBezTo>
                <a:lnTo>
                  <a:pt x="593661" y="549973"/>
                </a:lnTo>
                <a:cubicBezTo>
                  <a:pt x="590614" y="554050"/>
                  <a:pt x="588835" y="558971"/>
                  <a:pt x="588645" y="564071"/>
                </a:cubicBezTo>
                <a:cubicBezTo>
                  <a:pt x="588137" y="574846"/>
                  <a:pt x="593471" y="585064"/>
                  <a:pt x="602552" y="590867"/>
                </a:cubicBezTo>
                <a:lnTo>
                  <a:pt x="599059" y="591629"/>
                </a:lnTo>
                <a:lnTo>
                  <a:pt x="596011" y="592455"/>
                </a:lnTo>
                <a:cubicBezTo>
                  <a:pt x="587439" y="587324"/>
                  <a:pt x="582041" y="578142"/>
                  <a:pt x="581787" y="568134"/>
                </a:cubicBezTo>
                <a:cubicBezTo>
                  <a:pt x="581914" y="561975"/>
                  <a:pt x="582422" y="555822"/>
                  <a:pt x="583247" y="549720"/>
                </a:cubicBezTo>
                <a:lnTo>
                  <a:pt x="582231" y="549720"/>
                </a:lnTo>
                <a:cubicBezTo>
                  <a:pt x="576263" y="558006"/>
                  <a:pt x="573342" y="568096"/>
                  <a:pt x="573913" y="578295"/>
                </a:cubicBezTo>
                <a:cubicBezTo>
                  <a:pt x="574167" y="580479"/>
                  <a:pt x="574739" y="582613"/>
                  <a:pt x="575564" y="584645"/>
                </a:cubicBezTo>
                <a:cubicBezTo>
                  <a:pt x="574611" y="586340"/>
                  <a:pt x="573722" y="588118"/>
                  <a:pt x="572897" y="589978"/>
                </a:cubicBezTo>
                <a:cubicBezTo>
                  <a:pt x="571754" y="588378"/>
                  <a:pt x="570675" y="586702"/>
                  <a:pt x="569722" y="584962"/>
                </a:cubicBezTo>
                <a:cubicBezTo>
                  <a:pt x="565912" y="577736"/>
                  <a:pt x="564007" y="569684"/>
                  <a:pt x="564134" y="561530"/>
                </a:cubicBezTo>
                <a:cubicBezTo>
                  <a:pt x="564642" y="556825"/>
                  <a:pt x="564642" y="552075"/>
                  <a:pt x="564134" y="547370"/>
                </a:cubicBezTo>
                <a:cubicBezTo>
                  <a:pt x="563499" y="541903"/>
                  <a:pt x="559753" y="537305"/>
                  <a:pt x="554482" y="535622"/>
                </a:cubicBezTo>
                <a:lnTo>
                  <a:pt x="554038" y="536511"/>
                </a:lnTo>
                <a:cubicBezTo>
                  <a:pt x="557213" y="539280"/>
                  <a:pt x="558673" y="543497"/>
                  <a:pt x="557911" y="547624"/>
                </a:cubicBezTo>
                <a:cubicBezTo>
                  <a:pt x="557340" y="552069"/>
                  <a:pt x="555689" y="555752"/>
                  <a:pt x="554672" y="560324"/>
                </a:cubicBezTo>
                <a:cubicBezTo>
                  <a:pt x="553085" y="568046"/>
                  <a:pt x="553910" y="576066"/>
                  <a:pt x="557022" y="583311"/>
                </a:cubicBezTo>
                <a:cubicBezTo>
                  <a:pt x="548068" y="576256"/>
                  <a:pt x="537591" y="571329"/>
                  <a:pt x="526415" y="568897"/>
                </a:cubicBezTo>
                <a:lnTo>
                  <a:pt x="525907" y="569722"/>
                </a:lnTo>
                <a:cubicBezTo>
                  <a:pt x="530289" y="573596"/>
                  <a:pt x="534924" y="576961"/>
                  <a:pt x="539179" y="580453"/>
                </a:cubicBezTo>
                <a:cubicBezTo>
                  <a:pt x="550291" y="589280"/>
                  <a:pt x="560006" y="599503"/>
                  <a:pt x="561784" y="613220"/>
                </a:cubicBezTo>
                <a:cubicBezTo>
                  <a:pt x="555498" y="604691"/>
                  <a:pt x="549719" y="595808"/>
                  <a:pt x="544449" y="586613"/>
                </a:cubicBezTo>
                <a:lnTo>
                  <a:pt x="543433" y="586930"/>
                </a:lnTo>
                <a:cubicBezTo>
                  <a:pt x="543433" y="601790"/>
                  <a:pt x="548195" y="618363"/>
                  <a:pt x="562039" y="627444"/>
                </a:cubicBezTo>
                <a:lnTo>
                  <a:pt x="562039" y="628714"/>
                </a:lnTo>
                <a:lnTo>
                  <a:pt x="554418" y="632016"/>
                </a:lnTo>
                <a:lnTo>
                  <a:pt x="553910" y="632016"/>
                </a:lnTo>
                <a:cubicBezTo>
                  <a:pt x="549783" y="633159"/>
                  <a:pt x="545465" y="633984"/>
                  <a:pt x="541210" y="635317"/>
                </a:cubicBezTo>
                <a:cubicBezTo>
                  <a:pt x="540956" y="632009"/>
                  <a:pt x="540194" y="628752"/>
                  <a:pt x="538988" y="625666"/>
                </a:cubicBezTo>
                <a:cubicBezTo>
                  <a:pt x="540703" y="622941"/>
                  <a:pt x="542100" y="620020"/>
                  <a:pt x="543116" y="616966"/>
                </a:cubicBezTo>
                <a:cubicBezTo>
                  <a:pt x="547116" y="602539"/>
                  <a:pt x="538670" y="587591"/>
                  <a:pt x="524256" y="583584"/>
                </a:cubicBezTo>
                <a:cubicBezTo>
                  <a:pt x="521589" y="582854"/>
                  <a:pt x="518858" y="582524"/>
                  <a:pt x="516128" y="582613"/>
                </a:cubicBezTo>
                <a:lnTo>
                  <a:pt x="516128" y="583565"/>
                </a:lnTo>
                <a:cubicBezTo>
                  <a:pt x="528320" y="588791"/>
                  <a:pt x="535368" y="601656"/>
                  <a:pt x="533209" y="614744"/>
                </a:cubicBezTo>
                <a:cubicBezTo>
                  <a:pt x="527494" y="607600"/>
                  <a:pt x="520573" y="601554"/>
                  <a:pt x="512699" y="596900"/>
                </a:cubicBezTo>
                <a:lnTo>
                  <a:pt x="511937" y="597535"/>
                </a:lnTo>
                <a:cubicBezTo>
                  <a:pt x="514794" y="602425"/>
                  <a:pt x="518287" y="606933"/>
                  <a:pt x="521081" y="611441"/>
                </a:cubicBezTo>
                <a:cubicBezTo>
                  <a:pt x="524637" y="616655"/>
                  <a:pt x="527621" y="622255"/>
                  <a:pt x="529907" y="628142"/>
                </a:cubicBezTo>
                <a:lnTo>
                  <a:pt x="529336" y="629603"/>
                </a:lnTo>
                <a:cubicBezTo>
                  <a:pt x="523304" y="622014"/>
                  <a:pt x="515810" y="615658"/>
                  <a:pt x="507365" y="610870"/>
                </a:cubicBezTo>
                <a:lnTo>
                  <a:pt x="506603" y="611569"/>
                </a:lnTo>
                <a:cubicBezTo>
                  <a:pt x="509460" y="616458"/>
                  <a:pt x="512953" y="620966"/>
                  <a:pt x="515747" y="625475"/>
                </a:cubicBezTo>
                <a:cubicBezTo>
                  <a:pt x="519938" y="631533"/>
                  <a:pt x="523240" y="638194"/>
                  <a:pt x="525526" y="645223"/>
                </a:cubicBezTo>
                <a:lnTo>
                  <a:pt x="506476" y="653542"/>
                </a:lnTo>
                <a:cubicBezTo>
                  <a:pt x="506476" y="653542"/>
                  <a:pt x="500697" y="645795"/>
                  <a:pt x="459994" y="643827"/>
                </a:cubicBezTo>
                <a:cubicBezTo>
                  <a:pt x="443865" y="642448"/>
                  <a:pt x="427799" y="640048"/>
                  <a:pt x="411924" y="636651"/>
                </a:cubicBezTo>
                <a:cubicBezTo>
                  <a:pt x="427101" y="634746"/>
                  <a:pt x="436372" y="622427"/>
                  <a:pt x="429831" y="616077"/>
                </a:cubicBezTo>
                <a:cubicBezTo>
                  <a:pt x="423291" y="609727"/>
                  <a:pt x="399923" y="632016"/>
                  <a:pt x="402018" y="622935"/>
                </a:cubicBezTo>
                <a:cubicBezTo>
                  <a:pt x="404114" y="613854"/>
                  <a:pt x="425069" y="608457"/>
                  <a:pt x="433768" y="602805"/>
                </a:cubicBezTo>
                <a:cubicBezTo>
                  <a:pt x="442468" y="597154"/>
                  <a:pt x="437007" y="577405"/>
                  <a:pt x="420306" y="590486"/>
                </a:cubicBezTo>
                <a:cubicBezTo>
                  <a:pt x="403606" y="603567"/>
                  <a:pt x="384366" y="612203"/>
                  <a:pt x="385001" y="606616"/>
                </a:cubicBezTo>
                <a:cubicBezTo>
                  <a:pt x="385635" y="601028"/>
                  <a:pt x="394081" y="590296"/>
                  <a:pt x="408305" y="583438"/>
                </a:cubicBezTo>
                <a:cubicBezTo>
                  <a:pt x="422529" y="576580"/>
                  <a:pt x="423926" y="566420"/>
                  <a:pt x="412686" y="563816"/>
                </a:cubicBezTo>
                <a:cubicBezTo>
                  <a:pt x="401447" y="561213"/>
                  <a:pt x="377952" y="597789"/>
                  <a:pt x="380238" y="587629"/>
                </a:cubicBezTo>
                <a:cubicBezTo>
                  <a:pt x="382524" y="577469"/>
                  <a:pt x="397891" y="563245"/>
                  <a:pt x="392620" y="554863"/>
                </a:cubicBezTo>
                <a:cubicBezTo>
                  <a:pt x="387350" y="546481"/>
                  <a:pt x="379920" y="543623"/>
                  <a:pt x="375666" y="562864"/>
                </a:cubicBezTo>
                <a:cubicBezTo>
                  <a:pt x="371411" y="582104"/>
                  <a:pt x="365379" y="610298"/>
                  <a:pt x="360553" y="602678"/>
                </a:cubicBezTo>
                <a:cubicBezTo>
                  <a:pt x="355727" y="595059"/>
                  <a:pt x="349186" y="559816"/>
                  <a:pt x="342074" y="558228"/>
                </a:cubicBezTo>
                <a:cubicBezTo>
                  <a:pt x="334963" y="556641"/>
                  <a:pt x="328549" y="565595"/>
                  <a:pt x="336486" y="574611"/>
                </a:cubicBezTo>
                <a:cubicBezTo>
                  <a:pt x="344424" y="583628"/>
                  <a:pt x="351727" y="613854"/>
                  <a:pt x="346393" y="615696"/>
                </a:cubicBezTo>
                <a:cubicBezTo>
                  <a:pt x="341058" y="617538"/>
                  <a:pt x="323596" y="595630"/>
                  <a:pt x="319405" y="585343"/>
                </a:cubicBezTo>
                <a:cubicBezTo>
                  <a:pt x="315214" y="575056"/>
                  <a:pt x="307340" y="578993"/>
                  <a:pt x="305435" y="587311"/>
                </a:cubicBezTo>
                <a:cubicBezTo>
                  <a:pt x="303530" y="595630"/>
                  <a:pt x="310705" y="598043"/>
                  <a:pt x="326136" y="609917"/>
                </a:cubicBezTo>
                <a:cubicBezTo>
                  <a:pt x="329882" y="612877"/>
                  <a:pt x="333439" y="616077"/>
                  <a:pt x="336741" y="619506"/>
                </a:cubicBezTo>
                <a:cubicBezTo>
                  <a:pt x="301689" y="610553"/>
                  <a:pt x="271970" y="601599"/>
                  <a:pt x="266065" y="597345"/>
                </a:cubicBezTo>
                <a:cubicBezTo>
                  <a:pt x="252540" y="587692"/>
                  <a:pt x="206057" y="564452"/>
                  <a:pt x="206057" y="564452"/>
                </a:cubicBezTo>
                <a:lnTo>
                  <a:pt x="206057" y="514350"/>
                </a:lnTo>
                <a:lnTo>
                  <a:pt x="130493" y="475615"/>
                </a:lnTo>
                <a:lnTo>
                  <a:pt x="97599" y="450215"/>
                </a:lnTo>
                <a:cubicBezTo>
                  <a:pt x="97599" y="450215"/>
                  <a:pt x="54991" y="413448"/>
                  <a:pt x="60769" y="403733"/>
                </a:cubicBezTo>
                <a:cubicBezTo>
                  <a:pt x="66548" y="394017"/>
                  <a:pt x="95631" y="357251"/>
                  <a:pt x="95631" y="357251"/>
                </a:cubicBezTo>
                <a:lnTo>
                  <a:pt x="144399" y="342900"/>
                </a:lnTo>
                <a:lnTo>
                  <a:pt x="169799" y="312928"/>
                </a:lnTo>
                <a:lnTo>
                  <a:pt x="150431" y="285877"/>
                </a:lnTo>
                <a:lnTo>
                  <a:pt x="131826" y="285877"/>
                </a:lnTo>
                <a:cubicBezTo>
                  <a:pt x="135128" y="283528"/>
                  <a:pt x="136589" y="280289"/>
                  <a:pt x="134874" y="277241"/>
                </a:cubicBezTo>
                <a:cubicBezTo>
                  <a:pt x="131191" y="270891"/>
                  <a:pt x="109474" y="282702"/>
                  <a:pt x="112713" y="276416"/>
                </a:cubicBezTo>
                <a:cubicBezTo>
                  <a:pt x="115951" y="270129"/>
                  <a:pt x="132969" y="270573"/>
                  <a:pt x="140843" y="268351"/>
                </a:cubicBezTo>
                <a:cubicBezTo>
                  <a:pt x="148717" y="266128"/>
                  <a:pt x="148717" y="250063"/>
                  <a:pt x="133477" y="256222"/>
                </a:cubicBezTo>
                <a:cubicBezTo>
                  <a:pt x="118237" y="262382"/>
                  <a:pt x="102108" y="264668"/>
                  <a:pt x="103759" y="260667"/>
                </a:cubicBezTo>
                <a:cubicBezTo>
                  <a:pt x="105410" y="256667"/>
                  <a:pt x="113982" y="250508"/>
                  <a:pt x="126047" y="248476"/>
                </a:cubicBezTo>
                <a:cubicBezTo>
                  <a:pt x="138113" y="246443"/>
                  <a:pt x="141351" y="239141"/>
                  <a:pt x="133477" y="234823"/>
                </a:cubicBezTo>
                <a:cubicBezTo>
                  <a:pt x="125603" y="230505"/>
                  <a:pt x="100393" y="252603"/>
                  <a:pt x="104330" y="245491"/>
                </a:cubicBezTo>
                <a:cubicBezTo>
                  <a:pt x="108268" y="238379"/>
                  <a:pt x="122682" y="231204"/>
                  <a:pt x="120523" y="223838"/>
                </a:cubicBezTo>
                <a:cubicBezTo>
                  <a:pt x="118364" y="216471"/>
                  <a:pt x="113602" y="212789"/>
                  <a:pt x="106235" y="226123"/>
                </a:cubicBezTo>
                <a:cubicBezTo>
                  <a:pt x="98869" y="239458"/>
                  <a:pt x="88392" y="259207"/>
                  <a:pt x="86423" y="252476"/>
                </a:cubicBezTo>
                <a:cubicBezTo>
                  <a:pt x="84455" y="245745"/>
                  <a:pt x="87185" y="218186"/>
                  <a:pt x="82232" y="215455"/>
                </a:cubicBezTo>
                <a:cubicBezTo>
                  <a:pt x="77280" y="212725"/>
                  <a:pt x="70612" y="218059"/>
                  <a:pt x="74549" y="226441"/>
                </a:cubicBezTo>
                <a:cubicBezTo>
                  <a:pt x="78486" y="234823"/>
                  <a:pt x="77470" y="258890"/>
                  <a:pt x="73152" y="259143"/>
                </a:cubicBezTo>
                <a:cubicBezTo>
                  <a:pt x="68834" y="259397"/>
                  <a:pt x="60452" y="239268"/>
                  <a:pt x="59563" y="230759"/>
                </a:cubicBezTo>
                <a:cubicBezTo>
                  <a:pt x="58674" y="222250"/>
                  <a:pt x="51943" y="223520"/>
                  <a:pt x="48768" y="229235"/>
                </a:cubicBezTo>
                <a:cubicBezTo>
                  <a:pt x="45593" y="234950"/>
                  <a:pt x="50355" y="238316"/>
                  <a:pt x="59309" y="250444"/>
                </a:cubicBezTo>
                <a:cubicBezTo>
                  <a:pt x="62357" y="254851"/>
                  <a:pt x="65088" y="259499"/>
                  <a:pt x="67373" y="264351"/>
                </a:cubicBezTo>
                <a:lnTo>
                  <a:pt x="40068" y="240792"/>
                </a:lnTo>
                <a:lnTo>
                  <a:pt x="16828" y="166497"/>
                </a:lnTo>
                <a:close/>
                <a:moveTo>
                  <a:pt x="1735328" y="103823"/>
                </a:moveTo>
                <a:cubicBezTo>
                  <a:pt x="1735265" y="104477"/>
                  <a:pt x="1735265" y="105137"/>
                  <a:pt x="1735328" y="105791"/>
                </a:cubicBezTo>
                <a:cubicBezTo>
                  <a:pt x="1735201" y="105251"/>
                  <a:pt x="1735074" y="104724"/>
                  <a:pt x="1734883" y="104204"/>
                </a:cubicBezTo>
                <a:cubicBezTo>
                  <a:pt x="1734756" y="103664"/>
                  <a:pt x="1734566" y="103130"/>
                  <a:pt x="1734376" y="102616"/>
                </a:cubicBezTo>
                <a:close/>
                <a:moveTo>
                  <a:pt x="1750758" y="101219"/>
                </a:moveTo>
                <a:cubicBezTo>
                  <a:pt x="1749743" y="101956"/>
                  <a:pt x="1748727" y="102762"/>
                  <a:pt x="1747774" y="103632"/>
                </a:cubicBezTo>
                <a:cubicBezTo>
                  <a:pt x="1746059" y="102045"/>
                  <a:pt x="1744472" y="100457"/>
                  <a:pt x="1742948" y="98742"/>
                </a:cubicBezTo>
                <a:cubicBezTo>
                  <a:pt x="1742948" y="96666"/>
                  <a:pt x="1743139" y="94552"/>
                  <a:pt x="1743519" y="92392"/>
                </a:cubicBezTo>
                <a:cubicBezTo>
                  <a:pt x="1745488" y="95720"/>
                  <a:pt x="1748028" y="98704"/>
                  <a:pt x="1750949" y="101219"/>
                </a:cubicBezTo>
                <a:close/>
                <a:moveTo>
                  <a:pt x="1081151" y="665480"/>
                </a:moveTo>
                <a:cubicBezTo>
                  <a:pt x="1081151" y="666007"/>
                  <a:pt x="1081151" y="666540"/>
                  <a:pt x="1081151" y="667067"/>
                </a:cubicBezTo>
                <a:lnTo>
                  <a:pt x="1080770" y="665797"/>
                </a:lnTo>
                <a:lnTo>
                  <a:pt x="1080198" y="664528"/>
                </a:lnTo>
                <a:close/>
                <a:moveTo>
                  <a:pt x="1084008" y="682244"/>
                </a:moveTo>
                <a:cubicBezTo>
                  <a:pt x="1083628" y="683082"/>
                  <a:pt x="1083119" y="683889"/>
                  <a:pt x="1082612" y="684657"/>
                </a:cubicBezTo>
                <a:lnTo>
                  <a:pt x="1081913" y="684276"/>
                </a:lnTo>
                <a:cubicBezTo>
                  <a:pt x="1081913" y="682498"/>
                  <a:pt x="1081913" y="680784"/>
                  <a:pt x="1082294" y="679005"/>
                </a:cubicBezTo>
                <a:cubicBezTo>
                  <a:pt x="1082866" y="680136"/>
                  <a:pt x="1083501" y="681222"/>
                  <a:pt x="1084199" y="682244"/>
                </a:cubicBezTo>
                <a:close/>
                <a:moveTo>
                  <a:pt x="1096708" y="663194"/>
                </a:moveTo>
                <a:cubicBezTo>
                  <a:pt x="1095629" y="663753"/>
                  <a:pt x="1094613" y="664388"/>
                  <a:pt x="1093660" y="665099"/>
                </a:cubicBezTo>
                <a:cubicBezTo>
                  <a:pt x="1092009" y="663829"/>
                  <a:pt x="1090422" y="662559"/>
                  <a:pt x="1088898" y="661162"/>
                </a:cubicBezTo>
                <a:cubicBezTo>
                  <a:pt x="1088898" y="659447"/>
                  <a:pt x="1088898" y="657733"/>
                  <a:pt x="1089406" y="655955"/>
                </a:cubicBezTo>
                <a:cubicBezTo>
                  <a:pt x="1091502" y="658838"/>
                  <a:pt x="1094042" y="661372"/>
                  <a:pt x="1096899" y="663448"/>
                </a:cubicBezTo>
                <a:close/>
                <a:moveTo>
                  <a:pt x="1172528" y="672338"/>
                </a:moveTo>
                <a:lnTo>
                  <a:pt x="1157288" y="675640"/>
                </a:lnTo>
                <a:lnTo>
                  <a:pt x="1155192" y="674179"/>
                </a:lnTo>
                <a:cubicBezTo>
                  <a:pt x="1155573" y="670814"/>
                  <a:pt x="1155827" y="667385"/>
                  <a:pt x="1156081" y="664020"/>
                </a:cubicBezTo>
                <a:cubicBezTo>
                  <a:pt x="1157288" y="664134"/>
                  <a:pt x="1158430" y="664343"/>
                  <a:pt x="1159573" y="664654"/>
                </a:cubicBezTo>
                <a:cubicBezTo>
                  <a:pt x="1164527" y="665994"/>
                  <a:pt x="1168971" y="668750"/>
                  <a:pt x="1172401" y="672592"/>
                </a:cubicBezTo>
                <a:close/>
                <a:moveTo>
                  <a:pt x="570929" y="599758"/>
                </a:moveTo>
                <a:cubicBezTo>
                  <a:pt x="570929" y="600373"/>
                  <a:pt x="570929" y="600983"/>
                  <a:pt x="570929" y="601599"/>
                </a:cubicBezTo>
                <a:cubicBezTo>
                  <a:pt x="570802" y="601104"/>
                  <a:pt x="570675" y="600615"/>
                  <a:pt x="570484" y="600139"/>
                </a:cubicBezTo>
                <a:cubicBezTo>
                  <a:pt x="570357" y="599637"/>
                  <a:pt x="570167" y="599148"/>
                  <a:pt x="569976" y="598678"/>
                </a:cubicBezTo>
                <a:close/>
                <a:moveTo>
                  <a:pt x="573850" y="618808"/>
                </a:moveTo>
                <a:cubicBezTo>
                  <a:pt x="573468" y="619785"/>
                  <a:pt x="572960" y="620719"/>
                  <a:pt x="572389" y="621602"/>
                </a:cubicBezTo>
                <a:lnTo>
                  <a:pt x="571754" y="621157"/>
                </a:lnTo>
                <a:cubicBezTo>
                  <a:pt x="571754" y="619125"/>
                  <a:pt x="571754" y="617093"/>
                  <a:pt x="572135" y="615125"/>
                </a:cubicBezTo>
                <a:cubicBezTo>
                  <a:pt x="572516" y="616572"/>
                  <a:pt x="573024" y="617975"/>
                  <a:pt x="573722" y="619316"/>
                </a:cubicBezTo>
                <a:close/>
                <a:moveTo>
                  <a:pt x="586550" y="597154"/>
                </a:moveTo>
                <a:cubicBezTo>
                  <a:pt x="585533" y="597840"/>
                  <a:pt x="584518" y="598583"/>
                  <a:pt x="583565" y="599377"/>
                </a:cubicBezTo>
                <a:cubicBezTo>
                  <a:pt x="581914" y="597916"/>
                  <a:pt x="580263" y="596392"/>
                  <a:pt x="578739" y="594868"/>
                </a:cubicBezTo>
                <a:cubicBezTo>
                  <a:pt x="578739" y="592900"/>
                  <a:pt x="579056" y="590867"/>
                  <a:pt x="579310" y="588518"/>
                </a:cubicBezTo>
                <a:cubicBezTo>
                  <a:pt x="581089" y="591928"/>
                  <a:pt x="583438" y="595020"/>
                  <a:pt x="586232" y="59766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7" name="Google Shape;2047;p25"/>
          <p:cNvSpPr/>
          <p:nvPr/>
        </p:nvSpPr>
        <p:spPr>
          <a:xfrm flipH="1" rot="-402590">
            <a:off x="-502828" y="-1141133"/>
            <a:ext cx="10149892" cy="3854327"/>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8" name="Google Shape;2048;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049" name="Google Shape;2049;p25"/>
          <p:cNvSpPr txBox="1"/>
          <p:nvPr>
            <p:ph idx="1" type="subTitle"/>
          </p:nvPr>
        </p:nvSpPr>
        <p:spPr>
          <a:xfrm>
            <a:off x="5161271" y="3545929"/>
            <a:ext cx="2293500" cy="66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50" name="Google Shape;2050;p25"/>
          <p:cNvSpPr txBox="1"/>
          <p:nvPr>
            <p:ph idx="2" type="subTitle"/>
          </p:nvPr>
        </p:nvSpPr>
        <p:spPr>
          <a:xfrm>
            <a:off x="1689229" y="3545929"/>
            <a:ext cx="2293200" cy="66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51" name="Google Shape;2051;p25"/>
          <p:cNvSpPr txBox="1"/>
          <p:nvPr>
            <p:ph idx="3" type="subTitle"/>
          </p:nvPr>
        </p:nvSpPr>
        <p:spPr>
          <a:xfrm>
            <a:off x="5161271" y="3187183"/>
            <a:ext cx="22935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2" name="Google Shape;2052;p25"/>
          <p:cNvSpPr txBox="1"/>
          <p:nvPr>
            <p:ph idx="4" type="subTitle"/>
          </p:nvPr>
        </p:nvSpPr>
        <p:spPr>
          <a:xfrm>
            <a:off x="1689229" y="3187183"/>
            <a:ext cx="22932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053" name="Google Shape;2053;p25"/>
          <p:cNvGrpSpPr/>
          <p:nvPr/>
        </p:nvGrpSpPr>
        <p:grpSpPr>
          <a:xfrm>
            <a:off x="-376657" y="3923627"/>
            <a:ext cx="9750690" cy="1642483"/>
            <a:chOff x="-376657" y="3923627"/>
            <a:chExt cx="9750690" cy="1642483"/>
          </a:xfrm>
        </p:grpSpPr>
        <p:grpSp>
          <p:nvGrpSpPr>
            <p:cNvPr id="2054" name="Google Shape;2054;p25"/>
            <p:cNvGrpSpPr/>
            <p:nvPr/>
          </p:nvGrpSpPr>
          <p:grpSpPr>
            <a:xfrm>
              <a:off x="-376657" y="4142907"/>
              <a:ext cx="1600492" cy="1423203"/>
              <a:chOff x="5567168" y="348580"/>
              <a:chExt cx="1004955" cy="893635"/>
            </a:xfrm>
          </p:grpSpPr>
          <p:sp>
            <p:nvSpPr>
              <p:cNvPr id="2055" name="Google Shape;2055;p25"/>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6" name="Google Shape;2056;p25"/>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7" name="Google Shape;2057;p25"/>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8" name="Google Shape;2058;p25"/>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9" name="Google Shape;2059;p25"/>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0" name="Google Shape;2060;p25"/>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1" name="Google Shape;2061;p25"/>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2" name="Google Shape;2062;p25"/>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3" name="Google Shape;2063;p25"/>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4" name="Google Shape;2064;p25"/>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65" name="Google Shape;2065;p25"/>
            <p:cNvGrpSpPr/>
            <p:nvPr/>
          </p:nvGrpSpPr>
          <p:grpSpPr>
            <a:xfrm flipH="1">
              <a:off x="7563446" y="3923627"/>
              <a:ext cx="1810587" cy="1490497"/>
              <a:chOff x="4439913" y="3562130"/>
              <a:chExt cx="1544474" cy="1271430"/>
            </a:xfrm>
          </p:grpSpPr>
          <p:sp>
            <p:nvSpPr>
              <p:cNvPr id="2066" name="Google Shape;2066;p25"/>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7" name="Google Shape;2067;p25"/>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8" name="Google Shape;2068;p25"/>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9" name="Google Shape;2069;p25"/>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0" name="Google Shape;2070;p25"/>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1" name="Google Shape;2071;p25"/>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2" name="Google Shape;2072;p25"/>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3" name="Google Shape;2073;p25"/>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4" name="Shape 2074"/>
        <p:cNvGrpSpPr/>
        <p:nvPr/>
      </p:nvGrpSpPr>
      <p:grpSpPr>
        <a:xfrm>
          <a:off x="0" y="0"/>
          <a:ext cx="0" cy="0"/>
          <a:chOff x="0" y="0"/>
          <a:chExt cx="0" cy="0"/>
        </a:xfrm>
      </p:grpSpPr>
      <p:grpSp>
        <p:nvGrpSpPr>
          <p:cNvPr id="2075" name="Google Shape;2075;p26"/>
          <p:cNvGrpSpPr/>
          <p:nvPr/>
        </p:nvGrpSpPr>
        <p:grpSpPr>
          <a:xfrm flipH="1">
            <a:off x="-918324" y="-1669403"/>
            <a:ext cx="11119284" cy="9091909"/>
            <a:chOff x="4604892" y="4772533"/>
            <a:chExt cx="1053142" cy="861123"/>
          </a:xfrm>
        </p:grpSpPr>
        <p:sp>
          <p:nvSpPr>
            <p:cNvPr id="2076" name="Google Shape;2076;p26"/>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7" name="Google Shape;2077;p26"/>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8" name="Google Shape;2078;p26"/>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9" name="Google Shape;2079;p26"/>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0" name="Google Shape;2080;p26"/>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81" name="Google Shape;2081;p26"/>
          <p:cNvSpPr/>
          <p:nvPr/>
        </p:nvSpPr>
        <p:spPr>
          <a:xfrm flipH="1">
            <a:off x="1325" y="1367001"/>
            <a:ext cx="3162599" cy="4765508"/>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2" name="Google Shape;2082;p26"/>
          <p:cNvSpPr/>
          <p:nvPr/>
        </p:nvSpPr>
        <p:spPr>
          <a:xfrm rot="402590">
            <a:off x="-593028" y="-836333"/>
            <a:ext cx="10149892" cy="3854327"/>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3" name="Google Shape;2083;p26"/>
          <p:cNvSpPr txBox="1"/>
          <p:nvPr>
            <p:ph type="title"/>
          </p:nvPr>
        </p:nvSpPr>
        <p:spPr>
          <a:xfrm>
            <a:off x="1552463" y="539501"/>
            <a:ext cx="4448100" cy="122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8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84" name="Google Shape;2084;p26"/>
          <p:cNvSpPr txBox="1"/>
          <p:nvPr>
            <p:ph idx="1" type="subTitle"/>
          </p:nvPr>
        </p:nvSpPr>
        <p:spPr>
          <a:xfrm>
            <a:off x="1552413" y="1612850"/>
            <a:ext cx="4448100" cy="116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5" name="Google Shape;2085;p26"/>
          <p:cNvSpPr txBox="1"/>
          <p:nvPr/>
        </p:nvSpPr>
        <p:spPr>
          <a:xfrm>
            <a:off x="1552475" y="3374600"/>
            <a:ext cx="4448100" cy="79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chivo"/>
                <a:ea typeface="Archivo"/>
                <a:cs typeface="Archivo"/>
                <a:sym typeface="Archivo"/>
              </a:rPr>
              <a:t>CREDITS:</a:t>
            </a:r>
            <a:r>
              <a:rPr b="0" i="0" lang="en" sz="1200" u="none" cap="none" strike="noStrike">
                <a:solidFill>
                  <a:schemeClr val="dk1"/>
                </a:solidFill>
                <a:latin typeface="Archivo"/>
                <a:ea typeface="Archivo"/>
                <a:cs typeface="Archivo"/>
                <a:sym typeface="Archivo"/>
              </a:rPr>
              <a:t> This presentation template was created by </a:t>
            </a:r>
            <a:r>
              <a:rPr b="1" i="0" lang="en" sz="1200" u="sng" cap="none" strike="noStrike">
                <a:solidFill>
                  <a:schemeClr val="hlink"/>
                </a:solidFill>
                <a:latin typeface="Archivo"/>
                <a:ea typeface="Archivo"/>
                <a:cs typeface="Archivo"/>
                <a:sym typeface="Archivo"/>
                <a:hlinkClick r:id="rId2"/>
              </a:rPr>
              <a:t>Slidesgo</a:t>
            </a:r>
            <a:r>
              <a:rPr b="0" i="0" lang="en" sz="1200" u="none" cap="none" strike="noStrike">
                <a:solidFill>
                  <a:schemeClr val="dk1"/>
                </a:solidFill>
                <a:latin typeface="Archivo"/>
                <a:ea typeface="Archivo"/>
                <a:cs typeface="Archivo"/>
                <a:sym typeface="Archivo"/>
              </a:rPr>
              <a:t>, and includes icons by </a:t>
            </a:r>
            <a:r>
              <a:rPr b="1" i="0" lang="en" sz="1200" u="sng" cap="none" strike="noStrike">
                <a:solidFill>
                  <a:schemeClr val="hlink"/>
                </a:solidFill>
                <a:latin typeface="Archivo"/>
                <a:ea typeface="Archivo"/>
                <a:cs typeface="Archivo"/>
                <a:sym typeface="Archivo"/>
                <a:hlinkClick r:id="rId3"/>
              </a:rPr>
              <a:t>Flaticon</a:t>
            </a:r>
            <a:r>
              <a:rPr b="0" i="0" lang="en" sz="1200" u="none" cap="none" strike="noStrike">
                <a:solidFill>
                  <a:schemeClr val="dk1"/>
                </a:solidFill>
                <a:latin typeface="Archivo"/>
                <a:ea typeface="Archivo"/>
                <a:cs typeface="Archivo"/>
                <a:sym typeface="Archivo"/>
              </a:rPr>
              <a:t>, and infographics &amp; images by </a:t>
            </a:r>
            <a:r>
              <a:rPr b="1" i="0" lang="en" sz="1200" u="sng" cap="none" strike="noStrike">
                <a:solidFill>
                  <a:schemeClr val="hlink"/>
                </a:solidFill>
                <a:latin typeface="Archivo"/>
                <a:ea typeface="Archivo"/>
                <a:cs typeface="Archivo"/>
                <a:sym typeface="Archivo"/>
                <a:hlinkClick r:id="rId4"/>
              </a:rPr>
              <a:t>Freepik</a:t>
            </a:r>
            <a:r>
              <a:rPr b="0" i="0" lang="en" sz="1200" u="sng" cap="none" strike="noStrike">
                <a:solidFill>
                  <a:schemeClr val="dk1"/>
                </a:solidFill>
                <a:latin typeface="Archivo"/>
                <a:ea typeface="Archivo"/>
                <a:cs typeface="Archivo"/>
                <a:sym typeface="Archivo"/>
              </a:rPr>
              <a:t> </a:t>
            </a:r>
            <a:endParaRPr b="1" i="0" sz="1200" u="sng" cap="none" strike="noStrike">
              <a:solidFill>
                <a:schemeClr val="dk1"/>
              </a:solidFill>
              <a:latin typeface="Archivo"/>
              <a:ea typeface="Archivo"/>
              <a:cs typeface="Archivo"/>
              <a:sym typeface="Archivo"/>
            </a:endParaRPr>
          </a:p>
        </p:txBody>
      </p:sp>
      <p:grpSp>
        <p:nvGrpSpPr>
          <p:cNvPr id="2086" name="Google Shape;2086;p26"/>
          <p:cNvGrpSpPr/>
          <p:nvPr/>
        </p:nvGrpSpPr>
        <p:grpSpPr>
          <a:xfrm>
            <a:off x="-223529" y="1232325"/>
            <a:ext cx="1691997" cy="4450632"/>
            <a:chOff x="-223529" y="1232325"/>
            <a:chExt cx="1691997" cy="4450632"/>
          </a:xfrm>
        </p:grpSpPr>
        <p:grpSp>
          <p:nvGrpSpPr>
            <p:cNvPr id="2087" name="Google Shape;2087;p26"/>
            <p:cNvGrpSpPr/>
            <p:nvPr/>
          </p:nvGrpSpPr>
          <p:grpSpPr>
            <a:xfrm>
              <a:off x="-223529" y="4195604"/>
              <a:ext cx="1691997" cy="1487353"/>
              <a:chOff x="-223529" y="4195604"/>
              <a:chExt cx="1691997" cy="1487353"/>
            </a:xfrm>
          </p:grpSpPr>
          <p:sp>
            <p:nvSpPr>
              <p:cNvPr id="2088" name="Google Shape;2088;p26"/>
              <p:cNvSpPr/>
              <p:nvPr/>
            </p:nvSpPr>
            <p:spPr>
              <a:xfrm flipH="1" rot="571363">
                <a:off x="-118574" y="4248712"/>
                <a:ext cx="752933" cy="1331522"/>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9" name="Google Shape;2089;p26"/>
              <p:cNvSpPr/>
              <p:nvPr/>
            </p:nvSpPr>
            <p:spPr>
              <a:xfrm rot="2833964">
                <a:off x="503144" y="4482206"/>
                <a:ext cx="648463" cy="1146771"/>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0" name="Google Shape;2090;p26"/>
            <p:cNvGrpSpPr/>
            <p:nvPr/>
          </p:nvGrpSpPr>
          <p:grpSpPr>
            <a:xfrm>
              <a:off x="-37807" y="1232325"/>
              <a:ext cx="805103" cy="2509479"/>
              <a:chOff x="-37807" y="2146725"/>
              <a:chExt cx="805103" cy="2509479"/>
            </a:xfrm>
          </p:grpSpPr>
          <p:grpSp>
            <p:nvGrpSpPr>
              <p:cNvPr id="2091" name="Google Shape;2091;p26"/>
              <p:cNvGrpSpPr/>
              <p:nvPr/>
            </p:nvGrpSpPr>
            <p:grpSpPr>
              <a:xfrm>
                <a:off x="172466" y="3853731"/>
                <a:ext cx="594830" cy="802473"/>
                <a:chOff x="3436592" y="377912"/>
                <a:chExt cx="437954" cy="590835"/>
              </a:xfrm>
            </p:grpSpPr>
            <p:sp>
              <p:nvSpPr>
                <p:cNvPr id="2092" name="Google Shape;2092;p26"/>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3" name="Google Shape;2093;p26"/>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094" name="Google Shape;2094;p26"/>
                <p:cNvGrpSpPr/>
                <p:nvPr/>
              </p:nvGrpSpPr>
              <p:grpSpPr>
                <a:xfrm>
                  <a:off x="3462692" y="377912"/>
                  <a:ext cx="410791" cy="590835"/>
                  <a:chOff x="3462692" y="377912"/>
                  <a:chExt cx="410791" cy="590835"/>
                </a:xfrm>
              </p:grpSpPr>
              <p:sp>
                <p:nvSpPr>
                  <p:cNvPr id="2095" name="Google Shape;2095;p26"/>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6" name="Google Shape;2096;p26"/>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7" name="Google Shape;2097;p26"/>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8" name="Google Shape;2098;p26"/>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9" name="Google Shape;2099;p26"/>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0" name="Google Shape;2100;p26"/>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1" name="Google Shape;2101;p26"/>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2" name="Google Shape;2102;p26"/>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3" name="Google Shape;2103;p26"/>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4" name="Google Shape;2104;p26"/>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5" name="Google Shape;2105;p26"/>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6" name="Google Shape;2106;p26"/>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7" name="Google Shape;2107;p26"/>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8" name="Google Shape;2108;p26"/>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9" name="Google Shape;2109;p26"/>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0" name="Google Shape;2110;p26"/>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1" name="Google Shape;2111;p26"/>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2" name="Google Shape;2112;p26"/>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3" name="Google Shape;2113;p26"/>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4" name="Google Shape;2114;p26"/>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5" name="Google Shape;2115;p26"/>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6" name="Google Shape;2116;p26"/>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7" name="Google Shape;2117;p26"/>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8" name="Google Shape;2118;p26"/>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9" name="Google Shape;2119;p26"/>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0" name="Google Shape;2120;p26"/>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1" name="Google Shape;2121;p26"/>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2" name="Google Shape;2122;p26"/>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23" name="Google Shape;2123;p26"/>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4" name="Google Shape;2124;p26"/>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5" name="Google Shape;2125;p26"/>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26" name="Google Shape;2126;p26"/>
              <p:cNvGrpSpPr/>
              <p:nvPr/>
            </p:nvGrpSpPr>
            <p:grpSpPr>
              <a:xfrm>
                <a:off x="-37807" y="2146725"/>
                <a:ext cx="457307" cy="1296240"/>
                <a:chOff x="86850" y="2222925"/>
                <a:chExt cx="457307" cy="1296240"/>
              </a:xfrm>
            </p:grpSpPr>
            <p:sp>
              <p:nvSpPr>
                <p:cNvPr id="2127" name="Google Shape;2127;p26"/>
                <p:cNvSpPr/>
                <p:nvPr/>
              </p:nvSpPr>
              <p:spPr>
                <a:xfrm>
                  <a:off x="310462" y="3371987"/>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8" name="Google Shape;2128;p26"/>
                <p:cNvSpPr/>
                <p:nvPr/>
              </p:nvSpPr>
              <p:spPr>
                <a:xfrm>
                  <a:off x="86850" y="2871750"/>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9" name="Google Shape;2129;p26"/>
                <p:cNvSpPr/>
                <p:nvPr/>
              </p:nvSpPr>
              <p:spPr>
                <a:xfrm>
                  <a:off x="444825" y="26094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0" name="Google Shape;2130;p26"/>
                <p:cNvSpPr/>
                <p:nvPr/>
              </p:nvSpPr>
              <p:spPr>
                <a:xfrm>
                  <a:off x="213750" y="222292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nvGrpSpPr>
          <p:cNvPr id="2131" name="Google Shape;2131;p26"/>
          <p:cNvGrpSpPr/>
          <p:nvPr/>
        </p:nvGrpSpPr>
        <p:grpSpPr>
          <a:xfrm rot="2285765">
            <a:off x="7051777" y="-103144"/>
            <a:ext cx="2605608" cy="1437686"/>
            <a:chOff x="-266889" y="104297"/>
            <a:chExt cx="2605533" cy="1437644"/>
          </a:xfrm>
        </p:grpSpPr>
        <p:sp>
          <p:nvSpPr>
            <p:cNvPr id="2132" name="Google Shape;2132;p26"/>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3" name="Google Shape;2133;p26"/>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4" name="Google Shape;2134;p26"/>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5" name="Google Shape;2135;p26"/>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6" name="Google Shape;2136;p26"/>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7" name="Google Shape;2137;p26"/>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8" name="Google Shape;2138;p26"/>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39" name="Shape 2139"/>
        <p:cNvGrpSpPr/>
        <p:nvPr/>
      </p:nvGrpSpPr>
      <p:grpSpPr>
        <a:xfrm>
          <a:off x="0" y="0"/>
          <a:ext cx="0" cy="0"/>
          <a:chOff x="0" y="0"/>
          <a:chExt cx="0" cy="0"/>
        </a:xfrm>
      </p:grpSpPr>
      <p:grpSp>
        <p:nvGrpSpPr>
          <p:cNvPr id="2140" name="Google Shape;2140;p27"/>
          <p:cNvGrpSpPr/>
          <p:nvPr/>
        </p:nvGrpSpPr>
        <p:grpSpPr>
          <a:xfrm>
            <a:off x="-81107" y="-548123"/>
            <a:ext cx="9421514" cy="7703951"/>
            <a:chOff x="4604892" y="4772533"/>
            <a:chExt cx="1053142" cy="861123"/>
          </a:xfrm>
        </p:grpSpPr>
        <p:sp>
          <p:nvSpPr>
            <p:cNvPr id="2141" name="Google Shape;2141;p27"/>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2" name="Google Shape;2142;p27"/>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3" name="Google Shape;2143;p27"/>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4" name="Google Shape;2144;p27"/>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5" name="Google Shape;2145;p27"/>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46" name="Google Shape;2146;p27"/>
          <p:cNvSpPr/>
          <p:nvPr/>
        </p:nvSpPr>
        <p:spPr>
          <a:xfrm flipH="1" rot="-652374">
            <a:off x="-161200" y="-9268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7" name="Google Shape;2147;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48" name="Google Shape;2148;p27"/>
          <p:cNvSpPr txBox="1"/>
          <p:nvPr>
            <p:ph idx="1" type="body"/>
          </p:nvPr>
        </p:nvSpPr>
        <p:spPr>
          <a:xfrm>
            <a:off x="720000" y="1121050"/>
            <a:ext cx="7704000" cy="3483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rchiv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
        <p:nvSpPr>
          <p:cNvPr id="2149" name="Google Shape;2149;p27"/>
          <p:cNvSpPr/>
          <p:nvPr/>
        </p:nvSpPr>
        <p:spPr>
          <a:xfrm rot="-1045273">
            <a:off x="7499766" y="-107651"/>
            <a:ext cx="1496075" cy="778518"/>
          </a:xfrm>
          <a:custGeom>
            <a:rect b="b" l="l" r="r" t="t"/>
            <a:pathLst>
              <a:path extrusionOk="0" h="470876" w="904881">
                <a:moveTo>
                  <a:pt x="903116" y="277781"/>
                </a:moveTo>
                <a:cubicBezTo>
                  <a:pt x="911498" y="241903"/>
                  <a:pt x="888829" y="220631"/>
                  <a:pt x="860381" y="210217"/>
                </a:cubicBezTo>
                <a:lnTo>
                  <a:pt x="860381" y="210217"/>
                </a:lnTo>
                <a:cubicBezTo>
                  <a:pt x="839997" y="146145"/>
                  <a:pt x="809200" y="175609"/>
                  <a:pt x="809200" y="175609"/>
                </a:cubicBezTo>
                <a:cubicBezTo>
                  <a:pt x="827678" y="191865"/>
                  <a:pt x="807994" y="206915"/>
                  <a:pt x="807994" y="206915"/>
                </a:cubicBezTo>
                <a:lnTo>
                  <a:pt x="807994" y="207296"/>
                </a:lnTo>
                <a:cubicBezTo>
                  <a:pt x="769894" y="210979"/>
                  <a:pt x="719411" y="220758"/>
                  <a:pt x="679406" y="221329"/>
                </a:cubicBezTo>
                <a:cubicBezTo>
                  <a:pt x="616604" y="222282"/>
                  <a:pt x="464141" y="184436"/>
                  <a:pt x="416389" y="156432"/>
                </a:cubicBezTo>
                <a:cubicBezTo>
                  <a:pt x="368637" y="128429"/>
                  <a:pt x="375558" y="8858"/>
                  <a:pt x="365271" y="1746"/>
                </a:cubicBezTo>
                <a:cubicBezTo>
                  <a:pt x="349587" y="-9176"/>
                  <a:pt x="336951" y="32099"/>
                  <a:pt x="311804" y="98520"/>
                </a:cubicBezTo>
                <a:cubicBezTo>
                  <a:pt x="286658" y="164941"/>
                  <a:pt x="246272" y="163989"/>
                  <a:pt x="246272" y="163989"/>
                </a:cubicBezTo>
                <a:cubicBezTo>
                  <a:pt x="82506" y="173768"/>
                  <a:pt x="6052" y="203676"/>
                  <a:pt x="146" y="240824"/>
                </a:cubicBezTo>
                <a:cubicBezTo>
                  <a:pt x="-463" y="246101"/>
                  <a:pt x="845" y="251416"/>
                  <a:pt x="3829" y="255810"/>
                </a:cubicBezTo>
                <a:lnTo>
                  <a:pt x="3829" y="255810"/>
                </a:lnTo>
                <a:lnTo>
                  <a:pt x="4591" y="257016"/>
                </a:lnTo>
                <a:lnTo>
                  <a:pt x="5734" y="258731"/>
                </a:lnTo>
                <a:lnTo>
                  <a:pt x="6877" y="260191"/>
                </a:lnTo>
                <a:cubicBezTo>
                  <a:pt x="7766" y="261334"/>
                  <a:pt x="8782" y="262541"/>
                  <a:pt x="9926" y="263747"/>
                </a:cubicBezTo>
                <a:lnTo>
                  <a:pt x="11005" y="264954"/>
                </a:lnTo>
                <a:lnTo>
                  <a:pt x="12910" y="266859"/>
                </a:lnTo>
                <a:lnTo>
                  <a:pt x="14307" y="268192"/>
                </a:lnTo>
                <a:lnTo>
                  <a:pt x="16402" y="269970"/>
                </a:lnTo>
                <a:lnTo>
                  <a:pt x="17926" y="271304"/>
                </a:lnTo>
                <a:lnTo>
                  <a:pt x="20149" y="273145"/>
                </a:lnTo>
                <a:lnTo>
                  <a:pt x="21800" y="274415"/>
                </a:lnTo>
                <a:lnTo>
                  <a:pt x="24150" y="276193"/>
                </a:lnTo>
                <a:lnTo>
                  <a:pt x="25864" y="277463"/>
                </a:lnTo>
                <a:lnTo>
                  <a:pt x="28404" y="279241"/>
                </a:lnTo>
                <a:lnTo>
                  <a:pt x="29928" y="280257"/>
                </a:lnTo>
                <a:cubicBezTo>
                  <a:pt x="33294" y="282543"/>
                  <a:pt x="36722" y="284702"/>
                  <a:pt x="40278" y="286607"/>
                </a:cubicBezTo>
                <a:lnTo>
                  <a:pt x="41802" y="287496"/>
                </a:lnTo>
                <a:lnTo>
                  <a:pt x="44787" y="289211"/>
                </a:lnTo>
                <a:lnTo>
                  <a:pt x="46628" y="290290"/>
                </a:lnTo>
                <a:lnTo>
                  <a:pt x="49550" y="291878"/>
                </a:lnTo>
                <a:lnTo>
                  <a:pt x="51518" y="292957"/>
                </a:lnTo>
                <a:lnTo>
                  <a:pt x="54439" y="294545"/>
                </a:lnTo>
                <a:lnTo>
                  <a:pt x="56344" y="295497"/>
                </a:lnTo>
                <a:lnTo>
                  <a:pt x="59392" y="297021"/>
                </a:lnTo>
                <a:cubicBezTo>
                  <a:pt x="59963" y="297358"/>
                  <a:pt x="60560" y="297650"/>
                  <a:pt x="61170" y="297910"/>
                </a:cubicBezTo>
                <a:lnTo>
                  <a:pt x="64218" y="299434"/>
                </a:lnTo>
                <a:lnTo>
                  <a:pt x="65297" y="300006"/>
                </a:lnTo>
                <a:lnTo>
                  <a:pt x="72409" y="303371"/>
                </a:lnTo>
                <a:lnTo>
                  <a:pt x="73298" y="303752"/>
                </a:lnTo>
                <a:lnTo>
                  <a:pt x="76283" y="305149"/>
                </a:lnTo>
                <a:lnTo>
                  <a:pt x="77934" y="305848"/>
                </a:lnTo>
                <a:lnTo>
                  <a:pt x="80664" y="307054"/>
                </a:lnTo>
                <a:lnTo>
                  <a:pt x="82379" y="307816"/>
                </a:lnTo>
                <a:lnTo>
                  <a:pt x="84919" y="308959"/>
                </a:lnTo>
                <a:lnTo>
                  <a:pt x="86633" y="309658"/>
                </a:lnTo>
                <a:lnTo>
                  <a:pt x="88983" y="310674"/>
                </a:lnTo>
                <a:lnTo>
                  <a:pt x="90634" y="311372"/>
                </a:lnTo>
                <a:lnTo>
                  <a:pt x="92793" y="312261"/>
                </a:lnTo>
                <a:lnTo>
                  <a:pt x="94381" y="312896"/>
                </a:lnTo>
                <a:lnTo>
                  <a:pt x="97873" y="314293"/>
                </a:lnTo>
                <a:lnTo>
                  <a:pt x="99397" y="314928"/>
                </a:lnTo>
                <a:lnTo>
                  <a:pt x="100857" y="315500"/>
                </a:lnTo>
                <a:lnTo>
                  <a:pt x="102318" y="316071"/>
                </a:lnTo>
                <a:lnTo>
                  <a:pt x="103651" y="316579"/>
                </a:lnTo>
                <a:lnTo>
                  <a:pt x="104858" y="317024"/>
                </a:lnTo>
                <a:lnTo>
                  <a:pt x="105938" y="317468"/>
                </a:lnTo>
                <a:lnTo>
                  <a:pt x="106953" y="317849"/>
                </a:lnTo>
                <a:lnTo>
                  <a:pt x="107779" y="318167"/>
                </a:lnTo>
                <a:lnTo>
                  <a:pt x="108604" y="318167"/>
                </a:lnTo>
                <a:lnTo>
                  <a:pt x="109113" y="318167"/>
                </a:lnTo>
                <a:lnTo>
                  <a:pt x="109684" y="318167"/>
                </a:lnTo>
                <a:lnTo>
                  <a:pt x="110256" y="318167"/>
                </a:lnTo>
                <a:cubicBezTo>
                  <a:pt x="117748" y="320516"/>
                  <a:pt x="125178" y="322739"/>
                  <a:pt x="132607" y="324898"/>
                </a:cubicBezTo>
                <a:lnTo>
                  <a:pt x="133433" y="324898"/>
                </a:lnTo>
                <a:lnTo>
                  <a:pt x="150514" y="329787"/>
                </a:lnTo>
                <a:cubicBezTo>
                  <a:pt x="143085" y="355949"/>
                  <a:pt x="139529" y="394811"/>
                  <a:pt x="165183" y="430879"/>
                </a:cubicBezTo>
                <a:cubicBezTo>
                  <a:pt x="209633" y="492728"/>
                  <a:pt x="245891" y="468408"/>
                  <a:pt x="250400" y="452660"/>
                </a:cubicBezTo>
                <a:cubicBezTo>
                  <a:pt x="253956" y="440341"/>
                  <a:pt x="232938" y="388017"/>
                  <a:pt x="230080" y="349282"/>
                </a:cubicBezTo>
                <a:cubicBezTo>
                  <a:pt x="291186" y="362484"/>
                  <a:pt x="353391" y="369945"/>
                  <a:pt x="415881" y="371570"/>
                </a:cubicBezTo>
                <a:lnTo>
                  <a:pt x="415881" y="371570"/>
                </a:lnTo>
                <a:cubicBezTo>
                  <a:pt x="442614" y="372180"/>
                  <a:pt x="469361" y="371437"/>
                  <a:pt x="496018" y="369348"/>
                </a:cubicBezTo>
                <a:lnTo>
                  <a:pt x="496716" y="369348"/>
                </a:lnTo>
                <a:cubicBezTo>
                  <a:pt x="501415" y="368967"/>
                  <a:pt x="506114" y="368586"/>
                  <a:pt x="510750" y="368078"/>
                </a:cubicBezTo>
                <a:lnTo>
                  <a:pt x="511893" y="368078"/>
                </a:lnTo>
                <a:cubicBezTo>
                  <a:pt x="516338" y="367633"/>
                  <a:pt x="520720" y="367189"/>
                  <a:pt x="525038" y="366617"/>
                </a:cubicBezTo>
                <a:lnTo>
                  <a:pt x="526053" y="366617"/>
                </a:lnTo>
                <a:cubicBezTo>
                  <a:pt x="544595" y="364395"/>
                  <a:pt x="562058" y="361474"/>
                  <a:pt x="578504" y="358108"/>
                </a:cubicBezTo>
                <a:lnTo>
                  <a:pt x="580346" y="357727"/>
                </a:lnTo>
                <a:lnTo>
                  <a:pt x="590252" y="355568"/>
                </a:lnTo>
                <a:lnTo>
                  <a:pt x="592728" y="354997"/>
                </a:lnTo>
                <a:lnTo>
                  <a:pt x="601936" y="352838"/>
                </a:lnTo>
                <a:lnTo>
                  <a:pt x="604285" y="352266"/>
                </a:lnTo>
                <a:lnTo>
                  <a:pt x="613747" y="349790"/>
                </a:lnTo>
                <a:lnTo>
                  <a:pt x="615271" y="349409"/>
                </a:lnTo>
                <a:cubicBezTo>
                  <a:pt x="622573" y="347440"/>
                  <a:pt x="629622" y="345345"/>
                  <a:pt x="636480" y="343059"/>
                </a:cubicBezTo>
                <a:lnTo>
                  <a:pt x="638258" y="342424"/>
                </a:lnTo>
                <a:lnTo>
                  <a:pt x="646195" y="339884"/>
                </a:lnTo>
                <a:lnTo>
                  <a:pt x="649053" y="338931"/>
                </a:lnTo>
                <a:lnTo>
                  <a:pt x="655403" y="336645"/>
                </a:lnTo>
                <a:lnTo>
                  <a:pt x="658514" y="335502"/>
                </a:lnTo>
                <a:cubicBezTo>
                  <a:pt x="660610" y="334804"/>
                  <a:pt x="662578" y="334042"/>
                  <a:pt x="664864" y="333280"/>
                </a:cubicBezTo>
                <a:lnTo>
                  <a:pt x="667849" y="332137"/>
                </a:lnTo>
                <a:lnTo>
                  <a:pt x="674199" y="329787"/>
                </a:lnTo>
                <a:lnTo>
                  <a:pt x="676676" y="328771"/>
                </a:lnTo>
                <a:cubicBezTo>
                  <a:pt x="714337" y="314370"/>
                  <a:pt x="749497" y="294145"/>
                  <a:pt x="780879" y="268827"/>
                </a:cubicBezTo>
                <a:cubicBezTo>
                  <a:pt x="811931" y="242538"/>
                  <a:pt x="826154" y="237585"/>
                  <a:pt x="851872" y="244380"/>
                </a:cubicBezTo>
                <a:cubicBezTo>
                  <a:pt x="877589" y="251174"/>
                  <a:pt x="893972" y="315881"/>
                  <a:pt x="903116" y="277781"/>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50" name="Google Shape;2150;p27"/>
          <p:cNvGrpSpPr/>
          <p:nvPr/>
        </p:nvGrpSpPr>
        <p:grpSpPr>
          <a:xfrm>
            <a:off x="7595443" y="2461925"/>
            <a:ext cx="2087202" cy="3173485"/>
            <a:chOff x="7595443" y="2461925"/>
            <a:chExt cx="2087202" cy="3173485"/>
          </a:xfrm>
        </p:grpSpPr>
        <p:grpSp>
          <p:nvGrpSpPr>
            <p:cNvPr id="2151" name="Google Shape;2151;p27"/>
            <p:cNvGrpSpPr/>
            <p:nvPr/>
          </p:nvGrpSpPr>
          <p:grpSpPr>
            <a:xfrm flipH="1">
              <a:off x="7595443" y="3917200"/>
              <a:ext cx="2087202" cy="1718210"/>
              <a:chOff x="4439913" y="3562130"/>
              <a:chExt cx="1544474" cy="1271430"/>
            </a:xfrm>
          </p:grpSpPr>
          <p:sp>
            <p:nvSpPr>
              <p:cNvPr id="2152" name="Google Shape;2152;p27"/>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3" name="Google Shape;2153;p27"/>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4" name="Google Shape;2154;p27"/>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5" name="Google Shape;2155;p27"/>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6" name="Google Shape;2156;p27"/>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7" name="Google Shape;2157;p27"/>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8" name="Google Shape;2158;p27"/>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9" name="Google Shape;2159;p27"/>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60" name="Google Shape;2160;p27"/>
            <p:cNvGrpSpPr/>
            <p:nvPr/>
          </p:nvGrpSpPr>
          <p:grpSpPr>
            <a:xfrm>
              <a:off x="8727984" y="2461925"/>
              <a:ext cx="440414" cy="1226680"/>
              <a:chOff x="8825676" y="2461925"/>
              <a:chExt cx="440414" cy="1226680"/>
            </a:xfrm>
          </p:grpSpPr>
          <p:sp>
            <p:nvSpPr>
              <p:cNvPr id="2161" name="Google Shape;2161;p27"/>
              <p:cNvSpPr/>
              <p:nvPr/>
            </p:nvSpPr>
            <p:spPr>
              <a:xfrm>
                <a:off x="9118912" y="2743187"/>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2" name="Google Shape;2162;p27"/>
              <p:cNvSpPr/>
              <p:nvPr/>
            </p:nvSpPr>
            <p:spPr>
              <a:xfrm>
                <a:off x="8904202" y="3208350"/>
                <a:ext cx="114934" cy="114934"/>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3" name="Google Shape;2163;p27"/>
              <p:cNvSpPr/>
              <p:nvPr/>
            </p:nvSpPr>
            <p:spPr>
              <a:xfrm>
                <a:off x="9087626" y="3610075"/>
                <a:ext cx="78530" cy="78530"/>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4" name="Google Shape;2164;p27"/>
              <p:cNvSpPr/>
              <p:nvPr/>
            </p:nvSpPr>
            <p:spPr>
              <a:xfrm>
                <a:off x="8825676" y="2461925"/>
                <a:ext cx="78530" cy="78530"/>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165" name="Google Shape;2165;p27"/>
          <p:cNvSpPr/>
          <p:nvPr/>
        </p:nvSpPr>
        <p:spPr>
          <a:xfrm rot="4060996">
            <a:off x="-816259" y="2307693"/>
            <a:ext cx="4967728" cy="3886998"/>
          </a:xfrm>
          <a:custGeom>
            <a:rect b="b" l="l" r="r" t="t"/>
            <a:pathLst>
              <a:path extrusionOk="0" h="404177" w="1924875">
                <a:moveTo>
                  <a:pt x="619061" y="306515"/>
                </a:moveTo>
                <a:cubicBezTo>
                  <a:pt x="416261" y="355911"/>
                  <a:pt x="208680" y="383013"/>
                  <a:pt x="0" y="387350"/>
                </a:cubicBezTo>
                <a:lnTo>
                  <a:pt x="0" y="404178"/>
                </a:lnTo>
                <a:lnTo>
                  <a:pt x="1924876" y="404178"/>
                </a:lnTo>
                <a:lnTo>
                  <a:pt x="1924876" y="0"/>
                </a:lnTo>
                <a:cubicBezTo>
                  <a:pt x="1800289" y="933"/>
                  <a:pt x="1675955" y="12554"/>
                  <a:pt x="1553337" y="34734"/>
                </a:cubicBezTo>
                <a:cubicBezTo>
                  <a:pt x="1225169" y="94615"/>
                  <a:pt x="938149" y="227838"/>
                  <a:pt x="619061" y="306515"/>
                </a:cubicBez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66" name="Shape 2166"/>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7" name="Shape 2167"/>
        <p:cNvGrpSpPr/>
        <p:nvPr/>
      </p:nvGrpSpPr>
      <p:grpSpPr>
        <a:xfrm>
          <a:off x="0" y="0"/>
          <a:ext cx="0" cy="0"/>
          <a:chOff x="0" y="0"/>
          <a:chExt cx="0" cy="0"/>
        </a:xfrm>
      </p:grpSpPr>
      <p:sp>
        <p:nvSpPr>
          <p:cNvPr id="2168" name="Google Shape;2168;p29"/>
          <p:cNvSpPr/>
          <p:nvPr/>
        </p:nvSpPr>
        <p:spPr>
          <a:xfrm rot="344867">
            <a:off x="-257359" y="-494036"/>
            <a:ext cx="9598275" cy="3644856"/>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69" name="Google Shape;2169;p29"/>
          <p:cNvGrpSpPr/>
          <p:nvPr/>
        </p:nvGrpSpPr>
        <p:grpSpPr>
          <a:xfrm>
            <a:off x="-351295" y="-696880"/>
            <a:ext cx="9915007" cy="6429993"/>
            <a:chOff x="8596439" y="4160773"/>
            <a:chExt cx="1163542" cy="754570"/>
          </a:xfrm>
        </p:grpSpPr>
        <p:sp>
          <p:nvSpPr>
            <p:cNvPr id="2170" name="Google Shape;2170;p29"/>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1" name="Google Shape;2171;p29"/>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2" name="Google Shape;2172;p29"/>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3" name="Google Shape;2173;p29"/>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174" name="Google Shape;2174;p29"/>
          <p:cNvSpPr/>
          <p:nvPr/>
        </p:nvSpPr>
        <p:spPr>
          <a:xfrm flipH="1" rot="10540379">
            <a:off x="-3139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5" name="Google Shape;2175;p29"/>
          <p:cNvSpPr/>
          <p:nvPr/>
        </p:nvSpPr>
        <p:spPr>
          <a:xfrm>
            <a:off x="6663026" y="2368745"/>
            <a:ext cx="2499117" cy="3765751"/>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6" name="Google Shape;2176;p29"/>
          <p:cNvSpPr/>
          <p:nvPr/>
        </p:nvSpPr>
        <p:spPr>
          <a:xfrm>
            <a:off x="-32435" y="3798375"/>
            <a:ext cx="3961543" cy="1345133"/>
          </a:xfrm>
          <a:custGeom>
            <a:rect b="b" l="l" r="r" t="t"/>
            <a:pathLst>
              <a:path extrusionOk="0" h="858139" w="2527300">
                <a:moveTo>
                  <a:pt x="2424875" y="740473"/>
                </a:moveTo>
                <a:cubicBezTo>
                  <a:pt x="2424875" y="740473"/>
                  <a:pt x="2380425" y="714502"/>
                  <a:pt x="2381314" y="708025"/>
                </a:cubicBezTo>
                <a:cubicBezTo>
                  <a:pt x="2382012" y="702945"/>
                  <a:pt x="2365184" y="685927"/>
                  <a:pt x="2353627" y="678815"/>
                </a:cubicBezTo>
                <a:lnTo>
                  <a:pt x="2357374" y="677863"/>
                </a:lnTo>
                <a:cubicBezTo>
                  <a:pt x="2386330" y="671004"/>
                  <a:pt x="2368359" y="647700"/>
                  <a:pt x="2400618" y="643065"/>
                </a:cubicBezTo>
                <a:cubicBezTo>
                  <a:pt x="2432876" y="638429"/>
                  <a:pt x="2421572" y="617982"/>
                  <a:pt x="2449386" y="611315"/>
                </a:cubicBezTo>
                <a:cubicBezTo>
                  <a:pt x="2466041" y="607282"/>
                  <a:pt x="2480882" y="597808"/>
                  <a:pt x="2491550" y="584391"/>
                </a:cubicBezTo>
                <a:cubicBezTo>
                  <a:pt x="2471922" y="589521"/>
                  <a:pt x="2451761" y="592315"/>
                  <a:pt x="2431478" y="592709"/>
                </a:cubicBezTo>
                <a:cubicBezTo>
                  <a:pt x="2400237" y="592709"/>
                  <a:pt x="2412428" y="622935"/>
                  <a:pt x="2388171" y="623062"/>
                </a:cubicBezTo>
                <a:cubicBezTo>
                  <a:pt x="2379897" y="622179"/>
                  <a:pt x="2371782" y="625786"/>
                  <a:pt x="2366899" y="632523"/>
                </a:cubicBezTo>
                <a:cubicBezTo>
                  <a:pt x="2371852" y="614109"/>
                  <a:pt x="2401380" y="615886"/>
                  <a:pt x="2404999" y="597154"/>
                </a:cubicBezTo>
                <a:cubicBezTo>
                  <a:pt x="2408872" y="575754"/>
                  <a:pt x="2399602" y="564007"/>
                  <a:pt x="2424049" y="554165"/>
                </a:cubicBezTo>
                <a:cubicBezTo>
                  <a:pt x="2448496" y="544322"/>
                  <a:pt x="2469959" y="487045"/>
                  <a:pt x="2469959" y="487045"/>
                </a:cubicBezTo>
                <a:cubicBezTo>
                  <a:pt x="2469959" y="487045"/>
                  <a:pt x="2446274" y="510794"/>
                  <a:pt x="2427224" y="516763"/>
                </a:cubicBezTo>
                <a:cubicBezTo>
                  <a:pt x="2408174" y="522732"/>
                  <a:pt x="2390331" y="534924"/>
                  <a:pt x="2386902" y="554291"/>
                </a:cubicBezTo>
                <a:cubicBezTo>
                  <a:pt x="2383472" y="573659"/>
                  <a:pt x="2387981" y="579184"/>
                  <a:pt x="2371471" y="590677"/>
                </a:cubicBezTo>
                <a:cubicBezTo>
                  <a:pt x="2354961" y="602171"/>
                  <a:pt x="2355088" y="608203"/>
                  <a:pt x="2351722" y="626935"/>
                </a:cubicBezTo>
                <a:cubicBezTo>
                  <a:pt x="2348357" y="645668"/>
                  <a:pt x="2344865" y="650050"/>
                  <a:pt x="2327783" y="661988"/>
                </a:cubicBezTo>
                <a:cubicBezTo>
                  <a:pt x="2316416" y="669925"/>
                  <a:pt x="2315083" y="670814"/>
                  <a:pt x="2314575" y="675830"/>
                </a:cubicBezTo>
                <a:lnTo>
                  <a:pt x="2313432" y="675830"/>
                </a:lnTo>
                <a:cubicBezTo>
                  <a:pt x="2312302" y="670408"/>
                  <a:pt x="2312969" y="664769"/>
                  <a:pt x="2315337" y="659765"/>
                </a:cubicBezTo>
                <a:cubicBezTo>
                  <a:pt x="2323846" y="644144"/>
                  <a:pt x="2335086" y="656654"/>
                  <a:pt x="2341944" y="633794"/>
                </a:cubicBezTo>
                <a:cubicBezTo>
                  <a:pt x="2348802" y="610934"/>
                  <a:pt x="2337499" y="599567"/>
                  <a:pt x="2351278" y="589979"/>
                </a:cubicBezTo>
                <a:cubicBezTo>
                  <a:pt x="2365058" y="580390"/>
                  <a:pt x="2385251" y="567817"/>
                  <a:pt x="2374773" y="542163"/>
                </a:cubicBezTo>
                <a:cubicBezTo>
                  <a:pt x="2364296" y="516509"/>
                  <a:pt x="2385314" y="491363"/>
                  <a:pt x="2385314" y="491363"/>
                </a:cubicBezTo>
                <a:cubicBezTo>
                  <a:pt x="2372849" y="498792"/>
                  <a:pt x="2364334" y="511378"/>
                  <a:pt x="2362073" y="525716"/>
                </a:cubicBezTo>
                <a:cubicBezTo>
                  <a:pt x="2357628" y="550545"/>
                  <a:pt x="2360676" y="558355"/>
                  <a:pt x="2338705" y="573722"/>
                </a:cubicBezTo>
                <a:cubicBezTo>
                  <a:pt x="2316734" y="589090"/>
                  <a:pt x="2341626" y="600392"/>
                  <a:pt x="2328926" y="620395"/>
                </a:cubicBezTo>
                <a:cubicBezTo>
                  <a:pt x="2316226" y="640397"/>
                  <a:pt x="2299780" y="638556"/>
                  <a:pt x="2294763" y="666750"/>
                </a:cubicBezTo>
                <a:cubicBezTo>
                  <a:pt x="2294172" y="669855"/>
                  <a:pt x="2293347" y="672916"/>
                  <a:pt x="2292287" y="675894"/>
                </a:cubicBezTo>
                <a:lnTo>
                  <a:pt x="2286952" y="675894"/>
                </a:lnTo>
                <a:cubicBezTo>
                  <a:pt x="2287010" y="674732"/>
                  <a:pt x="2287010" y="673564"/>
                  <a:pt x="2286952" y="672402"/>
                </a:cubicBezTo>
                <a:cubicBezTo>
                  <a:pt x="2286381" y="668846"/>
                  <a:pt x="2285809" y="665734"/>
                  <a:pt x="2285365" y="662940"/>
                </a:cubicBezTo>
                <a:cubicBezTo>
                  <a:pt x="2290890" y="632016"/>
                  <a:pt x="2312924" y="640715"/>
                  <a:pt x="2316671" y="619697"/>
                </a:cubicBezTo>
                <a:cubicBezTo>
                  <a:pt x="2320417" y="598678"/>
                  <a:pt x="2299716" y="589915"/>
                  <a:pt x="2320417" y="575247"/>
                </a:cubicBezTo>
                <a:cubicBezTo>
                  <a:pt x="2341118" y="560578"/>
                  <a:pt x="2339086" y="564388"/>
                  <a:pt x="2342452" y="545402"/>
                </a:cubicBezTo>
                <a:cubicBezTo>
                  <a:pt x="2345817" y="526415"/>
                  <a:pt x="2354199" y="521462"/>
                  <a:pt x="2354199" y="521462"/>
                </a:cubicBezTo>
                <a:cubicBezTo>
                  <a:pt x="2354199" y="521462"/>
                  <a:pt x="2335149" y="527812"/>
                  <a:pt x="2332927" y="538734"/>
                </a:cubicBezTo>
                <a:cubicBezTo>
                  <a:pt x="2332152" y="546360"/>
                  <a:pt x="2328602" y="553434"/>
                  <a:pt x="2322957" y="558610"/>
                </a:cubicBezTo>
                <a:cubicBezTo>
                  <a:pt x="2324671" y="548894"/>
                  <a:pt x="2320734" y="540703"/>
                  <a:pt x="2331783" y="528384"/>
                </a:cubicBezTo>
                <a:cubicBezTo>
                  <a:pt x="2341994" y="517030"/>
                  <a:pt x="2348116" y="502590"/>
                  <a:pt x="2349183" y="487363"/>
                </a:cubicBezTo>
                <a:cubicBezTo>
                  <a:pt x="2337352" y="501040"/>
                  <a:pt x="2323941" y="513277"/>
                  <a:pt x="2309241" y="523811"/>
                </a:cubicBezTo>
                <a:cubicBezTo>
                  <a:pt x="2286508" y="539686"/>
                  <a:pt x="2310638" y="555561"/>
                  <a:pt x="2292795" y="567880"/>
                </a:cubicBezTo>
                <a:cubicBezTo>
                  <a:pt x="2274951" y="580200"/>
                  <a:pt x="2285175" y="590741"/>
                  <a:pt x="2282381" y="606616"/>
                </a:cubicBezTo>
                <a:cubicBezTo>
                  <a:pt x="2279587" y="622491"/>
                  <a:pt x="2271395" y="616077"/>
                  <a:pt x="2268093" y="634683"/>
                </a:cubicBezTo>
                <a:cubicBezTo>
                  <a:pt x="2266982" y="640404"/>
                  <a:pt x="2267973" y="646335"/>
                  <a:pt x="2270887" y="651383"/>
                </a:cubicBezTo>
                <a:lnTo>
                  <a:pt x="2270887" y="651383"/>
                </a:lnTo>
                <a:cubicBezTo>
                  <a:pt x="2269643" y="657466"/>
                  <a:pt x="2266372" y="662953"/>
                  <a:pt x="2261616" y="666941"/>
                </a:cubicBezTo>
                <a:cubicBezTo>
                  <a:pt x="2263661" y="658025"/>
                  <a:pt x="2262276" y="648659"/>
                  <a:pt x="2257743" y="640715"/>
                </a:cubicBezTo>
                <a:cubicBezTo>
                  <a:pt x="2245932" y="619316"/>
                  <a:pt x="2267331" y="621030"/>
                  <a:pt x="2271077" y="599948"/>
                </a:cubicBezTo>
                <a:cubicBezTo>
                  <a:pt x="2274824" y="578866"/>
                  <a:pt x="2258886" y="574548"/>
                  <a:pt x="2273618" y="558927"/>
                </a:cubicBezTo>
                <a:cubicBezTo>
                  <a:pt x="2288350" y="543306"/>
                  <a:pt x="2272983" y="533527"/>
                  <a:pt x="2281238" y="513080"/>
                </a:cubicBezTo>
                <a:cubicBezTo>
                  <a:pt x="2289493" y="492633"/>
                  <a:pt x="2291016" y="505651"/>
                  <a:pt x="2298002" y="488696"/>
                </a:cubicBezTo>
                <a:cubicBezTo>
                  <a:pt x="2301977" y="477895"/>
                  <a:pt x="2301977" y="466033"/>
                  <a:pt x="2298002" y="455232"/>
                </a:cubicBezTo>
                <a:cubicBezTo>
                  <a:pt x="2298002" y="455232"/>
                  <a:pt x="2295906" y="479044"/>
                  <a:pt x="2282634" y="483489"/>
                </a:cubicBezTo>
                <a:cubicBezTo>
                  <a:pt x="2269363" y="487934"/>
                  <a:pt x="2255393" y="504889"/>
                  <a:pt x="2260664" y="522986"/>
                </a:cubicBezTo>
                <a:cubicBezTo>
                  <a:pt x="2265934" y="541084"/>
                  <a:pt x="2261362" y="537909"/>
                  <a:pt x="2254885" y="552895"/>
                </a:cubicBezTo>
                <a:cubicBezTo>
                  <a:pt x="2248408" y="567880"/>
                  <a:pt x="2249678" y="574040"/>
                  <a:pt x="2253488" y="589026"/>
                </a:cubicBezTo>
                <a:cubicBezTo>
                  <a:pt x="2257298" y="604012"/>
                  <a:pt x="2242312" y="601726"/>
                  <a:pt x="2239518" y="617538"/>
                </a:cubicBezTo>
                <a:cubicBezTo>
                  <a:pt x="2239492" y="618001"/>
                  <a:pt x="2239492" y="618471"/>
                  <a:pt x="2239518" y="618935"/>
                </a:cubicBezTo>
                <a:cubicBezTo>
                  <a:pt x="2234502" y="606679"/>
                  <a:pt x="2238629" y="607632"/>
                  <a:pt x="2240725" y="590931"/>
                </a:cubicBezTo>
                <a:cubicBezTo>
                  <a:pt x="2243011" y="572707"/>
                  <a:pt x="2229612" y="560388"/>
                  <a:pt x="2231327" y="546481"/>
                </a:cubicBezTo>
                <a:cubicBezTo>
                  <a:pt x="2233041" y="532575"/>
                  <a:pt x="2242439" y="534607"/>
                  <a:pt x="2241233" y="518859"/>
                </a:cubicBezTo>
                <a:cubicBezTo>
                  <a:pt x="2240026" y="503110"/>
                  <a:pt x="2228533" y="499809"/>
                  <a:pt x="2238883" y="488950"/>
                </a:cubicBezTo>
                <a:cubicBezTo>
                  <a:pt x="2249233" y="478091"/>
                  <a:pt x="2246503" y="458915"/>
                  <a:pt x="2246503" y="458915"/>
                </a:cubicBezTo>
                <a:cubicBezTo>
                  <a:pt x="2246503" y="458915"/>
                  <a:pt x="2244471" y="475297"/>
                  <a:pt x="2231072" y="480123"/>
                </a:cubicBezTo>
                <a:cubicBezTo>
                  <a:pt x="2217674" y="484949"/>
                  <a:pt x="2218372" y="510730"/>
                  <a:pt x="2224722" y="522922"/>
                </a:cubicBezTo>
                <a:cubicBezTo>
                  <a:pt x="2228850" y="530987"/>
                  <a:pt x="2222309" y="535115"/>
                  <a:pt x="2217674" y="541401"/>
                </a:cubicBezTo>
                <a:cubicBezTo>
                  <a:pt x="2214632" y="534715"/>
                  <a:pt x="2214334" y="527095"/>
                  <a:pt x="2216849" y="520192"/>
                </a:cubicBezTo>
                <a:cubicBezTo>
                  <a:pt x="2221325" y="505619"/>
                  <a:pt x="2220792" y="489972"/>
                  <a:pt x="2215325" y="475742"/>
                </a:cubicBezTo>
                <a:cubicBezTo>
                  <a:pt x="2210378" y="493103"/>
                  <a:pt x="2203387" y="509816"/>
                  <a:pt x="2194496" y="525526"/>
                </a:cubicBezTo>
                <a:cubicBezTo>
                  <a:pt x="2180463" y="549529"/>
                  <a:pt x="2209038" y="553720"/>
                  <a:pt x="2198116" y="572516"/>
                </a:cubicBezTo>
                <a:cubicBezTo>
                  <a:pt x="2187194" y="591312"/>
                  <a:pt x="2200783" y="596392"/>
                  <a:pt x="2204911" y="612013"/>
                </a:cubicBezTo>
                <a:cubicBezTo>
                  <a:pt x="2209038" y="627634"/>
                  <a:pt x="2198941" y="625158"/>
                  <a:pt x="2203768" y="643763"/>
                </a:cubicBezTo>
                <a:cubicBezTo>
                  <a:pt x="2208594" y="662369"/>
                  <a:pt x="2222818" y="656463"/>
                  <a:pt x="2222818" y="675894"/>
                </a:cubicBezTo>
                <a:lnTo>
                  <a:pt x="2177478" y="675894"/>
                </a:lnTo>
                <a:lnTo>
                  <a:pt x="2145728" y="614235"/>
                </a:lnTo>
                <a:lnTo>
                  <a:pt x="2145728" y="572135"/>
                </a:lnTo>
                <a:lnTo>
                  <a:pt x="2038795" y="546164"/>
                </a:lnTo>
                <a:lnTo>
                  <a:pt x="1977200" y="546164"/>
                </a:lnTo>
                <a:lnTo>
                  <a:pt x="1938274" y="499809"/>
                </a:lnTo>
                <a:lnTo>
                  <a:pt x="1925574" y="463169"/>
                </a:lnTo>
                <a:lnTo>
                  <a:pt x="1889887" y="422973"/>
                </a:lnTo>
                <a:lnTo>
                  <a:pt x="1860677" y="358585"/>
                </a:lnTo>
                <a:lnTo>
                  <a:pt x="1775904" y="358585"/>
                </a:lnTo>
                <a:lnTo>
                  <a:pt x="1581721" y="315976"/>
                </a:lnTo>
                <a:lnTo>
                  <a:pt x="1516444" y="387286"/>
                </a:lnTo>
                <a:lnTo>
                  <a:pt x="1461326" y="442023"/>
                </a:lnTo>
                <a:lnTo>
                  <a:pt x="1448626" y="520255"/>
                </a:lnTo>
                <a:cubicBezTo>
                  <a:pt x="1448626" y="520255"/>
                  <a:pt x="1390269" y="549402"/>
                  <a:pt x="1380553" y="552641"/>
                </a:cubicBezTo>
                <a:lnTo>
                  <a:pt x="1380553" y="552641"/>
                </a:lnTo>
                <a:cubicBezTo>
                  <a:pt x="1383157" y="548513"/>
                  <a:pt x="1385888" y="544385"/>
                  <a:pt x="1388682" y="539941"/>
                </a:cubicBezTo>
                <a:cubicBezTo>
                  <a:pt x="1392619" y="534098"/>
                  <a:pt x="1396683" y="528003"/>
                  <a:pt x="1400556" y="521526"/>
                </a:cubicBezTo>
                <a:cubicBezTo>
                  <a:pt x="1412684" y="501269"/>
                  <a:pt x="1425956" y="470027"/>
                  <a:pt x="1420685" y="436309"/>
                </a:cubicBezTo>
                <a:cubicBezTo>
                  <a:pt x="1416304" y="408305"/>
                  <a:pt x="1400683" y="388810"/>
                  <a:pt x="1388110" y="372809"/>
                </a:cubicBezTo>
                <a:cubicBezTo>
                  <a:pt x="1375537" y="356807"/>
                  <a:pt x="1368362" y="347409"/>
                  <a:pt x="1366965" y="334010"/>
                </a:cubicBezTo>
                <a:cubicBezTo>
                  <a:pt x="1365187" y="317055"/>
                  <a:pt x="1373315" y="302768"/>
                  <a:pt x="1386459" y="280924"/>
                </a:cubicBezTo>
                <a:cubicBezTo>
                  <a:pt x="1394504" y="268389"/>
                  <a:pt x="1401432" y="255175"/>
                  <a:pt x="1407160" y="241427"/>
                </a:cubicBezTo>
                <a:cubicBezTo>
                  <a:pt x="1429131" y="184277"/>
                  <a:pt x="1409383" y="107633"/>
                  <a:pt x="1365631" y="80010"/>
                </a:cubicBezTo>
                <a:cubicBezTo>
                  <a:pt x="1352937" y="71996"/>
                  <a:pt x="1336148" y="75794"/>
                  <a:pt x="1328134" y="88487"/>
                </a:cubicBezTo>
                <a:cubicBezTo>
                  <a:pt x="1320121" y="101181"/>
                  <a:pt x="1323918" y="117970"/>
                  <a:pt x="1336612" y="125984"/>
                </a:cubicBezTo>
                <a:cubicBezTo>
                  <a:pt x="1356551" y="138684"/>
                  <a:pt x="1369758" y="187325"/>
                  <a:pt x="1356423" y="221805"/>
                </a:cubicBezTo>
                <a:cubicBezTo>
                  <a:pt x="1351775" y="232569"/>
                  <a:pt x="1346257" y="242932"/>
                  <a:pt x="1339914" y="252793"/>
                </a:cubicBezTo>
                <a:cubicBezTo>
                  <a:pt x="1325499" y="276670"/>
                  <a:pt x="1309116" y="303594"/>
                  <a:pt x="1312863" y="339661"/>
                </a:cubicBezTo>
                <a:cubicBezTo>
                  <a:pt x="1316038" y="369760"/>
                  <a:pt x="1332484" y="390461"/>
                  <a:pt x="1345692" y="406781"/>
                </a:cubicBezTo>
                <a:cubicBezTo>
                  <a:pt x="1356360" y="420179"/>
                  <a:pt x="1364742" y="430721"/>
                  <a:pt x="1366965" y="444436"/>
                </a:cubicBezTo>
                <a:cubicBezTo>
                  <a:pt x="1369885" y="463042"/>
                  <a:pt x="1360043" y="483045"/>
                  <a:pt x="1353883" y="493268"/>
                </a:cubicBezTo>
                <a:cubicBezTo>
                  <a:pt x="1350708" y="498602"/>
                  <a:pt x="1347533" y="503872"/>
                  <a:pt x="1343533" y="509397"/>
                </a:cubicBezTo>
                <a:cubicBezTo>
                  <a:pt x="1334833" y="521691"/>
                  <a:pt x="1327328" y="534791"/>
                  <a:pt x="1321117" y="548513"/>
                </a:cubicBezTo>
                <a:lnTo>
                  <a:pt x="1296670" y="545973"/>
                </a:lnTo>
                <a:cubicBezTo>
                  <a:pt x="1298194" y="535889"/>
                  <a:pt x="1298194" y="525640"/>
                  <a:pt x="1296670" y="515557"/>
                </a:cubicBezTo>
                <a:cubicBezTo>
                  <a:pt x="1292289" y="487616"/>
                  <a:pt x="1276667" y="468059"/>
                  <a:pt x="1264095" y="452057"/>
                </a:cubicBezTo>
                <a:cubicBezTo>
                  <a:pt x="1251521" y="436054"/>
                  <a:pt x="1244346" y="426657"/>
                  <a:pt x="1242949" y="413322"/>
                </a:cubicBezTo>
                <a:cubicBezTo>
                  <a:pt x="1241171" y="396304"/>
                  <a:pt x="1249299" y="382079"/>
                  <a:pt x="1262380" y="360172"/>
                </a:cubicBezTo>
                <a:cubicBezTo>
                  <a:pt x="1270476" y="347669"/>
                  <a:pt x="1277404" y="334448"/>
                  <a:pt x="1283081" y="320675"/>
                </a:cubicBezTo>
                <a:cubicBezTo>
                  <a:pt x="1305115" y="263525"/>
                  <a:pt x="1285303" y="186880"/>
                  <a:pt x="1241615" y="159258"/>
                </a:cubicBezTo>
                <a:cubicBezTo>
                  <a:pt x="1228922" y="151225"/>
                  <a:pt x="1212120" y="155010"/>
                  <a:pt x="1204087" y="167704"/>
                </a:cubicBezTo>
                <a:cubicBezTo>
                  <a:pt x="1196054" y="180397"/>
                  <a:pt x="1199839" y="197199"/>
                  <a:pt x="1212533" y="205232"/>
                </a:cubicBezTo>
                <a:cubicBezTo>
                  <a:pt x="1232535" y="217932"/>
                  <a:pt x="1245743" y="266573"/>
                  <a:pt x="1232408" y="301054"/>
                </a:cubicBezTo>
                <a:cubicBezTo>
                  <a:pt x="1227766" y="311829"/>
                  <a:pt x="1222223" y="322199"/>
                  <a:pt x="1215834" y="332041"/>
                </a:cubicBezTo>
                <a:cubicBezTo>
                  <a:pt x="1201420" y="355917"/>
                  <a:pt x="1185101" y="382841"/>
                  <a:pt x="1188847" y="418910"/>
                </a:cubicBezTo>
                <a:cubicBezTo>
                  <a:pt x="1192022" y="449009"/>
                  <a:pt x="1208405" y="469710"/>
                  <a:pt x="1221677" y="486029"/>
                </a:cubicBezTo>
                <a:cubicBezTo>
                  <a:pt x="1232345" y="499428"/>
                  <a:pt x="1240727" y="509969"/>
                  <a:pt x="1242949" y="523685"/>
                </a:cubicBezTo>
                <a:cubicBezTo>
                  <a:pt x="1243775" y="528923"/>
                  <a:pt x="1243775" y="534257"/>
                  <a:pt x="1242949" y="539496"/>
                </a:cubicBezTo>
                <a:lnTo>
                  <a:pt x="1237615" y="538861"/>
                </a:lnTo>
                <a:lnTo>
                  <a:pt x="1172782" y="523113"/>
                </a:lnTo>
                <a:lnTo>
                  <a:pt x="1104646" y="430466"/>
                </a:lnTo>
                <a:cubicBezTo>
                  <a:pt x="1109605" y="414623"/>
                  <a:pt x="1110952" y="397872"/>
                  <a:pt x="1108583" y="381445"/>
                </a:cubicBezTo>
                <a:cubicBezTo>
                  <a:pt x="1104202" y="353441"/>
                  <a:pt x="1088581" y="333947"/>
                  <a:pt x="1076008" y="317945"/>
                </a:cubicBezTo>
                <a:cubicBezTo>
                  <a:pt x="1063434" y="301942"/>
                  <a:pt x="1056259" y="292545"/>
                  <a:pt x="1054862" y="279210"/>
                </a:cubicBezTo>
                <a:cubicBezTo>
                  <a:pt x="1053084" y="262191"/>
                  <a:pt x="1061212" y="247904"/>
                  <a:pt x="1074293" y="226060"/>
                </a:cubicBezTo>
                <a:cubicBezTo>
                  <a:pt x="1082389" y="213557"/>
                  <a:pt x="1089317" y="200336"/>
                  <a:pt x="1094994" y="186563"/>
                </a:cubicBezTo>
                <a:cubicBezTo>
                  <a:pt x="1117028" y="129413"/>
                  <a:pt x="1097216" y="52768"/>
                  <a:pt x="1053528" y="25146"/>
                </a:cubicBezTo>
                <a:cubicBezTo>
                  <a:pt x="1040835" y="17132"/>
                  <a:pt x="1024045" y="20930"/>
                  <a:pt x="1016032" y="33623"/>
                </a:cubicBezTo>
                <a:cubicBezTo>
                  <a:pt x="1008018" y="46317"/>
                  <a:pt x="1011815" y="63106"/>
                  <a:pt x="1024509" y="71120"/>
                </a:cubicBezTo>
                <a:cubicBezTo>
                  <a:pt x="1044448" y="83820"/>
                  <a:pt x="1057656" y="132461"/>
                  <a:pt x="1044321" y="166941"/>
                </a:cubicBezTo>
                <a:cubicBezTo>
                  <a:pt x="1039673" y="177705"/>
                  <a:pt x="1034155" y="188068"/>
                  <a:pt x="1027811" y="197929"/>
                </a:cubicBezTo>
                <a:cubicBezTo>
                  <a:pt x="1013397" y="221805"/>
                  <a:pt x="997013" y="248729"/>
                  <a:pt x="1000760" y="284797"/>
                </a:cubicBezTo>
                <a:cubicBezTo>
                  <a:pt x="1003935" y="314897"/>
                  <a:pt x="1020382" y="335597"/>
                  <a:pt x="1033590" y="351917"/>
                </a:cubicBezTo>
                <a:cubicBezTo>
                  <a:pt x="1044258" y="365316"/>
                  <a:pt x="1052640" y="375857"/>
                  <a:pt x="1054862" y="389572"/>
                </a:cubicBezTo>
                <a:cubicBezTo>
                  <a:pt x="1055186" y="391675"/>
                  <a:pt x="1055338" y="393795"/>
                  <a:pt x="1055307" y="395922"/>
                </a:cubicBezTo>
                <a:lnTo>
                  <a:pt x="932815" y="393383"/>
                </a:lnTo>
                <a:lnTo>
                  <a:pt x="920115" y="462788"/>
                </a:lnTo>
                <a:lnTo>
                  <a:pt x="817182" y="499110"/>
                </a:lnTo>
                <a:cubicBezTo>
                  <a:pt x="810565" y="482080"/>
                  <a:pt x="800995" y="466344"/>
                  <a:pt x="788924" y="452628"/>
                </a:cubicBezTo>
                <a:cubicBezTo>
                  <a:pt x="776732" y="437388"/>
                  <a:pt x="769176" y="427228"/>
                  <a:pt x="767779" y="413893"/>
                </a:cubicBezTo>
                <a:cubicBezTo>
                  <a:pt x="766001" y="396875"/>
                  <a:pt x="774129" y="382651"/>
                  <a:pt x="787210" y="360744"/>
                </a:cubicBezTo>
                <a:cubicBezTo>
                  <a:pt x="795280" y="348221"/>
                  <a:pt x="802208" y="335007"/>
                  <a:pt x="807910" y="321247"/>
                </a:cubicBezTo>
                <a:cubicBezTo>
                  <a:pt x="829945" y="264097"/>
                  <a:pt x="810133" y="187452"/>
                  <a:pt x="766382" y="159829"/>
                </a:cubicBezTo>
                <a:cubicBezTo>
                  <a:pt x="753688" y="151816"/>
                  <a:pt x="736898" y="155613"/>
                  <a:pt x="728885" y="168307"/>
                </a:cubicBezTo>
                <a:cubicBezTo>
                  <a:pt x="720871" y="181001"/>
                  <a:pt x="724668" y="197790"/>
                  <a:pt x="737362" y="205804"/>
                </a:cubicBezTo>
                <a:cubicBezTo>
                  <a:pt x="757364" y="218504"/>
                  <a:pt x="770509" y="267145"/>
                  <a:pt x="757174" y="301625"/>
                </a:cubicBezTo>
                <a:cubicBezTo>
                  <a:pt x="752577" y="312414"/>
                  <a:pt x="747052" y="322783"/>
                  <a:pt x="740664" y="332613"/>
                </a:cubicBezTo>
                <a:cubicBezTo>
                  <a:pt x="726250" y="356489"/>
                  <a:pt x="709930" y="383413"/>
                  <a:pt x="713676" y="419481"/>
                </a:cubicBezTo>
                <a:cubicBezTo>
                  <a:pt x="716788" y="449580"/>
                  <a:pt x="733235" y="470281"/>
                  <a:pt x="746442" y="486601"/>
                </a:cubicBezTo>
                <a:cubicBezTo>
                  <a:pt x="757174" y="499999"/>
                  <a:pt x="765492" y="510540"/>
                  <a:pt x="767779" y="524256"/>
                </a:cubicBezTo>
                <a:cubicBezTo>
                  <a:pt x="768922" y="534016"/>
                  <a:pt x="767683" y="543909"/>
                  <a:pt x="764159" y="553085"/>
                </a:cubicBezTo>
                <a:lnTo>
                  <a:pt x="735330" y="575120"/>
                </a:lnTo>
                <a:lnTo>
                  <a:pt x="651002" y="581470"/>
                </a:lnTo>
                <a:lnTo>
                  <a:pt x="407543" y="675513"/>
                </a:lnTo>
                <a:lnTo>
                  <a:pt x="349123" y="596075"/>
                </a:lnTo>
                <a:lnTo>
                  <a:pt x="294005" y="499428"/>
                </a:lnTo>
                <a:lnTo>
                  <a:pt x="313499" y="441642"/>
                </a:lnTo>
                <a:lnTo>
                  <a:pt x="301435" y="377444"/>
                </a:lnTo>
                <a:cubicBezTo>
                  <a:pt x="303689" y="374936"/>
                  <a:pt x="305460" y="372027"/>
                  <a:pt x="306641" y="368872"/>
                </a:cubicBezTo>
                <a:cubicBezTo>
                  <a:pt x="307302" y="367062"/>
                  <a:pt x="308127" y="365316"/>
                  <a:pt x="309118" y="363665"/>
                </a:cubicBezTo>
                <a:cubicBezTo>
                  <a:pt x="315811" y="362014"/>
                  <a:pt x="322669" y="361118"/>
                  <a:pt x="329565" y="360997"/>
                </a:cubicBezTo>
                <a:cubicBezTo>
                  <a:pt x="359283" y="359347"/>
                  <a:pt x="345694" y="333248"/>
                  <a:pt x="378269" y="334391"/>
                </a:cubicBezTo>
                <a:cubicBezTo>
                  <a:pt x="410845" y="335534"/>
                  <a:pt x="403352" y="313436"/>
                  <a:pt x="431927" y="311785"/>
                </a:cubicBezTo>
                <a:cubicBezTo>
                  <a:pt x="449034" y="310782"/>
                  <a:pt x="465309" y="304076"/>
                  <a:pt x="478155" y="292735"/>
                </a:cubicBezTo>
                <a:cubicBezTo>
                  <a:pt x="457917" y="294335"/>
                  <a:pt x="437559" y="293522"/>
                  <a:pt x="417513" y="290322"/>
                </a:cubicBezTo>
                <a:cubicBezTo>
                  <a:pt x="386842" y="284988"/>
                  <a:pt x="393636" y="316674"/>
                  <a:pt x="369570" y="312547"/>
                </a:cubicBezTo>
                <a:cubicBezTo>
                  <a:pt x="361588" y="310172"/>
                  <a:pt x="352946" y="312280"/>
                  <a:pt x="346964" y="318072"/>
                </a:cubicBezTo>
                <a:cubicBezTo>
                  <a:pt x="355092" y="300863"/>
                  <a:pt x="383857" y="307785"/>
                  <a:pt x="390461" y="289941"/>
                </a:cubicBezTo>
                <a:cubicBezTo>
                  <a:pt x="398018" y="269558"/>
                  <a:pt x="390969" y="256413"/>
                  <a:pt x="416496" y="250952"/>
                </a:cubicBezTo>
                <a:cubicBezTo>
                  <a:pt x="442023" y="245491"/>
                  <a:pt x="473646" y="193040"/>
                  <a:pt x="473646" y="193040"/>
                </a:cubicBezTo>
                <a:cubicBezTo>
                  <a:pt x="473646" y="193040"/>
                  <a:pt x="446469" y="212090"/>
                  <a:pt x="426783" y="214566"/>
                </a:cubicBezTo>
                <a:cubicBezTo>
                  <a:pt x="407098" y="217043"/>
                  <a:pt x="387286" y="225933"/>
                  <a:pt x="380492" y="244348"/>
                </a:cubicBezTo>
                <a:cubicBezTo>
                  <a:pt x="373697" y="262763"/>
                  <a:pt x="377190" y="269049"/>
                  <a:pt x="358902" y="277495"/>
                </a:cubicBezTo>
                <a:cubicBezTo>
                  <a:pt x="340614" y="285941"/>
                  <a:pt x="339852" y="291846"/>
                  <a:pt x="332994" y="309690"/>
                </a:cubicBezTo>
                <a:cubicBezTo>
                  <a:pt x="326136" y="327533"/>
                  <a:pt x="322135" y="331216"/>
                  <a:pt x="303213" y="339916"/>
                </a:cubicBezTo>
                <a:cubicBezTo>
                  <a:pt x="299720" y="341503"/>
                  <a:pt x="296863" y="342710"/>
                  <a:pt x="295148" y="343726"/>
                </a:cubicBezTo>
                <a:lnTo>
                  <a:pt x="294069" y="338265"/>
                </a:lnTo>
                <a:lnTo>
                  <a:pt x="290576" y="336677"/>
                </a:lnTo>
                <a:lnTo>
                  <a:pt x="291401" y="335534"/>
                </a:lnTo>
                <a:cubicBezTo>
                  <a:pt x="302451" y="321691"/>
                  <a:pt x="311341" y="335979"/>
                  <a:pt x="322135" y="314642"/>
                </a:cubicBezTo>
                <a:cubicBezTo>
                  <a:pt x="332930" y="293307"/>
                  <a:pt x="323786" y="280226"/>
                  <a:pt x="339154" y="273177"/>
                </a:cubicBezTo>
                <a:cubicBezTo>
                  <a:pt x="354520" y="266129"/>
                  <a:pt x="376428" y="257429"/>
                  <a:pt x="370904" y="230315"/>
                </a:cubicBezTo>
                <a:cubicBezTo>
                  <a:pt x="365379" y="203200"/>
                  <a:pt x="390271" y="182118"/>
                  <a:pt x="390271" y="182118"/>
                </a:cubicBezTo>
                <a:cubicBezTo>
                  <a:pt x="376682" y="187198"/>
                  <a:pt x="366071" y="198069"/>
                  <a:pt x="361315" y="211772"/>
                </a:cubicBezTo>
                <a:cubicBezTo>
                  <a:pt x="352552" y="235458"/>
                  <a:pt x="354139" y="243522"/>
                  <a:pt x="329565" y="254889"/>
                </a:cubicBezTo>
                <a:cubicBezTo>
                  <a:pt x="304991" y="266255"/>
                  <a:pt x="327723" y="281686"/>
                  <a:pt x="311721" y="299339"/>
                </a:cubicBezTo>
                <a:cubicBezTo>
                  <a:pt x="297942" y="314325"/>
                  <a:pt x="284226" y="312928"/>
                  <a:pt x="274320" y="329374"/>
                </a:cubicBezTo>
                <a:lnTo>
                  <a:pt x="264985" y="324993"/>
                </a:lnTo>
                <a:cubicBezTo>
                  <a:pt x="276288" y="306388"/>
                  <a:pt x="292862" y="314135"/>
                  <a:pt x="299466" y="296418"/>
                </a:cubicBezTo>
                <a:cubicBezTo>
                  <a:pt x="306832" y="276416"/>
                  <a:pt x="287972" y="264097"/>
                  <a:pt x="310896" y="253555"/>
                </a:cubicBezTo>
                <a:cubicBezTo>
                  <a:pt x="333819" y="243015"/>
                  <a:pt x="331216" y="246190"/>
                  <a:pt x="337883" y="228155"/>
                </a:cubicBezTo>
                <a:cubicBezTo>
                  <a:pt x="344551" y="210122"/>
                  <a:pt x="353695" y="206692"/>
                  <a:pt x="353695" y="206692"/>
                </a:cubicBezTo>
                <a:cubicBezTo>
                  <a:pt x="353695" y="206692"/>
                  <a:pt x="333438" y="209741"/>
                  <a:pt x="329692" y="219901"/>
                </a:cubicBezTo>
                <a:cubicBezTo>
                  <a:pt x="327571" y="227260"/>
                  <a:pt x="322828" y="233585"/>
                  <a:pt x="316357" y="237680"/>
                </a:cubicBezTo>
                <a:cubicBezTo>
                  <a:pt x="319786" y="228473"/>
                  <a:pt x="317373" y="219647"/>
                  <a:pt x="330454" y="209550"/>
                </a:cubicBezTo>
                <a:cubicBezTo>
                  <a:pt x="342500" y="200165"/>
                  <a:pt x="351060" y="187020"/>
                  <a:pt x="354774" y="172212"/>
                </a:cubicBezTo>
                <a:cubicBezTo>
                  <a:pt x="340715" y="183579"/>
                  <a:pt x="325368" y="193256"/>
                  <a:pt x="309054" y="201041"/>
                </a:cubicBezTo>
                <a:cubicBezTo>
                  <a:pt x="283654" y="212598"/>
                  <a:pt x="304800" y="232410"/>
                  <a:pt x="285051" y="241491"/>
                </a:cubicBezTo>
                <a:cubicBezTo>
                  <a:pt x="265303" y="250571"/>
                  <a:pt x="273494" y="262636"/>
                  <a:pt x="267907" y="277749"/>
                </a:cubicBezTo>
                <a:cubicBezTo>
                  <a:pt x="262319" y="292862"/>
                  <a:pt x="255207" y="285115"/>
                  <a:pt x="248857" y="303149"/>
                </a:cubicBezTo>
                <a:cubicBezTo>
                  <a:pt x="247047" y="307651"/>
                  <a:pt x="246710" y="312610"/>
                  <a:pt x="247904" y="317310"/>
                </a:cubicBezTo>
                <a:lnTo>
                  <a:pt x="239077" y="313119"/>
                </a:lnTo>
                <a:cubicBezTo>
                  <a:pt x="238754" y="311112"/>
                  <a:pt x="238271" y="309137"/>
                  <a:pt x="237617" y="307213"/>
                </a:cubicBezTo>
                <a:cubicBezTo>
                  <a:pt x="229743" y="284099"/>
                  <a:pt x="250317" y="289560"/>
                  <a:pt x="257937" y="269494"/>
                </a:cubicBezTo>
                <a:cubicBezTo>
                  <a:pt x="265557" y="249428"/>
                  <a:pt x="250380" y="242379"/>
                  <a:pt x="267652" y="229553"/>
                </a:cubicBezTo>
                <a:cubicBezTo>
                  <a:pt x="284924" y="216726"/>
                  <a:pt x="271589" y="204153"/>
                  <a:pt x="283337" y="185801"/>
                </a:cubicBezTo>
                <a:cubicBezTo>
                  <a:pt x="295085" y="167449"/>
                  <a:pt x="294259" y="180213"/>
                  <a:pt x="304165" y="164719"/>
                </a:cubicBezTo>
                <a:cubicBezTo>
                  <a:pt x="310102" y="154877"/>
                  <a:pt x="312357" y="143237"/>
                  <a:pt x="310515" y="131890"/>
                </a:cubicBezTo>
                <a:cubicBezTo>
                  <a:pt x="310515" y="131890"/>
                  <a:pt x="304165" y="154940"/>
                  <a:pt x="290385" y="156909"/>
                </a:cubicBezTo>
                <a:cubicBezTo>
                  <a:pt x="276606" y="158877"/>
                  <a:pt x="259715" y="173228"/>
                  <a:pt x="261747" y="191897"/>
                </a:cubicBezTo>
                <a:cubicBezTo>
                  <a:pt x="263779" y="210566"/>
                  <a:pt x="259779" y="206756"/>
                  <a:pt x="250761" y="220345"/>
                </a:cubicBezTo>
                <a:cubicBezTo>
                  <a:pt x="241744" y="233934"/>
                  <a:pt x="241871" y="240284"/>
                  <a:pt x="242951" y="255651"/>
                </a:cubicBezTo>
                <a:cubicBezTo>
                  <a:pt x="244030" y="271018"/>
                  <a:pt x="229743" y="266129"/>
                  <a:pt x="223901" y="281051"/>
                </a:cubicBezTo>
                <a:cubicBezTo>
                  <a:pt x="223723" y="281483"/>
                  <a:pt x="223577" y="281934"/>
                  <a:pt x="223457" y="282385"/>
                </a:cubicBezTo>
                <a:cubicBezTo>
                  <a:pt x="220663" y="269685"/>
                  <a:pt x="224536" y="271082"/>
                  <a:pt x="229807" y="255079"/>
                </a:cubicBezTo>
                <a:cubicBezTo>
                  <a:pt x="235331" y="237490"/>
                  <a:pt x="224282" y="223329"/>
                  <a:pt x="228473" y="209677"/>
                </a:cubicBezTo>
                <a:cubicBezTo>
                  <a:pt x="232664" y="196024"/>
                  <a:pt x="241173" y="199961"/>
                  <a:pt x="243078" y="184277"/>
                </a:cubicBezTo>
                <a:cubicBezTo>
                  <a:pt x="244983" y="168592"/>
                  <a:pt x="234124" y="163195"/>
                  <a:pt x="246126" y="154432"/>
                </a:cubicBezTo>
                <a:cubicBezTo>
                  <a:pt x="258127" y="145669"/>
                  <a:pt x="258826" y="126238"/>
                  <a:pt x="258826" y="126238"/>
                </a:cubicBezTo>
                <a:cubicBezTo>
                  <a:pt x="258826" y="126238"/>
                  <a:pt x="253936" y="141986"/>
                  <a:pt x="239776" y="144399"/>
                </a:cubicBezTo>
                <a:cubicBezTo>
                  <a:pt x="225616" y="146812"/>
                  <a:pt x="222123" y="172339"/>
                  <a:pt x="226123" y="185420"/>
                </a:cubicBezTo>
                <a:cubicBezTo>
                  <a:pt x="228727" y="194120"/>
                  <a:pt x="221615" y="196977"/>
                  <a:pt x="215900" y="202374"/>
                </a:cubicBezTo>
                <a:cubicBezTo>
                  <a:pt x="214077" y="195250"/>
                  <a:pt x="215151" y="187693"/>
                  <a:pt x="218885" y="181356"/>
                </a:cubicBezTo>
                <a:cubicBezTo>
                  <a:pt x="225857" y="167761"/>
                  <a:pt x="228092" y="152229"/>
                  <a:pt x="225235" y="137223"/>
                </a:cubicBezTo>
                <a:cubicBezTo>
                  <a:pt x="217303" y="153454"/>
                  <a:pt x="207454" y="168675"/>
                  <a:pt x="195897" y="182563"/>
                </a:cubicBezTo>
                <a:cubicBezTo>
                  <a:pt x="177863" y="203708"/>
                  <a:pt x="205232" y="212916"/>
                  <a:pt x="191135" y="229426"/>
                </a:cubicBezTo>
                <a:cubicBezTo>
                  <a:pt x="177038" y="245935"/>
                  <a:pt x="189611" y="253429"/>
                  <a:pt x="191135" y="269558"/>
                </a:cubicBezTo>
                <a:cubicBezTo>
                  <a:pt x="191960" y="279908"/>
                  <a:pt x="188341" y="281877"/>
                  <a:pt x="185991" y="286957"/>
                </a:cubicBezTo>
                <a:cubicBezTo>
                  <a:pt x="161861" y="274701"/>
                  <a:pt x="142875" y="264223"/>
                  <a:pt x="141541" y="260795"/>
                </a:cubicBezTo>
                <a:cubicBezTo>
                  <a:pt x="138303" y="251079"/>
                  <a:pt x="125349" y="205677"/>
                  <a:pt x="125349" y="195961"/>
                </a:cubicBezTo>
                <a:lnTo>
                  <a:pt x="125349" y="67564"/>
                </a:lnTo>
                <a:lnTo>
                  <a:pt x="0" y="0"/>
                </a:lnTo>
                <a:lnTo>
                  <a:pt x="0" y="858139"/>
                </a:lnTo>
                <a:lnTo>
                  <a:pt x="2527300" y="858139"/>
                </a:lnTo>
                <a:lnTo>
                  <a:pt x="2506472" y="756539"/>
                </a:lnTo>
                <a:close/>
                <a:moveTo>
                  <a:pt x="211963" y="232473"/>
                </a:moveTo>
                <a:cubicBezTo>
                  <a:pt x="212661" y="231394"/>
                  <a:pt x="213233" y="230378"/>
                  <a:pt x="213804" y="229362"/>
                </a:cubicBezTo>
                <a:cubicBezTo>
                  <a:pt x="217424" y="236728"/>
                  <a:pt x="221234" y="243332"/>
                  <a:pt x="214313" y="251270"/>
                </a:cubicBezTo>
                <a:cubicBezTo>
                  <a:pt x="212585" y="253479"/>
                  <a:pt x="211252" y="255975"/>
                  <a:pt x="210376" y="258635"/>
                </a:cubicBezTo>
                <a:cubicBezTo>
                  <a:pt x="207137" y="251841"/>
                  <a:pt x="203708" y="245364"/>
                  <a:pt x="211963" y="232410"/>
                </a:cubicBezTo>
                <a:close/>
                <a:moveTo>
                  <a:pt x="205994" y="290703"/>
                </a:moveTo>
                <a:cubicBezTo>
                  <a:pt x="205994" y="292862"/>
                  <a:pt x="205994" y="294977"/>
                  <a:pt x="205994" y="297053"/>
                </a:cubicBezTo>
                <a:lnTo>
                  <a:pt x="203962" y="296037"/>
                </a:lnTo>
                <a:cubicBezTo>
                  <a:pt x="204533" y="294202"/>
                  <a:pt x="205213" y="292398"/>
                  <a:pt x="205994" y="290640"/>
                </a:cubicBezTo>
                <a:close/>
                <a:moveTo>
                  <a:pt x="2218944" y="572072"/>
                </a:moveTo>
                <a:cubicBezTo>
                  <a:pt x="2219389" y="570929"/>
                  <a:pt x="2219833" y="569785"/>
                  <a:pt x="2220151" y="568706"/>
                </a:cubicBezTo>
                <a:cubicBezTo>
                  <a:pt x="2225040" y="575056"/>
                  <a:pt x="2229993" y="581406"/>
                  <a:pt x="2224596" y="590169"/>
                </a:cubicBezTo>
                <a:cubicBezTo>
                  <a:pt x="2223237" y="592627"/>
                  <a:pt x="2222354" y="595319"/>
                  <a:pt x="2221992" y="598107"/>
                </a:cubicBezTo>
                <a:cubicBezTo>
                  <a:pt x="2217674" y="592010"/>
                  <a:pt x="2212975" y="586232"/>
                  <a:pt x="2218881" y="572008"/>
                </a:cubicBezTo>
                <a:close/>
                <a:moveTo>
                  <a:pt x="2223326" y="630428"/>
                </a:moveTo>
                <a:cubicBezTo>
                  <a:pt x="2225103" y="641160"/>
                  <a:pt x="2227263" y="649478"/>
                  <a:pt x="2227263" y="649478"/>
                </a:cubicBezTo>
                <a:lnTo>
                  <a:pt x="2241677" y="656146"/>
                </a:lnTo>
                <a:cubicBezTo>
                  <a:pt x="2241677" y="664782"/>
                  <a:pt x="2241677" y="671640"/>
                  <a:pt x="2241169" y="675577"/>
                </a:cubicBezTo>
                <a:lnTo>
                  <a:pt x="2240090" y="675577"/>
                </a:lnTo>
                <a:cubicBezTo>
                  <a:pt x="2239029" y="673392"/>
                  <a:pt x="2237842" y="671271"/>
                  <a:pt x="2236533" y="669227"/>
                </a:cubicBezTo>
                <a:cubicBezTo>
                  <a:pt x="2223326" y="650113"/>
                  <a:pt x="2219262" y="646811"/>
                  <a:pt x="2223262" y="63036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77" name="Google Shape;2177;p29"/>
          <p:cNvGrpSpPr/>
          <p:nvPr/>
        </p:nvGrpSpPr>
        <p:grpSpPr>
          <a:xfrm flipH="1">
            <a:off x="-460638" y="3915989"/>
            <a:ext cx="2168995" cy="1667434"/>
            <a:chOff x="7453787" y="3915989"/>
            <a:chExt cx="2168995" cy="1667434"/>
          </a:xfrm>
        </p:grpSpPr>
        <p:grpSp>
          <p:nvGrpSpPr>
            <p:cNvPr id="2178" name="Google Shape;2178;p29"/>
            <p:cNvGrpSpPr/>
            <p:nvPr/>
          </p:nvGrpSpPr>
          <p:grpSpPr>
            <a:xfrm flipH="1">
              <a:off x="7747636" y="3915989"/>
              <a:ext cx="1875146" cy="1667434"/>
              <a:chOff x="5567168" y="348580"/>
              <a:chExt cx="1004955" cy="893635"/>
            </a:xfrm>
          </p:grpSpPr>
          <p:sp>
            <p:nvSpPr>
              <p:cNvPr id="2179" name="Google Shape;2179;p29"/>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0" name="Google Shape;2180;p29"/>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1" name="Google Shape;2181;p29"/>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2" name="Google Shape;2182;p29"/>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3" name="Google Shape;2183;p29"/>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4" name="Google Shape;2184;p29"/>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5" name="Google Shape;2185;p29"/>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6" name="Google Shape;2186;p29"/>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7" name="Google Shape;2187;p29"/>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8" name="Google Shape;2188;p29"/>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89" name="Google Shape;2189;p29"/>
            <p:cNvGrpSpPr/>
            <p:nvPr/>
          </p:nvGrpSpPr>
          <p:grpSpPr>
            <a:xfrm flipH="1">
              <a:off x="7453787" y="4575892"/>
              <a:ext cx="693280" cy="667172"/>
              <a:chOff x="7774809" y="4719148"/>
              <a:chExt cx="715017" cy="688090"/>
            </a:xfrm>
          </p:grpSpPr>
          <p:sp>
            <p:nvSpPr>
              <p:cNvPr id="2190" name="Google Shape;2190;p29"/>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1" name="Google Shape;2191;p29"/>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192" name="Google Shape;2192;p29"/>
          <p:cNvGrpSpPr/>
          <p:nvPr/>
        </p:nvGrpSpPr>
        <p:grpSpPr>
          <a:xfrm flipH="1">
            <a:off x="7975892" y="3372846"/>
            <a:ext cx="1272394" cy="2024392"/>
            <a:chOff x="-86142" y="3372846"/>
            <a:chExt cx="1272394" cy="2024392"/>
          </a:xfrm>
        </p:grpSpPr>
        <p:grpSp>
          <p:nvGrpSpPr>
            <p:cNvPr id="2193" name="Google Shape;2193;p29"/>
            <p:cNvGrpSpPr/>
            <p:nvPr/>
          </p:nvGrpSpPr>
          <p:grpSpPr>
            <a:xfrm>
              <a:off x="111205" y="4034696"/>
              <a:ext cx="1075047" cy="1362542"/>
              <a:chOff x="7662092" y="3318639"/>
              <a:chExt cx="769429" cy="975125"/>
            </a:xfrm>
          </p:grpSpPr>
          <p:sp>
            <p:nvSpPr>
              <p:cNvPr id="2194" name="Google Shape;2194;p29"/>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5" name="Google Shape;2195;p29"/>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6" name="Google Shape;2196;p29"/>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7" name="Google Shape;2197;p29"/>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8" name="Google Shape;2198;p29"/>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9" name="Google Shape;2199;p29"/>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0" name="Google Shape;2200;p29"/>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1" name="Google Shape;2201;p29"/>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2" name="Google Shape;2202;p29"/>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3" name="Google Shape;2203;p29"/>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4" name="Google Shape;2204;p29"/>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5" name="Google Shape;2205;p29"/>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6" name="Google Shape;2206;p29"/>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7" name="Google Shape;2207;p29"/>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8" name="Google Shape;2208;p29"/>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9" name="Google Shape;2209;p29"/>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0" name="Google Shape;2210;p29"/>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1" name="Google Shape;2211;p29"/>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2" name="Google Shape;2212;p29"/>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3" name="Google Shape;2213;p29"/>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4" name="Google Shape;2214;p29"/>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5" name="Google Shape;2215;p29"/>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6" name="Google Shape;2216;p29"/>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7" name="Google Shape;2217;p29"/>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8" name="Google Shape;2218;p29"/>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9" name="Google Shape;2219;p29"/>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0" name="Google Shape;2220;p29"/>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1" name="Google Shape;2221;p29"/>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2" name="Google Shape;2222;p29"/>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3" name="Google Shape;2223;p29"/>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4" name="Google Shape;2224;p29"/>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25" name="Google Shape;2225;p29"/>
            <p:cNvGrpSpPr/>
            <p:nvPr/>
          </p:nvGrpSpPr>
          <p:grpSpPr>
            <a:xfrm>
              <a:off x="-86142" y="3372846"/>
              <a:ext cx="462263" cy="322927"/>
              <a:chOff x="7231308" y="3036671"/>
              <a:chExt cx="462263" cy="322927"/>
            </a:xfrm>
          </p:grpSpPr>
          <p:sp>
            <p:nvSpPr>
              <p:cNvPr id="2226" name="Google Shape;2226;p29"/>
              <p:cNvSpPr/>
              <p:nvPr/>
            </p:nvSpPr>
            <p:spPr>
              <a:xfrm>
                <a:off x="7241129" y="3036671"/>
                <a:ext cx="359905" cy="122105"/>
              </a:xfrm>
              <a:custGeom>
                <a:rect b="b" l="l" r="r" t="t"/>
                <a:pathLst>
                  <a:path extrusionOk="0" h="172587" w="508699">
                    <a:moveTo>
                      <a:pt x="16511" y="172588"/>
                    </a:moveTo>
                    <a:cubicBezTo>
                      <a:pt x="16511" y="172588"/>
                      <a:pt x="0" y="142108"/>
                      <a:pt x="0" y="123058"/>
                    </a:cubicBezTo>
                    <a:cubicBezTo>
                      <a:pt x="0" y="104008"/>
                      <a:pt x="71565" y="16378"/>
                      <a:pt x="206947" y="1138"/>
                    </a:cubicBezTo>
                    <a:cubicBezTo>
                      <a:pt x="342329" y="-14102"/>
                      <a:pt x="508699" y="128773"/>
                      <a:pt x="508699" y="128773"/>
                    </a:cubicBezTo>
                    <a:lnTo>
                      <a:pt x="460375" y="1725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7" name="Google Shape;2227;p29"/>
              <p:cNvSpPr/>
              <p:nvPr/>
            </p:nvSpPr>
            <p:spPr>
              <a:xfrm>
                <a:off x="7258008" y="3194584"/>
                <a:ext cx="342997" cy="165014"/>
              </a:xfrm>
              <a:custGeom>
                <a:rect b="b" l="l" r="r" t="t"/>
                <a:pathLst>
                  <a:path extrusionOk="0" h="233235" w="484801">
                    <a:moveTo>
                      <a:pt x="12615" y="98234"/>
                    </a:moveTo>
                    <a:cubicBezTo>
                      <a:pt x="12615" y="98234"/>
                      <a:pt x="-15769" y="126428"/>
                      <a:pt x="12615" y="154813"/>
                    </a:cubicBezTo>
                    <a:cubicBezTo>
                      <a:pt x="41000" y="183197"/>
                      <a:pt x="103738" y="233235"/>
                      <a:pt x="235247" y="233235"/>
                    </a:cubicBezTo>
                    <a:cubicBezTo>
                      <a:pt x="366755" y="233235"/>
                      <a:pt x="435272" y="131635"/>
                      <a:pt x="452416" y="98552"/>
                    </a:cubicBezTo>
                    <a:cubicBezTo>
                      <a:pt x="469562" y="65468"/>
                      <a:pt x="484802" y="42735"/>
                      <a:pt x="484802" y="42735"/>
                    </a:cubicBezTo>
                    <a:cubicBezTo>
                      <a:pt x="484802" y="42735"/>
                      <a:pt x="467656" y="0"/>
                      <a:pt x="450512" y="0"/>
                    </a:cubicBezTo>
                    <a:cubicBezTo>
                      <a:pt x="433366" y="0"/>
                      <a:pt x="12615" y="98234"/>
                      <a:pt x="12615" y="982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8" name="Google Shape;2228;p29"/>
              <p:cNvSpPr/>
              <p:nvPr/>
            </p:nvSpPr>
            <p:spPr>
              <a:xfrm>
                <a:off x="7611546" y="3109459"/>
                <a:ext cx="82025" cy="141697"/>
              </a:xfrm>
              <a:custGeom>
                <a:rect b="b" l="l" r="r" t="t"/>
                <a:pathLst>
                  <a:path extrusionOk="0" h="200279" w="115936">
                    <a:moveTo>
                      <a:pt x="0" y="120205"/>
                    </a:moveTo>
                    <a:lnTo>
                      <a:pt x="91630" y="200279"/>
                    </a:lnTo>
                    <a:cubicBezTo>
                      <a:pt x="122555" y="137408"/>
                      <a:pt x="124016" y="64091"/>
                      <a:pt x="95758" y="0"/>
                    </a:cubicBezTo>
                    <a:lnTo>
                      <a:pt x="7176" y="757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9" name="Google Shape;2229;p29"/>
              <p:cNvSpPr/>
              <p:nvPr/>
            </p:nvSpPr>
            <p:spPr>
              <a:xfrm>
                <a:off x="7231308" y="3047656"/>
                <a:ext cx="434436" cy="296568"/>
              </a:xfrm>
              <a:custGeom>
                <a:rect b="b" l="l" r="r" t="t"/>
                <a:pathLst>
                  <a:path extrusionOk="0" h="419177" w="614044">
                    <a:moveTo>
                      <a:pt x="0" y="217932"/>
                    </a:moveTo>
                    <a:cubicBezTo>
                      <a:pt x="0" y="217932"/>
                      <a:pt x="29781" y="308610"/>
                      <a:pt x="111823" y="361378"/>
                    </a:cubicBezTo>
                    <a:cubicBezTo>
                      <a:pt x="108585" y="367728"/>
                      <a:pt x="105855" y="374459"/>
                      <a:pt x="103188" y="381064"/>
                    </a:cubicBezTo>
                    <a:cubicBezTo>
                      <a:pt x="103188" y="381508"/>
                      <a:pt x="103695" y="381698"/>
                      <a:pt x="103949" y="381381"/>
                    </a:cubicBezTo>
                    <a:cubicBezTo>
                      <a:pt x="108141" y="375666"/>
                      <a:pt x="111633" y="369437"/>
                      <a:pt x="114236" y="362839"/>
                    </a:cubicBezTo>
                    <a:cubicBezTo>
                      <a:pt x="133858" y="375272"/>
                      <a:pt x="155321" y="384588"/>
                      <a:pt x="177800" y="390461"/>
                    </a:cubicBezTo>
                    <a:cubicBezTo>
                      <a:pt x="176720" y="398532"/>
                      <a:pt x="176720" y="406711"/>
                      <a:pt x="177800" y="414782"/>
                    </a:cubicBezTo>
                    <a:cubicBezTo>
                      <a:pt x="177864" y="415011"/>
                      <a:pt x="178181" y="415118"/>
                      <a:pt x="178371" y="415030"/>
                    </a:cubicBezTo>
                    <a:cubicBezTo>
                      <a:pt x="178498" y="414985"/>
                      <a:pt x="178562" y="414896"/>
                      <a:pt x="178626" y="414782"/>
                    </a:cubicBezTo>
                    <a:cubicBezTo>
                      <a:pt x="181483" y="407384"/>
                      <a:pt x="182817" y="399472"/>
                      <a:pt x="182499" y="391541"/>
                    </a:cubicBezTo>
                    <a:cubicBezTo>
                      <a:pt x="206946" y="397358"/>
                      <a:pt x="232156" y="399497"/>
                      <a:pt x="257239" y="397891"/>
                    </a:cubicBezTo>
                    <a:cubicBezTo>
                      <a:pt x="267843" y="397256"/>
                      <a:pt x="277813" y="395986"/>
                      <a:pt x="287401" y="394462"/>
                    </a:cubicBezTo>
                    <a:cubicBezTo>
                      <a:pt x="289623" y="402749"/>
                      <a:pt x="292354" y="410896"/>
                      <a:pt x="295593" y="418846"/>
                    </a:cubicBezTo>
                    <a:cubicBezTo>
                      <a:pt x="295719" y="419106"/>
                      <a:pt x="295973" y="419246"/>
                      <a:pt x="296228" y="419145"/>
                    </a:cubicBezTo>
                    <a:cubicBezTo>
                      <a:pt x="296355" y="419093"/>
                      <a:pt x="296481" y="418986"/>
                      <a:pt x="296545" y="418846"/>
                    </a:cubicBezTo>
                    <a:cubicBezTo>
                      <a:pt x="295593" y="410477"/>
                      <a:pt x="294195" y="402171"/>
                      <a:pt x="292354" y="393954"/>
                    </a:cubicBezTo>
                    <a:cubicBezTo>
                      <a:pt x="324993" y="388601"/>
                      <a:pt x="356171" y="376555"/>
                      <a:pt x="383921" y="358584"/>
                    </a:cubicBezTo>
                    <a:cubicBezTo>
                      <a:pt x="389636" y="366230"/>
                      <a:pt x="396049" y="373367"/>
                      <a:pt x="402971" y="379921"/>
                    </a:cubicBezTo>
                    <a:cubicBezTo>
                      <a:pt x="403225" y="380073"/>
                      <a:pt x="403543" y="380003"/>
                      <a:pt x="403669" y="379768"/>
                    </a:cubicBezTo>
                    <a:cubicBezTo>
                      <a:pt x="403733" y="379641"/>
                      <a:pt x="403796" y="379488"/>
                      <a:pt x="403733" y="379349"/>
                    </a:cubicBezTo>
                    <a:cubicBezTo>
                      <a:pt x="399479" y="370929"/>
                      <a:pt x="394589" y="362858"/>
                      <a:pt x="389065" y="355219"/>
                    </a:cubicBezTo>
                    <a:cubicBezTo>
                      <a:pt x="415163" y="336531"/>
                      <a:pt x="437579" y="313144"/>
                      <a:pt x="455168" y="286258"/>
                    </a:cubicBezTo>
                    <a:cubicBezTo>
                      <a:pt x="461899" y="291865"/>
                      <a:pt x="469011" y="296977"/>
                      <a:pt x="476441" y="301561"/>
                    </a:cubicBezTo>
                    <a:cubicBezTo>
                      <a:pt x="476885" y="301879"/>
                      <a:pt x="477393" y="301180"/>
                      <a:pt x="477012" y="300799"/>
                    </a:cubicBezTo>
                    <a:cubicBezTo>
                      <a:pt x="470853" y="294240"/>
                      <a:pt x="464248" y="288125"/>
                      <a:pt x="457200" y="282511"/>
                    </a:cubicBezTo>
                    <a:cubicBezTo>
                      <a:pt x="466154" y="269113"/>
                      <a:pt x="473329" y="256540"/>
                      <a:pt x="479616" y="246063"/>
                    </a:cubicBezTo>
                    <a:cubicBezTo>
                      <a:pt x="486537" y="251701"/>
                      <a:pt x="494347" y="256140"/>
                      <a:pt x="502730" y="259207"/>
                    </a:cubicBezTo>
                    <a:cubicBezTo>
                      <a:pt x="502730" y="259207"/>
                      <a:pt x="502730" y="259207"/>
                      <a:pt x="502730" y="259207"/>
                    </a:cubicBezTo>
                    <a:cubicBezTo>
                      <a:pt x="497078" y="253771"/>
                      <a:pt x="491109" y="248685"/>
                      <a:pt x="484886" y="243967"/>
                    </a:cubicBezTo>
                    <a:lnTo>
                      <a:pt x="482219" y="241808"/>
                    </a:lnTo>
                    <a:cubicBezTo>
                      <a:pt x="491172" y="227266"/>
                      <a:pt x="498284" y="217805"/>
                      <a:pt x="506095" y="217805"/>
                    </a:cubicBezTo>
                    <a:lnTo>
                      <a:pt x="545084" y="217805"/>
                    </a:lnTo>
                    <a:cubicBezTo>
                      <a:pt x="553656" y="217824"/>
                      <a:pt x="561911" y="214471"/>
                      <a:pt x="568007" y="208471"/>
                    </a:cubicBezTo>
                    <a:cubicBezTo>
                      <a:pt x="573405" y="211646"/>
                      <a:pt x="579120" y="214440"/>
                      <a:pt x="584518" y="217424"/>
                    </a:cubicBezTo>
                    <a:cubicBezTo>
                      <a:pt x="594296" y="222758"/>
                      <a:pt x="604012" y="228219"/>
                      <a:pt x="614045" y="233172"/>
                    </a:cubicBezTo>
                    <a:lnTo>
                      <a:pt x="614045" y="233172"/>
                    </a:lnTo>
                    <a:cubicBezTo>
                      <a:pt x="600964" y="222040"/>
                      <a:pt x="586550" y="212547"/>
                      <a:pt x="571119" y="204915"/>
                    </a:cubicBezTo>
                    <a:cubicBezTo>
                      <a:pt x="574231" y="200895"/>
                      <a:pt x="576390" y="196228"/>
                      <a:pt x="577469" y="191262"/>
                    </a:cubicBezTo>
                    <a:cubicBezTo>
                      <a:pt x="587057" y="192221"/>
                      <a:pt x="596773" y="192627"/>
                      <a:pt x="606425" y="192468"/>
                    </a:cubicBezTo>
                    <a:cubicBezTo>
                      <a:pt x="606806" y="192468"/>
                      <a:pt x="606869" y="191960"/>
                      <a:pt x="606425" y="191897"/>
                    </a:cubicBezTo>
                    <a:cubicBezTo>
                      <a:pt x="597091" y="189141"/>
                      <a:pt x="587502" y="187268"/>
                      <a:pt x="577850" y="186309"/>
                    </a:cubicBezTo>
                    <a:cubicBezTo>
                      <a:pt x="577850" y="185928"/>
                      <a:pt x="577850" y="185610"/>
                      <a:pt x="577850" y="185229"/>
                    </a:cubicBezTo>
                    <a:cubicBezTo>
                      <a:pt x="577850" y="178200"/>
                      <a:pt x="575246" y="171424"/>
                      <a:pt x="570547" y="166179"/>
                    </a:cubicBezTo>
                    <a:cubicBezTo>
                      <a:pt x="578612" y="163513"/>
                      <a:pt x="586422" y="159829"/>
                      <a:pt x="594423" y="156972"/>
                    </a:cubicBezTo>
                    <a:cubicBezTo>
                      <a:pt x="594741" y="156972"/>
                      <a:pt x="594995" y="156718"/>
                      <a:pt x="594995" y="156401"/>
                    </a:cubicBezTo>
                    <a:cubicBezTo>
                      <a:pt x="594995" y="156083"/>
                      <a:pt x="594741" y="155829"/>
                      <a:pt x="594423" y="155829"/>
                    </a:cubicBezTo>
                    <a:cubicBezTo>
                      <a:pt x="585280" y="158052"/>
                      <a:pt x="576008" y="159702"/>
                      <a:pt x="567119" y="162560"/>
                    </a:cubicBezTo>
                    <a:cubicBezTo>
                      <a:pt x="561721" y="158223"/>
                      <a:pt x="554990" y="155969"/>
                      <a:pt x="548069" y="156210"/>
                    </a:cubicBezTo>
                    <a:cubicBezTo>
                      <a:pt x="529019" y="157035"/>
                      <a:pt x="505714" y="154559"/>
                      <a:pt x="491427" y="140335"/>
                    </a:cubicBezTo>
                    <a:cubicBezTo>
                      <a:pt x="485077" y="133604"/>
                      <a:pt x="475552" y="122682"/>
                      <a:pt x="463359" y="110046"/>
                    </a:cubicBezTo>
                    <a:cubicBezTo>
                      <a:pt x="468440" y="107283"/>
                      <a:pt x="472313" y="102768"/>
                      <a:pt x="474281" y="97346"/>
                    </a:cubicBezTo>
                    <a:lnTo>
                      <a:pt x="474281" y="96965"/>
                    </a:lnTo>
                    <a:cubicBezTo>
                      <a:pt x="468630" y="98222"/>
                      <a:pt x="463359" y="100940"/>
                      <a:pt x="459105" y="104839"/>
                    </a:cubicBezTo>
                    <a:lnTo>
                      <a:pt x="458660" y="105220"/>
                    </a:lnTo>
                    <a:cubicBezTo>
                      <a:pt x="447484" y="93910"/>
                      <a:pt x="435546" y="83426"/>
                      <a:pt x="422846" y="73851"/>
                    </a:cubicBezTo>
                    <a:cubicBezTo>
                      <a:pt x="425704" y="69323"/>
                      <a:pt x="428244" y="64567"/>
                      <a:pt x="430340" y="59627"/>
                    </a:cubicBezTo>
                    <a:lnTo>
                      <a:pt x="430022" y="59627"/>
                    </a:lnTo>
                    <a:cubicBezTo>
                      <a:pt x="425958" y="63112"/>
                      <a:pt x="422211" y="66935"/>
                      <a:pt x="418782" y="71057"/>
                    </a:cubicBezTo>
                    <a:cubicBezTo>
                      <a:pt x="393636" y="52768"/>
                      <a:pt x="365569" y="38913"/>
                      <a:pt x="335788" y="30099"/>
                    </a:cubicBezTo>
                    <a:cubicBezTo>
                      <a:pt x="336614" y="26448"/>
                      <a:pt x="336931" y="22720"/>
                      <a:pt x="336868" y="18986"/>
                    </a:cubicBezTo>
                    <a:cubicBezTo>
                      <a:pt x="336868" y="18777"/>
                      <a:pt x="336677" y="18605"/>
                      <a:pt x="336486" y="18605"/>
                    </a:cubicBezTo>
                    <a:cubicBezTo>
                      <a:pt x="336296" y="18605"/>
                      <a:pt x="336106" y="18777"/>
                      <a:pt x="336106" y="18986"/>
                    </a:cubicBezTo>
                    <a:cubicBezTo>
                      <a:pt x="334264" y="22193"/>
                      <a:pt x="332804" y="25603"/>
                      <a:pt x="331724" y="29146"/>
                    </a:cubicBezTo>
                    <a:cubicBezTo>
                      <a:pt x="314579" y="24346"/>
                      <a:pt x="296990" y="21133"/>
                      <a:pt x="279209" y="19558"/>
                    </a:cubicBezTo>
                    <a:cubicBezTo>
                      <a:pt x="280035" y="13062"/>
                      <a:pt x="280035" y="6496"/>
                      <a:pt x="279209" y="0"/>
                    </a:cubicBezTo>
                    <a:lnTo>
                      <a:pt x="279209" y="0"/>
                    </a:lnTo>
                    <a:cubicBezTo>
                      <a:pt x="276479" y="6058"/>
                      <a:pt x="274574" y="12471"/>
                      <a:pt x="273558" y="19050"/>
                    </a:cubicBezTo>
                    <a:cubicBezTo>
                      <a:pt x="265620" y="18478"/>
                      <a:pt x="257493" y="18097"/>
                      <a:pt x="249047" y="18097"/>
                    </a:cubicBezTo>
                    <a:cubicBezTo>
                      <a:pt x="220408" y="18161"/>
                      <a:pt x="192088" y="23457"/>
                      <a:pt x="165354" y="33718"/>
                    </a:cubicBezTo>
                    <a:cubicBezTo>
                      <a:pt x="163449" y="26829"/>
                      <a:pt x="160465" y="20276"/>
                      <a:pt x="156528" y="14288"/>
                    </a:cubicBezTo>
                    <a:cubicBezTo>
                      <a:pt x="156337" y="14008"/>
                      <a:pt x="155893" y="13944"/>
                      <a:pt x="155639" y="14154"/>
                    </a:cubicBezTo>
                    <a:cubicBezTo>
                      <a:pt x="155448" y="14288"/>
                      <a:pt x="155384" y="14510"/>
                      <a:pt x="155384" y="14732"/>
                    </a:cubicBezTo>
                    <a:cubicBezTo>
                      <a:pt x="156591" y="21761"/>
                      <a:pt x="158432" y="28670"/>
                      <a:pt x="160909" y="35370"/>
                    </a:cubicBezTo>
                    <a:cubicBezTo>
                      <a:pt x="128397" y="48781"/>
                      <a:pt x="98679" y="68167"/>
                      <a:pt x="73343" y="92520"/>
                    </a:cubicBezTo>
                    <a:cubicBezTo>
                      <a:pt x="68707" y="85680"/>
                      <a:pt x="63627" y="79127"/>
                      <a:pt x="58230" y="72898"/>
                    </a:cubicBezTo>
                    <a:cubicBezTo>
                      <a:pt x="58230" y="72898"/>
                      <a:pt x="58230" y="72898"/>
                      <a:pt x="58230" y="72898"/>
                    </a:cubicBezTo>
                    <a:cubicBezTo>
                      <a:pt x="61214" y="80969"/>
                      <a:pt x="65215" y="88633"/>
                      <a:pt x="70104" y="95695"/>
                    </a:cubicBezTo>
                    <a:cubicBezTo>
                      <a:pt x="24892" y="138303"/>
                      <a:pt x="0" y="189230"/>
                      <a:pt x="0" y="2179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0" name="Google Shape;2230;p29"/>
              <p:cNvSpPr/>
              <p:nvPr/>
            </p:nvSpPr>
            <p:spPr>
              <a:xfrm>
                <a:off x="7294770" y="3212749"/>
                <a:ext cx="35402" cy="35402"/>
              </a:xfrm>
              <a:custGeom>
                <a:rect b="b" l="l" r="r" t="t"/>
                <a:pathLst>
                  <a:path extrusionOk="0" h="50038" w="50038">
                    <a:moveTo>
                      <a:pt x="50038" y="25019"/>
                    </a:moveTo>
                    <a:cubicBezTo>
                      <a:pt x="50038" y="38837"/>
                      <a:pt x="38837" y="50038"/>
                      <a:pt x="25020" y="50038"/>
                    </a:cubicBezTo>
                    <a:cubicBezTo>
                      <a:pt x="11202" y="50038"/>
                      <a:pt x="1" y="38837"/>
                      <a:pt x="1" y="25019"/>
                    </a:cubicBezTo>
                    <a:cubicBezTo>
                      <a:pt x="1" y="11201"/>
                      <a:pt x="11203" y="0"/>
                      <a:pt x="25020" y="0"/>
                    </a:cubicBezTo>
                    <a:cubicBezTo>
                      <a:pt x="38837" y="0"/>
                      <a:pt x="50038" y="11201"/>
                      <a:pt x="50038"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1" name="Google Shape;2231;p29"/>
              <p:cNvSpPr/>
              <p:nvPr/>
            </p:nvSpPr>
            <p:spPr>
              <a:xfrm>
                <a:off x="7299973" y="3217951"/>
                <a:ext cx="24978" cy="24978"/>
              </a:xfrm>
              <a:custGeom>
                <a:rect b="b" l="l" r="r" t="t"/>
                <a:pathLst>
                  <a:path extrusionOk="0" h="35305" w="35305">
                    <a:moveTo>
                      <a:pt x="0" y="17653"/>
                    </a:moveTo>
                    <a:cubicBezTo>
                      <a:pt x="0" y="7906"/>
                      <a:pt x="7874" y="0"/>
                      <a:pt x="17652" y="0"/>
                    </a:cubicBezTo>
                    <a:cubicBezTo>
                      <a:pt x="27432" y="0"/>
                      <a:pt x="35306" y="7906"/>
                      <a:pt x="35306" y="17653"/>
                    </a:cubicBezTo>
                    <a:cubicBezTo>
                      <a:pt x="35306" y="27400"/>
                      <a:pt x="27432" y="35306"/>
                      <a:pt x="17652" y="35306"/>
                    </a:cubicBezTo>
                    <a:cubicBezTo>
                      <a:pt x="7938" y="35274"/>
                      <a:pt x="63" y="27388"/>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2" name="Google Shape;2232;p29"/>
              <p:cNvSpPr/>
              <p:nvPr/>
            </p:nvSpPr>
            <p:spPr>
              <a:xfrm>
                <a:off x="7289613" y="3155699"/>
                <a:ext cx="35402" cy="35402"/>
              </a:xfrm>
              <a:custGeom>
                <a:rect b="b" l="l" r="r" t="t"/>
                <a:pathLst>
                  <a:path extrusionOk="0" h="50038" w="50038">
                    <a:moveTo>
                      <a:pt x="0" y="25019"/>
                    </a:moveTo>
                    <a:cubicBezTo>
                      <a:pt x="0" y="11202"/>
                      <a:pt x="11176" y="0"/>
                      <a:pt x="25019" y="0"/>
                    </a:cubicBezTo>
                    <a:cubicBezTo>
                      <a:pt x="38862" y="0"/>
                      <a:pt x="50038" y="11202"/>
                      <a:pt x="50038" y="25019"/>
                    </a:cubicBezTo>
                    <a:cubicBezTo>
                      <a:pt x="50038" y="38837"/>
                      <a:pt x="38862" y="50038"/>
                      <a:pt x="25019" y="50038"/>
                    </a:cubicBezTo>
                    <a:cubicBezTo>
                      <a:pt x="11240" y="50076"/>
                      <a:pt x="64" y="38926"/>
                      <a:pt x="0" y="25146"/>
                    </a:cubicBezTo>
                    <a:cubicBezTo>
                      <a:pt x="0" y="25102"/>
                      <a:pt x="0" y="25064"/>
                      <a:pt x="0"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3" name="Google Shape;2233;p29"/>
              <p:cNvSpPr/>
              <p:nvPr/>
            </p:nvSpPr>
            <p:spPr>
              <a:xfrm>
                <a:off x="7294770" y="3160902"/>
                <a:ext cx="24978" cy="24979"/>
              </a:xfrm>
              <a:custGeom>
                <a:rect b="b" l="l" r="r" t="t"/>
                <a:pathLst>
                  <a:path extrusionOk="0" h="35306" w="35305">
                    <a:moveTo>
                      <a:pt x="0" y="17653"/>
                    </a:moveTo>
                    <a:cubicBezTo>
                      <a:pt x="0" y="7906"/>
                      <a:pt x="7874" y="0"/>
                      <a:pt x="17653" y="0"/>
                    </a:cubicBezTo>
                    <a:cubicBezTo>
                      <a:pt x="27432" y="0"/>
                      <a:pt x="35306" y="7906"/>
                      <a:pt x="35306" y="17653"/>
                    </a:cubicBezTo>
                    <a:cubicBezTo>
                      <a:pt x="35306" y="27400"/>
                      <a:pt x="27432" y="35306"/>
                      <a:pt x="17653" y="35306"/>
                    </a:cubicBezTo>
                    <a:cubicBezTo>
                      <a:pt x="7938" y="35344"/>
                      <a:pt x="64" y="27496"/>
                      <a:pt x="0" y="17780"/>
                    </a:cubicBezTo>
                    <a:cubicBezTo>
                      <a:pt x="0" y="17735"/>
                      <a:pt x="0" y="17697"/>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4" name="Google Shape;2234;p29"/>
              <p:cNvSpPr/>
              <p:nvPr/>
            </p:nvSpPr>
            <p:spPr>
              <a:xfrm>
                <a:off x="7379312" y="3295138"/>
                <a:ext cx="10154" cy="10153"/>
              </a:xfrm>
              <a:custGeom>
                <a:rect b="b" l="l" r="r" t="t"/>
                <a:pathLst>
                  <a:path extrusionOk="0" h="14351" w="14352">
                    <a:moveTo>
                      <a:pt x="1" y="7239"/>
                    </a:moveTo>
                    <a:cubicBezTo>
                      <a:pt x="-63" y="3277"/>
                      <a:pt x="3176" y="38"/>
                      <a:pt x="7113" y="0"/>
                    </a:cubicBezTo>
                    <a:cubicBezTo>
                      <a:pt x="11050" y="-32"/>
                      <a:pt x="14288" y="3150"/>
                      <a:pt x="14352" y="7112"/>
                    </a:cubicBezTo>
                    <a:cubicBezTo>
                      <a:pt x="14416" y="11075"/>
                      <a:pt x="11177" y="14320"/>
                      <a:pt x="7240" y="14351"/>
                    </a:cubicBezTo>
                    <a:cubicBezTo>
                      <a:pt x="7176" y="14351"/>
                      <a:pt x="7176" y="14351"/>
                      <a:pt x="7113" y="14351"/>
                    </a:cubicBezTo>
                    <a:cubicBezTo>
                      <a:pt x="3176" y="14351"/>
                      <a:pt x="1" y="11170"/>
                      <a:pt x="1"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5" name="Google Shape;2235;p29"/>
              <p:cNvSpPr/>
              <p:nvPr/>
            </p:nvSpPr>
            <p:spPr>
              <a:xfrm>
                <a:off x="7379313" y="3223692"/>
                <a:ext cx="19228" cy="19228"/>
              </a:xfrm>
              <a:custGeom>
                <a:rect b="b" l="l" r="r" t="t"/>
                <a:pathLst>
                  <a:path extrusionOk="0" h="27177" w="27178">
                    <a:moveTo>
                      <a:pt x="0" y="13589"/>
                    </a:moveTo>
                    <a:cubicBezTo>
                      <a:pt x="0" y="6083"/>
                      <a:pt x="6096" y="0"/>
                      <a:pt x="13589" y="0"/>
                    </a:cubicBezTo>
                    <a:cubicBezTo>
                      <a:pt x="21082" y="0"/>
                      <a:pt x="27178" y="6083"/>
                      <a:pt x="27178" y="13589"/>
                    </a:cubicBezTo>
                    <a:cubicBezTo>
                      <a:pt x="27178" y="21094"/>
                      <a:pt x="21082" y="27178"/>
                      <a:pt x="13589"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6" name="Google Shape;2236;p29"/>
              <p:cNvSpPr/>
              <p:nvPr/>
            </p:nvSpPr>
            <p:spPr>
              <a:xfrm>
                <a:off x="7370343" y="3160902"/>
                <a:ext cx="19318" cy="19318"/>
              </a:xfrm>
              <a:custGeom>
                <a:rect b="b" l="l" r="r" t="t"/>
                <a:pathLst>
                  <a:path extrusionOk="0" h="27304" w="27305">
                    <a:moveTo>
                      <a:pt x="0" y="13652"/>
                    </a:moveTo>
                    <a:cubicBezTo>
                      <a:pt x="0" y="6115"/>
                      <a:pt x="6096" y="0"/>
                      <a:pt x="13653" y="0"/>
                    </a:cubicBezTo>
                    <a:cubicBezTo>
                      <a:pt x="21209" y="0"/>
                      <a:pt x="27305" y="6115"/>
                      <a:pt x="27305" y="13652"/>
                    </a:cubicBezTo>
                    <a:cubicBezTo>
                      <a:pt x="27305" y="21190"/>
                      <a:pt x="21209" y="27305"/>
                      <a:pt x="13653" y="27305"/>
                    </a:cubicBezTo>
                    <a:cubicBezTo>
                      <a:pt x="13653" y="27305"/>
                      <a:pt x="13589" y="27305"/>
                      <a:pt x="13589"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7" name="Google Shape;2237;p29"/>
              <p:cNvSpPr/>
              <p:nvPr/>
            </p:nvSpPr>
            <p:spPr>
              <a:xfrm>
                <a:off x="7370343" y="3106947"/>
                <a:ext cx="9615" cy="9614"/>
              </a:xfrm>
              <a:custGeom>
                <a:rect b="b" l="l" r="r" t="t"/>
                <a:pathLst>
                  <a:path extrusionOk="0" h="13589" w="13590">
                    <a:moveTo>
                      <a:pt x="0" y="6731"/>
                    </a:moveTo>
                    <a:cubicBezTo>
                      <a:pt x="64" y="2978"/>
                      <a:pt x="3111" y="-38"/>
                      <a:pt x="6858" y="0"/>
                    </a:cubicBezTo>
                    <a:cubicBezTo>
                      <a:pt x="10605" y="39"/>
                      <a:pt x="13653" y="3106"/>
                      <a:pt x="13589" y="6858"/>
                    </a:cubicBezTo>
                    <a:cubicBezTo>
                      <a:pt x="13526" y="10586"/>
                      <a:pt x="10541" y="13589"/>
                      <a:pt x="6794" y="13589"/>
                    </a:cubicBezTo>
                    <a:cubicBezTo>
                      <a:pt x="3048" y="13589"/>
                      <a:pt x="0" y="10548"/>
                      <a:pt x="0" y="6795"/>
                    </a:cubicBezTo>
                    <a:cubicBezTo>
                      <a:pt x="0" y="6776"/>
                      <a:pt x="0" y="6751"/>
                      <a:pt x="0" y="67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8" name="Google Shape;2238;p29"/>
              <p:cNvSpPr/>
              <p:nvPr/>
            </p:nvSpPr>
            <p:spPr>
              <a:xfrm>
                <a:off x="7429231" y="3092102"/>
                <a:ext cx="14826" cy="14825"/>
              </a:xfrm>
              <a:custGeom>
                <a:rect b="b" l="l" r="r" t="t"/>
                <a:pathLst>
                  <a:path extrusionOk="0" h="20954" w="20955">
                    <a:moveTo>
                      <a:pt x="20955" y="10478"/>
                    </a:moveTo>
                    <a:cubicBezTo>
                      <a:pt x="20955" y="16264"/>
                      <a:pt x="16264" y="20955"/>
                      <a:pt x="10478" y="20955"/>
                    </a:cubicBezTo>
                    <a:cubicBezTo>
                      <a:pt x="4691" y="20955"/>
                      <a:pt x="0" y="16264"/>
                      <a:pt x="0" y="10478"/>
                    </a:cubicBezTo>
                    <a:cubicBezTo>
                      <a:pt x="0" y="4691"/>
                      <a:pt x="4691" y="0"/>
                      <a:pt x="10478" y="0"/>
                    </a:cubicBezTo>
                    <a:cubicBezTo>
                      <a:pt x="16264" y="0"/>
                      <a:pt x="20955" y="4691"/>
                      <a:pt x="20955" y="1047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9" name="Google Shape;2239;p29"/>
              <p:cNvSpPr/>
              <p:nvPr/>
            </p:nvSpPr>
            <p:spPr>
              <a:xfrm>
                <a:off x="7447978" y="3160902"/>
                <a:ext cx="19318" cy="19318"/>
              </a:xfrm>
              <a:custGeom>
                <a:rect b="b" l="l" r="r" t="t"/>
                <a:pathLst>
                  <a:path extrusionOk="0" h="27304" w="27304">
                    <a:moveTo>
                      <a:pt x="0" y="13652"/>
                    </a:moveTo>
                    <a:cubicBezTo>
                      <a:pt x="0" y="6115"/>
                      <a:pt x="6096" y="0"/>
                      <a:pt x="13652" y="0"/>
                    </a:cubicBezTo>
                    <a:cubicBezTo>
                      <a:pt x="21209" y="0"/>
                      <a:pt x="27305" y="6115"/>
                      <a:pt x="27305" y="13652"/>
                    </a:cubicBezTo>
                    <a:cubicBezTo>
                      <a:pt x="27305" y="21190"/>
                      <a:pt x="21209" y="27305"/>
                      <a:pt x="13652" y="27305"/>
                    </a:cubicBezTo>
                    <a:cubicBezTo>
                      <a:pt x="13652" y="27305"/>
                      <a:pt x="13588" y="27305"/>
                      <a:pt x="13588"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0" name="Google Shape;2240;p29"/>
              <p:cNvSpPr/>
              <p:nvPr/>
            </p:nvSpPr>
            <p:spPr>
              <a:xfrm>
                <a:off x="7457621" y="3233245"/>
                <a:ext cx="17701" cy="17701"/>
              </a:xfrm>
              <a:custGeom>
                <a:rect b="b" l="l" r="r" t="t"/>
                <a:pathLst>
                  <a:path extrusionOk="0" h="25019" w="25019">
                    <a:moveTo>
                      <a:pt x="25019" y="12509"/>
                    </a:moveTo>
                    <a:cubicBezTo>
                      <a:pt x="25019" y="19418"/>
                      <a:pt x="19419" y="25019"/>
                      <a:pt x="12510" y="25019"/>
                    </a:cubicBezTo>
                    <a:cubicBezTo>
                      <a:pt x="5601" y="25019"/>
                      <a:pt x="1" y="19418"/>
                      <a:pt x="1" y="12509"/>
                    </a:cubicBezTo>
                    <a:cubicBezTo>
                      <a:pt x="1" y="5601"/>
                      <a:pt x="5601" y="0"/>
                      <a:pt x="12510" y="0"/>
                    </a:cubicBezTo>
                    <a:cubicBezTo>
                      <a:pt x="19419" y="0"/>
                      <a:pt x="25019" y="5601"/>
                      <a:pt x="25019" y="125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1" name="Google Shape;2241;p29"/>
              <p:cNvSpPr/>
              <p:nvPr/>
            </p:nvSpPr>
            <p:spPr>
              <a:xfrm>
                <a:off x="7466456" y="3286258"/>
                <a:ext cx="8985" cy="8985"/>
              </a:xfrm>
              <a:custGeom>
                <a:rect b="b" l="l" r="r" t="t"/>
                <a:pathLst>
                  <a:path extrusionOk="0" h="12700" w="12700">
                    <a:moveTo>
                      <a:pt x="0" y="6350"/>
                    </a:moveTo>
                    <a:cubicBezTo>
                      <a:pt x="0" y="2845"/>
                      <a:pt x="2857" y="0"/>
                      <a:pt x="6350" y="0"/>
                    </a:cubicBezTo>
                    <a:cubicBezTo>
                      <a:pt x="9842" y="0"/>
                      <a:pt x="12700" y="2845"/>
                      <a:pt x="12700" y="6350"/>
                    </a:cubicBezTo>
                    <a:cubicBezTo>
                      <a:pt x="12700" y="9855"/>
                      <a:pt x="9842" y="12700"/>
                      <a:pt x="6350" y="12700"/>
                    </a:cubicBezTo>
                    <a:cubicBezTo>
                      <a:pt x="2857" y="12700"/>
                      <a:pt x="0" y="9855"/>
                      <a:pt x="0" y="63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2" name="Google Shape;2242;p29"/>
              <p:cNvSpPr/>
              <p:nvPr/>
            </p:nvSpPr>
            <p:spPr>
              <a:xfrm>
                <a:off x="7519693" y="3223692"/>
                <a:ext cx="19228" cy="19228"/>
              </a:xfrm>
              <a:custGeom>
                <a:rect b="b" l="l" r="r" t="t"/>
                <a:pathLst>
                  <a:path extrusionOk="0" h="27177" w="27177">
                    <a:moveTo>
                      <a:pt x="0" y="13589"/>
                    </a:moveTo>
                    <a:cubicBezTo>
                      <a:pt x="0" y="6083"/>
                      <a:pt x="6096" y="0"/>
                      <a:pt x="13588" y="0"/>
                    </a:cubicBezTo>
                    <a:cubicBezTo>
                      <a:pt x="21082" y="0"/>
                      <a:pt x="27177" y="6083"/>
                      <a:pt x="27177" y="13589"/>
                    </a:cubicBezTo>
                    <a:cubicBezTo>
                      <a:pt x="27177" y="21094"/>
                      <a:pt x="21082" y="27178"/>
                      <a:pt x="13588"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3" name="Google Shape;2243;p29"/>
              <p:cNvSpPr/>
              <p:nvPr/>
            </p:nvSpPr>
            <p:spPr>
              <a:xfrm>
                <a:off x="7511262" y="3173370"/>
                <a:ext cx="12489" cy="12489"/>
              </a:xfrm>
              <a:custGeom>
                <a:rect b="b" l="l" r="r" t="t"/>
                <a:pathLst>
                  <a:path extrusionOk="0" h="17653" w="17652">
                    <a:moveTo>
                      <a:pt x="0" y="8827"/>
                    </a:moveTo>
                    <a:cubicBezTo>
                      <a:pt x="0" y="3950"/>
                      <a:pt x="3937" y="0"/>
                      <a:pt x="8827" y="0"/>
                    </a:cubicBezTo>
                    <a:cubicBezTo>
                      <a:pt x="13715" y="0"/>
                      <a:pt x="17652" y="3950"/>
                      <a:pt x="17652" y="8827"/>
                    </a:cubicBezTo>
                    <a:cubicBezTo>
                      <a:pt x="17652" y="13703"/>
                      <a:pt x="13715" y="17653"/>
                      <a:pt x="8827" y="17653"/>
                    </a:cubicBezTo>
                    <a:cubicBezTo>
                      <a:pt x="3937" y="17621"/>
                      <a:pt x="64" y="13684"/>
                      <a:pt x="0" y="88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4" name="Google Shape;2244;p29"/>
              <p:cNvSpPr/>
              <p:nvPr/>
            </p:nvSpPr>
            <p:spPr>
              <a:xfrm>
                <a:off x="7496819" y="3127309"/>
                <a:ext cx="14466" cy="14466"/>
              </a:xfrm>
              <a:custGeom>
                <a:rect b="b" l="l" r="r" t="t"/>
                <a:pathLst>
                  <a:path extrusionOk="0" h="20446" w="20447">
                    <a:moveTo>
                      <a:pt x="0" y="10223"/>
                    </a:moveTo>
                    <a:cubicBezTo>
                      <a:pt x="0" y="4578"/>
                      <a:pt x="4573" y="0"/>
                      <a:pt x="10224" y="0"/>
                    </a:cubicBezTo>
                    <a:cubicBezTo>
                      <a:pt x="15875" y="0"/>
                      <a:pt x="20448" y="4578"/>
                      <a:pt x="20448" y="10223"/>
                    </a:cubicBezTo>
                    <a:cubicBezTo>
                      <a:pt x="20448" y="15868"/>
                      <a:pt x="15875" y="20447"/>
                      <a:pt x="10224" y="20447"/>
                    </a:cubicBezTo>
                    <a:cubicBezTo>
                      <a:pt x="4573" y="20447"/>
                      <a:pt x="0" y="15868"/>
                      <a:pt x="0" y="102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5" name="Google Shape;2245;p29"/>
              <p:cNvSpPr/>
              <p:nvPr/>
            </p:nvSpPr>
            <p:spPr>
              <a:xfrm>
                <a:off x="7489688" y="3096049"/>
                <a:ext cx="10872" cy="10872"/>
              </a:xfrm>
              <a:custGeom>
                <a:rect b="b" l="l" r="r" t="t"/>
                <a:pathLst>
                  <a:path extrusionOk="0" h="15367" w="15367">
                    <a:moveTo>
                      <a:pt x="15367" y="7684"/>
                    </a:moveTo>
                    <a:cubicBezTo>
                      <a:pt x="15367" y="11927"/>
                      <a:pt x="11927" y="15367"/>
                      <a:pt x="7684" y="15367"/>
                    </a:cubicBezTo>
                    <a:cubicBezTo>
                      <a:pt x="3441" y="15367"/>
                      <a:pt x="1" y="11927"/>
                      <a:pt x="1" y="7684"/>
                    </a:cubicBezTo>
                    <a:cubicBezTo>
                      <a:pt x="1" y="3440"/>
                      <a:pt x="3441" y="0"/>
                      <a:pt x="7684" y="0"/>
                    </a:cubicBezTo>
                    <a:cubicBezTo>
                      <a:pt x="11927" y="0"/>
                      <a:pt x="15367" y="3440"/>
                      <a:pt x="15367" y="76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6" name="Google Shape;2246;p29"/>
              <p:cNvSpPr/>
              <p:nvPr/>
            </p:nvSpPr>
            <p:spPr>
              <a:xfrm>
                <a:off x="7549474" y="3145295"/>
                <a:ext cx="15634" cy="15634"/>
              </a:xfrm>
              <a:custGeom>
                <a:rect b="b" l="l" r="r" t="t"/>
                <a:pathLst>
                  <a:path extrusionOk="0" h="22098" w="22098">
                    <a:moveTo>
                      <a:pt x="22098" y="11049"/>
                    </a:moveTo>
                    <a:cubicBezTo>
                      <a:pt x="22098" y="17151"/>
                      <a:pt x="17151" y="22098"/>
                      <a:pt x="11049" y="22098"/>
                    </a:cubicBezTo>
                    <a:cubicBezTo>
                      <a:pt x="4947" y="22098"/>
                      <a:pt x="0" y="17151"/>
                      <a:pt x="0" y="11049"/>
                    </a:cubicBezTo>
                    <a:cubicBezTo>
                      <a:pt x="0" y="4947"/>
                      <a:pt x="4947" y="0"/>
                      <a:pt x="11049" y="0"/>
                    </a:cubicBezTo>
                    <a:cubicBezTo>
                      <a:pt x="17151" y="0"/>
                      <a:pt x="22098" y="4947"/>
                      <a:pt x="22098" y="11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7" name="Google Shape;2247;p29"/>
              <p:cNvSpPr/>
              <p:nvPr/>
            </p:nvSpPr>
            <p:spPr>
              <a:xfrm>
                <a:off x="7554721" y="3185839"/>
                <a:ext cx="10423" cy="10423"/>
              </a:xfrm>
              <a:custGeom>
                <a:rect b="b" l="l" r="r" t="t"/>
                <a:pathLst>
                  <a:path extrusionOk="0" h="14732" w="14732">
                    <a:moveTo>
                      <a:pt x="0" y="7366"/>
                    </a:moveTo>
                    <a:cubicBezTo>
                      <a:pt x="0" y="3296"/>
                      <a:pt x="3302" y="0"/>
                      <a:pt x="7366" y="0"/>
                    </a:cubicBezTo>
                    <a:cubicBezTo>
                      <a:pt x="11430" y="0"/>
                      <a:pt x="14732" y="3296"/>
                      <a:pt x="14732" y="7366"/>
                    </a:cubicBezTo>
                    <a:cubicBezTo>
                      <a:pt x="14732" y="11436"/>
                      <a:pt x="11430" y="14732"/>
                      <a:pt x="7366" y="14732"/>
                    </a:cubicBezTo>
                    <a:cubicBezTo>
                      <a:pt x="3302" y="14732"/>
                      <a:pt x="0" y="11436"/>
                      <a:pt x="0" y="73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8" name="Google Shape;2248;p29"/>
              <p:cNvSpPr/>
              <p:nvPr/>
            </p:nvSpPr>
            <p:spPr>
              <a:xfrm>
                <a:off x="7586789" y="3170634"/>
                <a:ext cx="9614" cy="9614"/>
              </a:xfrm>
              <a:custGeom>
                <a:rect b="b" l="l" r="r" t="t"/>
                <a:pathLst>
                  <a:path extrusionOk="0" h="13589" w="13589">
                    <a:moveTo>
                      <a:pt x="0" y="6795"/>
                    </a:moveTo>
                    <a:cubicBezTo>
                      <a:pt x="0" y="3042"/>
                      <a:pt x="3048" y="0"/>
                      <a:pt x="6794" y="0"/>
                    </a:cubicBezTo>
                    <a:cubicBezTo>
                      <a:pt x="10541" y="0"/>
                      <a:pt x="13589" y="3042"/>
                      <a:pt x="13589" y="6795"/>
                    </a:cubicBezTo>
                    <a:cubicBezTo>
                      <a:pt x="13589" y="10547"/>
                      <a:pt x="10541" y="13589"/>
                      <a:pt x="6794" y="13589"/>
                    </a:cubicBezTo>
                    <a:cubicBezTo>
                      <a:pt x="3048" y="13589"/>
                      <a:pt x="0" y="10547"/>
                      <a:pt x="0" y="6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9" name="Google Shape;2249;p29"/>
              <p:cNvSpPr/>
              <p:nvPr/>
            </p:nvSpPr>
            <p:spPr>
              <a:xfrm>
                <a:off x="7611546" y="3182968"/>
                <a:ext cx="8086" cy="8086"/>
              </a:xfrm>
              <a:custGeom>
                <a:rect b="b" l="l" r="r" t="t"/>
                <a:pathLst>
                  <a:path extrusionOk="0" h="11429" w="11429">
                    <a:moveTo>
                      <a:pt x="0" y="5715"/>
                    </a:moveTo>
                    <a:cubicBezTo>
                      <a:pt x="0" y="2559"/>
                      <a:pt x="2540" y="0"/>
                      <a:pt x="5715" y="0"/>
                    </a:cubicBezTo>
                    <a:cubicBezTo>
                      <a:pt x="8890" y="0"/>
                      <a:pt x="11430" y="2559"/>
                      <a:pt x="11430" y="5715"/>
                    </a:cubicBezTo>
                    <a:cubicBezTo>
                      <a:pt x="11430" y="8871"/>
                      <a:pt x="8890" y="11430"/>
                      <a:pt x="5715" y="11430"/>
                    </a:cubicBezTo>
                    <a:cubicBezTo>
                      <a:pt x="2540" y="11430"/>
                      <a:pt x="0" y="8871"/>
                      <a:pt x="0" y="5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250" name="Google Shape;2250;p29"/>
          <p:cNvGrpSpPr/>
          <p:nvPr/>
        </p:nvGrpSpPr>
        <p:grpSpPr>
          <a:xfrm flipH="1">
            <a:off x="-106893" y="335085"/>
            <a:ext cx="1209768" cy="845272"/>
            <a:chOff x="8059269" y="335085"/>
            <a:chExt cx="1209768" cy="845272"/>
          </a:xfrm>
        </p:grpSpPr>
        <p:grpSp>
          <p:nvGrpSpPr>
            <p:cNvPr id="2251" name="Google Shape;2251;p29"/>
            <p:cNvGrpSpPr/>
            <p:nvPr/>
          </p:nvGrpSpPr>
          <p:grpSpPr>
            <a:xfrm>
              <a:off x="8619569" y="928985"/>
              <a:ext cx="649468" cy="251372"/>
              <a:chOff x="10148633" y="6209093"/>
              <a:chExt cx="919535" cy="355900"/>
            </a:xfrm>
          </p:grpSpPr>
          <p:sp>
            <p:nvSpPr>
              <p:cNvPr id="2252" name="Google Shape;2252;p29"/>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3" name="Google Shape;2253;p29"/>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4" name="Google Shape;2254;p29"/>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5" name="Google Shape;2255;p29"/>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6" name="Google Shape;2256;p29"/>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7" name="Google Shape;2257;p29"/>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58" name="Google Shape;2258;p29"/>
            <p:cNvGrpSpPr/>
            <p:nvPr/>
          </p:nvGrpSpPr>
          <p:grpSpPr>
            <a:xfrm>
              <a:off x="8059269" y="335085"/>
              <a:ext cx="649468" cy="251372"/>
              <a:chOff x="10148633" y="6209093"/>
              <a:chExt cx="919535" cy="355900"/>
            </a:xfrm>
          </p:grpSpPr>
          <p:sp>
            <p:nvSpPr>
              <p:cNvPr id="2259" name="Google Shape;2259;p29"/>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0" name="Google Shape;2260;p29"/>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1" name="Google Shape;2261;p29"/>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2" name="Google Shape;2262;p29"/>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3" name="Google Shape;2263;p29"/>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4" name="Google Shape;2264;p29"/>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65" name="Shape 2265"/>
        <p:cNvGrpSpPr/>
        <p:nvPr/>
      </p:nvGrpSpPr>
      <p:grpSpPr>
        <a:xfrm>
          <a:off x="0" y="0"/>
          <a:ext cx="0" cy="0"/>
          <a:chOff x="0" y="0"/>
          <a:chExt cx="0" cy="0"/>
        </a:xfrm>
      </p:grpSpPr>
      <p:sp>
        <p:nvSpPr>
          <p:cNvPr id="2266" name="Google Shape;2266;p30"/>
          <p:cNvSpPr/>
          <p:nvPr/>
        </p:nvSpPr>
        <p:spPr>
          <a:xfrm rot="750511">
            <a:off x="-602079" y="-1070305"/>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7" name="Google Shape;2267;p30"/>
          <p:cNvSpPr/>
          <p:nvPr/>
        </p:nvSpPr>
        <p:spPr>
          <a:xfrm rot="-10540379">
            <a:off x="251603" y="3729907"/>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268" name="Google Shape;2268;p30"/>
          <p:cNvGrpSpPr/>
          <p:nvPr/>
        </p:nvGrpSpPr>
        <p:grpSpPr>
          <a:xfrm flipH="1" rot="10800000">
            <a:off x="-1075487" y="-2283766"/>
            <a:ext cx="11119284" cy="9091909"/>
            <a:chOff x="4604892" y="4772533"/>
            <a:chExt cx="1053142" cy="861123"/>
          </a:xfrm>
        </p:grpSpPr>
        <p:sp>
          <p:nvSpPr>
            <p:cNvPr id="2269" name="Google Shape;2269;p30"/>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0" name="Google Shape;2270;p30"/>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1" name="Google Shape;2271;p30"/>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2" name="Google Shape;2272;p30"/>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3" name="Google Shape;2273;p30"/>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74" name="Google Shape;2274;p30"/>
          <p:cNvSpPr/>
          <p:nvPr/>
        </p:nvSpPr>
        <p:spPr>
          <a:xfrm>
            <a:off x="6820975" y="2621976"/>
            <a:ext cx="2356942" cy="3551518"/>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275" name="Google Shape;2275;p30"/>
          <p:cNvGrpSpPr/>
          <p:nvPr/>
        </p:nvGrpSpPr>
        <p:grpSpPr>
          <a:xfrm>
            <a:off x="-405169" y="246001"/>
            <a:ext cx="1561801" cy="5498698"/>
            <a:chOff x="-405169" y="246001"/>
            <a:chExt cx="1561801" cy="5498698"/>
          </a:xfrm>
        </p:grpSpPr>
        <p:grpSp>
          <p:nvGrpSpPr>
            <p:cNvPr id="2276" name="Google Shape;2276;p30"/>
            <p:cNvGrpSpPr/>
            <p:nvPr/>
          </p:nvGrpSpPr>
          <p:grpSpPr>
            <a:xfrm>
              <a:off x="169757" y="246001"/>
              <a:ext cx="681501" cy="919399"/>
              <a:chOff x="3436592" y="377912"/>
              <a:chExt cx="437954" cy="590835"/>
            </a:xfrm>
          </p:grpSpPr>
          <p:sp>
            <p:nvSpPr>
              <p:cNvPr id="2277" name="Google Shape;2277;p30"/>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8" name="Google Shape;2278;p30"/>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279" name="Google Shape;2279;p30"/>
              <p:cNvGrpSpPr/>
              <p:nvPr/>
            </p:nvGrpSpPr>
            <p:grpSpPr>
              <a:xfrm>
                <a:off x="3462692" y="377912"/>
                <a:ext cx="410791" cy="590835"/>
                <a:chOff x="3462692" y="377912"/>
                <a:chExt cx="410791" cy="590835"/>
              </a:xfrm>
            </p:grpSpPr>
            <p:sp>
              <p:nvSpPr>
                <p:cNvPr id="2280" name="Google Shape;2280;p30"/>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1" name="Google Shape;2281;p30"/>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2" name="Google Shape;2282;p30"/>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3" name="Google Shape;2283;p30"/>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4" name="Google Shape;2284;p30"/>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5" name="Google Shape;2285;p30"/>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6" name="Google Shape;2286;p30"/>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7" name="Google Shape;2287;p30"/>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8" name="Google Shape;2288;p30"/>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9" name="Google Shape;2289;p30"/>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0" name="Google Shape;2290;p30"/>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1" name="Google Shape;2291;p30"/>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2" name="Google Shape;2292;p30"/>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3" name="Google Shape;2293;p30"/>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4" name="Google Shape;2294;p30"/>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5" name="Google Shape;2295;p30"/>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6" name="Google Shape;2296;p30"/>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7" name="Google Shape;2297;p30"/>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8" name="Google Shape;2298;p30"/>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9" name="Google Shape;2299;p30"/>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0" name="Google Shape;2300;p30"/>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1" name="Google Shape;2301;p30"/>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2" name="Google Shape;2302;p30"/>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3" name="Google Shape;2303;p30"/>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4" name="Google Shape;2304;p30"/>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5" name="Google Shape;2305;p30"/>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6" name="Google Shape;2306;p30"/>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7" name="Google Shape;2307;p30"/>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08" name="Google Shape;2308;p30"/>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9" name="Google Shape;2309;p30"/>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0" name="Google Shape;2310;p30"/>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11" name="Google Shape;2311;p30"/>
            <p:cNvGrpSpPr/>
            <p:nvPr/>
          </p:nvGrpSpPr>
          <p:grpSpPr>
            <a:xfrm flipH="1">
              <a:off x="-405169" y="2591250"/>
              <a:ext cx="1561801" cy="3153449"/>
              <a:chOff x="7920916" y="2591250"/>
              <a:chExt cx="1561801" cy="3153449"/>
            </a:xfrm>
          </p:grpSpPr>
          <p:grpSp>
            <p:nvGrpSpPr>
              <p:cNvPr id="2312" name="Google Shape;2312;p30"/>
              <p:cNvGrpSpPr/>
              <p:nvPr/>
            </p:nvGrpSpPr>
            <p:grpSpPr>
              <a:xfrm>
                <a:off x="7920916" y="4355901"/>
                <a:ext cx="1561801" cy="1388798"/>
                <a:chOff x="5567168" y="348580"/>
                <a:chExt cx="1004955" cy="893635"/>
              </a:xfrm>
            </p:grpSpPr>
            <p:sp>
              <p:nvSpPr>
                <p:cNvPr id="2313" name="Google Shape;2313;p30"/>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4" name="Google Shape;2314;p30"/>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5" name="Google Shape;2315;p30"/>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6" name="Google Shape;2316;p30"/>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7" name="Google Shape;2317;p30"/>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8" name="Google Shape;2318;p30"/>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9" name="Google Shape;2319;p30"/>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0" name="Google Shape;2320;p30"/>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1" name="Google Shape;2321;p30"/>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2" name="Google Shape;2322;p30"/>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323" name="Google Shape;2323;p30"/>
              <p:cNvGrpSpPr/>
              <p:nvPr/>
            </p:nvGrpSpPr>
            <p:grpSpPr>
              <a:xfrm>
                <a:off x="8363525" y="2591250"/>
                <a:ext cx="457307" cy="1296240"/>
                <a:chOff x="8363525" y="2591250"/>
                <a:chExt cx="457307" cy="1296240"/>
              </a:xfrm>
            </p:grpSpPr>
            <p:sp>
              <p:nvSpPr>
                <p:cNvPr id="2324" name="Google Shape;2324;p30"/>
                <p:cNvSpPr/>
                <p:nvPr/>
              </p:nvSpPr>
              <p:spPr>
                <a:xfrm>
                  <a:off x="8587137" y="3740312"/>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5" name="Google Shape;2325;p30"/>
                <p:cNvSpPr/>
                <p:nvPr/>
              </p:nvSpPr>
              <p:spPr>
                <a:xfrm>
                  <a:off x="8363525" y="3240075"/>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6" name="Google Shape;2326;p30"/>
                <p:cNvSpPr/>
                <p:nvPr/>
              </p:nvSpPr>
              <p:spPr>
                <a:xfrm>
                  <a:off x="8721500" y="297777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7" name="Google Shape;2327;p30"/>
                <p:cNvSpPr/>
                <p:nvPr/>
              </p:nvSpPr>
              <p:spPr>
                <a:xfrm>
                  <a:off x="8490425" y="25912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91" name="Shape 391"/>
        <p:cNvGrpSpPr/>
        <p:nvPr/>
      </p:nvGrpSpPr>
      <p:grpSpPr>
        <a:xfrm>
          <a:off x="0" y="0"/>
          <a:ext cx="0" cy="0"/>
          <a:chOff x="0" y="0"/>
          <a:chExt cx="0" cy="0"/>
        </a:xfrm>
      </p:grpSpPr>
      <p:grpSp>
        <p:nvGrpSpPr>
          <p:cNvPr id="392" name="Google Shape;392;p4"/>
          <p:cNvGrpSpPr/>
          <p:nvPr/>
        </p:nvGrpSpPr>
        <p:grpSpPr>
          <a:xfrm flipH="1">
            <a:off x="-223472" y="-471923"/>
            <a:ext cx="9421514" cy="7703951"/>
            <a:chOff x="4604892" y="4772533"/>
            <a:chExt cx="1053142" cy="861123"/>
          </a:xfrm>
        </p:grpSpPr>
        <p:sp>
          <p:nvSpPr>
            <p:cNvPr id="393" name="Google Shape;393;p4"/>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4"/>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4"/>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4"/>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4"/>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8" name="Google Shape;398;p4"/>
          <p:cNvSpPr/>
          <p:nvPr/>
        </p:nvSpPr>
        <p:spPr>
          <a:xfrm rot="10800000">
            <a:off x="767654" y="3388180"/>
            <a:ext cx="9468993" cy="359576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p4"/>
          <p:cNvSpPr/>
          <p:nvPr/>
        </p:nvSpPr>
        <p:spPr>
          <a:xfrm rot="652374">
            <a:off x="-161200" y="-12316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01" name="Google Shape;401;p4"/>
          <p:cNvSpPr txBox="1"/>
          <p:nvPr>
            <p:ph idx="1" type="subTitle"/>
          </p:nvPr>
        </p:nvSpPr>
        <p:spPr>
          <a:xfrm>
            <a:off x="720000" y="2189575"/>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2" name="Google Shape;402;p4"/>
          <p:cNvSpPr txBox="1"/>
          <p:nvPr>
            <p:ph idx="2" type="subTitle"/>
          </p:nvPr>
        </p:nvSpPr>
        <p:spPr>
          <a:xfrm>
            <a:off x="3362338" y="2189575"/>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3" name="Google Shape;403;p4"/>
          <p:cNvSpPr txBox="1"/>
          <p:nvPr>
            <p:ph idx="3" type="subTitle"/>
          </p:nvPr>
        </p:nvSpPr>
        <p:spPr>
          <a:xfrm>
            <a:off x="720000" y="3850400"/>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4"/>
          <p:cNvSpPr txBox="1"/>
          <p:nvPr>
            <p:ph idx="4" type="subTitle"/>
          </p:nvPr>
        </p:nvSpPr>
        <p:spPr>
          <a:xfrm>
            <a:off x="3362338" y="3850400"/>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5" name="Google Shape;405;p4"/>
          <p:cNvSpPr txBox="1"/>
          <p:nvPr>
            <p:ph idx="5" type="subTitle"/>
          </p:nvPr>
        </p:nvSpPr>
        <p:spPr>
          <a:xfrm>
            <a:off x="6004675" y="2189575"/>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4"/>
          <p:cNvSpPr txBox="1"/>
          <p:nvPr>
            <p:ph idx="6" type="subTitle"/>
          </p:nvPr>
        </p:nvSpPr>
        <p:spPr>
          <a:xfrm>
            <a:off x="6004675" y="3850400"/>
            <a:ext cx="24261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7" name="Google Shape;407;p4"/>
          <p:cNvSpPr txBox="1"/>
          <p:nvPr>
            <p:ph idx="7" type="title"/>
          </p:nvPr>
        </p:nvSpPr>
        <p:spPr>
          <a:xfrm>
            <a:off x="1562315" y="1365267"/>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8" name="Google Shape;408;p4"/>
          <p:cNvSpPr txBox="1"/>
          <p:nvPr>
            <p:ph idx="8" type="title"/>
          </p:nvPr>
        </p:nvSpPr>
        <p:spPr>
          <a:xfrm>
            <a:off x="1562315" y="3026100"/>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9" name="Google Shape;409;p4"/>
          <p:cNvSpPr txBox="1"/>
          <p:nvPr>
            <p:ph idx="9" type="title"/>
          </p:nvPr>
        </p:nvSpPr>
        <p:spPr>
          <a:xfrm>
            <a:off x="4204652" y="1365267"/>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0" name="Google Shape;410;p4"/>
          <p:cNvSpPr txBox="1"/>
          <p:nvPr>
            <p:ph idx="13" type="title"/>
          </p:nvPr>
        </p:nvSpPr>
        <p:spPr>
          <a:xfrm>
            <a:off x="4204652" y="3026100"/>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1" name="Google Shape;411;p4"/>
          <p:cNvSpPr txBox="1"/>
          <p:nvPr>
            <p:ph idx="14" type="title"/>
          </p:nvPr>
        </p:nvSpPr>
        <p:spPr>
          <a:xfrm>
            <a:off x="6846990" y="1365267"/>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2" name="Google Shape;412;p4"/>
          <p:cNvSpPr txBox="1"/>
          <p:nvPr>
            <p:ph idx="15" type="title"/>
          </p:nvPr>
        </p:nvSpPr>
        <p:spPr>
          <a:xfrm>
            <a:off x="6846990" y="3026100"/>
            <a:ext cx="734700" cy="447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3" name="Google Shape;413;p4"/>
          <p:cNvSpPr txBox="1"/>
          <p:nvPr>
            <p:ph idx="16" type="subTitle"/>
          </p:nvPr>
        </p:nvSpPr>
        <p:spPr>
          <a:xfrm>
            <a:off x="720000" y="1843850"/>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4" name="Google Shape;414;p4"/>
          <p:cNvSpPr txBox="1"/>
          <p:nvPr>
            <p:ph idx="17" type="subTitle"/>
          </p:nvPr>
        </p:nvSpPr>
        <p:spPr>
          <a:xfrm>
            <a:off x="3362342" y="1843850"/>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5" name="Google Shape;415;p4"/>
          <p:cNvSpPr txBox="1"/>
          <p:nvPr>
            <p:ph idx="18" type="subTitle"/>
          </p:nvPr>
        </p:nvSpPr>
        <p:spPr>
          <a:xfrm>
            <a:off x="6004677" y="1843850"/>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6" name="Google Shape;416;p4"/>
          <p:cNvSpPr txBox="1"/>
          <p:nvPr>
            <p:ph idx="19" type="subTitle"/>
          </p:nvPr>
        </p:nvSpPr>
        <p:spPr>
          <a:xfrm>
            <a:off x="720000" y="3504725"/>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7" name="Google Shape;417;p4"/>
          <p:cNvSpPr txBox="1"/>
          <p:nvPr>
            <p:ph idx="20" type="subTitle"/>
          </p:nvPr>
        </p:nvSpPr>
        <p:spPr>
          <a:xfrm>
            <a:off x="3362338" y="3504725"/>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8" name="Google Shape;418;p4"/>
          <p:cNvSpPr txBox="1"/>
          <p:nvPr>
            <p:ph idx="21" type="subTitle"/>
          </p:nvPr>
        </p:nvSpPr>
        <p:spPr>
          <a:xfrm>
            <a:off x="6004677" y="3504725"/>
            <a:ext cx="2426100" cy="48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9" name="Google Shape;419;p4"/>
          <p:cNvGrpSpPr/>
          <p:nvPr/>
        </p:nvGrpSpPr>
        <p:grpSpPr>
          <a:xfrm>
            <a:off x="7893191" y="4522567"/>
            <a:ext cx="1344859" cy="700074"/>
            <a:chOff x="7893191" y="4522567"/>
            <a:chExt cx="1344859" cy="700074"/>
          </a:xfrm>
        </p:grpSpPr>
        <p:grpSp>
          <p:nvGrpSpPr>
            <p:cNvPr id="420" name="Google Shape;420;p4"/>
            <p:cNvGrpSpPr/>
            <p:nvPr/>
          </p:nvGrpSpPr>
          <p:grpSpPr>
            <a:xfrm>
              <a:off x="8503342" y="4522567"/>
              <a:ext cx="734708" cy="284364"/>
              <a:chOff x="10148633" y="6209093"/>
              <a:chExt cx="919535" cy="355900"/>
            </a:xfrm>
          </p:grpSpPr>
          <p:sp>
            <p:nvSpPr>
              <p:cNvPr id="421" name="Google Shape;421;p4"/>
              <p:cNvSpPr/>
              <p:nvPr/>
            </p:nvSpPr>
            <p:spPr>
              <a:xfrm>
                <a:off x="10148633" y="6209093"/>
                <a:ext cx="919535" cy="355900"/>
              </a:xfrm>
              <a:custGeom>
                <a:rect b="b" l="l" r="r" t="t"/>
                <a:pathLst>
                  <a:path extrusionOk="0" h="355900" w="919535">
                    <a:moveTo>
                      <a:pt x="836867" y="0"/>
                    </a:moveTo>
                    <a:cubicBezTo>
                      <a:pt x="774319" y="26543"/>
                      <a:pt x="723836" y="59246"/>
                      <a:pt x="693674" y="95695"/>
                    </a:cubicBezTo>
                    <a:cubicBezTo>
                      <a:pt x="630174" y="41529"/>
                      <a:pt x="509524" y="8255"/>
                      <a:pt x="371856" y="3747"/>
                    </a:cubicBezTo>
                    <a:cubicBezTo>
                      <a:pt x="187135" y="-1460"/>
                      <a:pt x="25400" y="46101"/>
                      <a:pt x="0" y="137097"/>
                    </a:cubicBezTo>
                    <a:cubicBezTo>
                      <a:pt x="11049" y="148527"/>
                      <a:pt x="22289" y="159957"/>
                      <a:pt x="33592" y="171323"/>
                    </a:cubicBezTo>
                    <a:cubicBezTo>
                      <a:pt x="23495" y="177546"/>
                      <a:pt x="13272" y="183705"/>
                      <a:pt x="2985" y="189802"/>
                    </a:cubicBezTo>
                    <a:cubicBezTo>
                      <a:pt x="31179" y="271145"/>
                      <a:pt x="176721" y="350139"/>
                      <a:pt x="360935" y="355537"/>
                    </a:cubicBezTo>
                    <a:cubicBezTo>
                      <a:pt x="517716" y="360680"/>
                      <a:pt x="650875" y="310642"/>
                      <a:pt x="706120" y="246380"/>
                    </a:cubicBezTo>
                    <a:cubicBezTo>
                      <a:pt x="743522" y="277241"/>
                      <a:pt x="804355" y="299657"/>
                      <a:pt x="879158" y="307213"/>
                    </a:cubicBezTo>
                    <a:cubicBezTo>
                      <a:pt x="991553" y="134557"/>
                      <a:pt x="833248" y="1207"/>
                      <a:pt x="83686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4"/>
              <p:cNvSpPr/>
              <p:nvPr/>
            </p:nvSpPr>
            <p:spPr>
              <a:xfrm>
                <a:off x="10580687" y="6231572"/>
                <a:ext cx="143256" cy="331025"/>
              </a:xfrm>
              <a:custGeom>
                <a:rect b="b" l="l" r="r" t="t"/>
                <a:pathLst>
                  <a:path extrusionOk="0" h="331025" w="143256">
                    <a:moveTo>
                      <a:pt x="143256" y="13145"/>
                    </a:moveTo>
                    <a:cubicBezTo>
                      <a:pt x="127571" y="8255"/>
                      <a:pt x="110998" y="3874"/>
                      <a:pt x="93790" y="0"/>
                    </a:cubicBezTo>
                    <a:cubicBezTo>
                      <a:pt x="75692" y="23413"/>
                      <a:pt x="68453" y="53467"/>
                      <a:pt x="73978" y="82550"/>
                    </a:cubicBezTo>
                    <a:cubicBezTo>
                      <a:pt x="81344" y="110617"/>
                      <a:pt x="101156" y="128715"/>
                      <a:pt x="108458" y="150051"/>
                    </a:cubicBezTo>
                    <a:cubicBezTo>
                      <a:pt x="115951" y="171006"/>
                      <a:pt x="113094" y="194310"/>
                      <a:pt x="100711" y="212789"/>
                    </a:cubicBezTo>
                    <a:cubicBezTo>
                      <a:pt x="73723" y="255143"/>
                      <a:pt x="33719" y="291656"/>
                      <a:pt x="0" y="331026"/>
                    </a:cubicBezTo>
                    <a:cubicBezTo>
                      <a:pt x="37846" y="328232"/>
                      <a:pt x="75374" y="321818"/>
                      <a:pt x="112078" y="311976"/>
                    </a:cubicBezTo>
                    <a:cubicBezTo>
                      <a:pt x="129794" y="284671"/>
                      <a:pt x="139129" y="252793"/>
                      <a:pt x="139065" y="220218"/>
                    </a:cubicBezTo>
                    <a:cubicBezTo>
                      <a:pt x="138049" y="194882"/>
                      <a:pt x="135192" y="169672"/>
                      <a:pt x="130493" y="144780"/>
                    </a:cubicBezTo>
                    <a:cubicBezTo>
                      <a:pt x="127191" y="122174"/>
                      <a:pt x="127191" y="99194"/>
                      <a:pt x="130493" y="76581"/>
                    </a:cubicBezTo>
                    <a:cubicBezTo>
                      <a:pt x="132080" y="54985"/>
                      <a:pt x="136334" y="33668"/>
                      <a:pt x="143256" y="1314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4"/>
              <p:cNvSpPr/>
              <p:nvPr/>
            </p:nvSpPr>
            <p:spPr>
              <a:xfrm>
                <a:off x="10375138" y="6212479"/>
                <a:ext cx="152336" cy="348594"/>
              </a:xfrm>
              <a:custGeom>
                <a:rect b="b" l="l" r="r" t="t"/>
                <a:pathLst>
                  <a:path extrusionOk="0" h="348594" w="152336">
                    <a:moveTo>
                      <a:pt x="152336" y="678"/>
                    </a:moveTo>
                    <a:lnTo>
                      <a:pt x="145097" y="361"/>
                    </a:lnTo>
                    <a:cubicBezTo>
                      <a:pt x="127191" y="-211"/>
                      <a:pt x="109728" y="-20"/>
                      <a:pt x="92456" y="361"/>
                    </a:cubicBezTo>
                    <a:cubicBezTo>
                      <a:pt x="90932" y="10889"/>
                      <a:pt x="90932" y="21582"/>
                      <a:pt x="92456" y="32111"/>
                    </a:cubicBezTo>
                    <a:cubicBezTo>
                      <a:pt x="97599" y="63480"/>
                      <a:pt x="115189" y="87927"/>
                      <a:pt x="120777" y="114153"/>
                    </a:cubicBezTo>
                    <a:cubicBezTo>
                      <a:pt x="126746" y="140061"/>
                      <a:pt x="122682" y="167302"/>
                      <a:pt x="109410" y="190353"/>
                    </a:cubicBezTo>
                    <a:cubicBezTo>
                      <a:pt x="83439" y="237089"/>
                      <a:pt x="50736" y="275252"/>
                      <a:pt x="14160" y="316273"/>
                    </a:cubicBezTo>
                    <a:cubicBezTo>
                      <a:pt x="9461" y="322115"/>
                      <a:pt x="4699" y="328084"/>
                      <a:pt x="0" y="334053"/>
                    </a:cubicBezTo>
                    <a:cubicBezTo>
                      <a:pt x="28257" y="340848"/>
                      <a:pt x="56959" y="345737"/>
                      <a:pt x="85916" y="348595"/>
                    </a:cubicBezTo>
                    <a:cubicBezTo>
                      <a:pt x="122745" y="305478"/>
                      <a:pt x="146685" y="256139"/>
                      <a:pt x="146939" y="198354"/>
                    </a:cubicBezTo>
                    <a:cubicBezTo>
                      <a:pt x="146939" y="142601"/>
                      <a:pt x="136525" y="83101"/>
                      <a:pt x="147955" y="30523"/>
                    </a:cubicBezTo>
                    <a:cubicBezTo>
                      <a:pt x="149543" y="20490"/>
                      <a:pt x="150813" y="10521"/>
                      <a:pt x="152336" y="67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4"/>
              <p:cNvSpPr/>
              <p:nvPr/>
            </p:nvSpPr>
            <p:spPr>
              <a:xfrm>
                <a:off x="10340593" y="6259766"/>
                <a:ext cx="90905" cy="281813"/>
              </a:xfrm>
              <a:custGeom>
                <a:rect b="b" l="l" r="r" t="t"/>
                <a:pathLst>
                  <a:path extrusionOk="0" h="281813" w="90905">
                    <a:moveTo>
                      <a:pt x="27687" y="0"/>
                    </a:moveTo>
                    <a:cubicBezTo>
                      <a:pt x="76454" y="87376"/>
                      <a:pt x="61088" y="186246"/>
                      <a:pt x="6350" y="267652"/>
                    </a:cubicBezTo>
                    <a:cubicBezTo>
                      <a:pt x="4001" y="271082"/>
                      <a:pt x="1842" y="274002"/>
                      <a:pt x="0" y="276987"/>
                    </a:cubicBezTo>
                    <a:cubicBezTo>
                      <a:pt x="5144" y="278638"/>
                      <a:pt x="10224" y="280289"/>
                      <a:pt x="15558" y="281813"/>
                    </a:cubicBezTo>
                    <a:lnTo>
                      <a:pt x="20892" y="277686"/>
                    </a:lnTo>
                    <a:cubicBezTo>
                      <a:pt x="106426" y="206756"/>
                      <a:pt x="119253" y="68136"/>
                      <a:pt x="276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4"/>
              <p:cNvSpPr/>
              <p:nvPr/>
            </p:nvSpPr>
            <p:spPr>
              <a:xfrm>
                <a:off x="10249362" y="6304807"/>
                <a:ext cx="46925" cy="45009"/>
              </a:xfrm>
              <a:custGeom>
                <a:rect b="b" l="l" r="r" t="t"/>
                <a:pathLst>
                  <a:path extrusionOk="0" h="45009" w="46925">
                    <a:moveTo>
                      <a:pt x="46908" y="24555"/>
                    </a:moveTo>
                    <a:cubicBezTo>
                      <a:pt x="45194" y="37452"/>
                      <a:pt x="33319" y="46526"/>
                      <a:pt x="20429" y="44799"/>
                    </a:cubicBezTo>
                    <a:cubicBezTo>
                      <a:pt x="7856" y="43123"/>
                      <a:pt x="-1097" y="31788"/>
                      <a:pt x="109" y="19158"/>
                    </a:cubicBezTo>
                    <a:cubicBezTo>
                      <a:pt x="2585" y="6350"/>
                      <a:pt x="14968" y="-2039"/>
                      <a:pt x="27795" y="431"/>
                    </a:cubicBezTo>
                    <a:cubicBezTo>
                      <a:pt x="39225" y="2635"/>
                      <a:pt x="47353" y="12890"/>
                      <a:pt x="46908" y="245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4"/>
              <p:cNvSpPr/>
              <p:nvPr/>
            </p:nvSpPr>
            <p:spPr>
              <a:xfrm>
                <a:off x="10413428" y="6357048"/>
                <a:ext cx="187648" cy="117792"/>
              </a:xfrm>
              <a:custGeom>
                <a:rect b="b" l="l" r="r" t="t"/>
                <a:pathLst>
                  <a:path extrusionOk="0" h="117792" w="187648">
                    <a:moveTo>
                      <a:pt x="166751" y="0"/>
                    </a:moveTo>
                    <a:cubicBezTo>
                      <a:pt x="114553" y="14605"/>
                      <a:pt x="61658" y="27813"/>
                      <a:pt x="8001" y="39561"/>
                    </a:cubicBezTo>
                    <a:lnTo>
                      <a:pt x="1651" y="47498"/>
                    </a:lnTo>
                    <a:cubicBezTo>
                      <a:pt x="1079" y="55943"/>
                      <a:pt x="508" y="64389"/>
                      <a:pt x="0" y="72898"/>
                    </a:cubicBezTo>
                    <a:cubicBezTo>
                      <a:pt x="51498" y="89217"/>
                      <a:pt x="103759" y="104140"/>
                      <a:pt x="156781" y="117792"/>
                    </a:cubicBezTo>
                    <a:cubicBezTo>
                      <a:pt x="220218" y="71882"/>
                      <a:pt x="166115" y="0"/>
                      <a:pt x="16675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27" name="Google Shape;427;p4"/>
            <p:cNvGrpSpPr/>
            <p:nvPr/>
          </p:nvGrpSpPr>
          <p:grpSpPr>
            <a:xfrm>
              <a:off x="7893191" y="4916095"/>
              <a:ext cx="530792" cy="306546"/>
              <a:chOff x="473929" y="3087841"/>
              <a:chExt cx="379761" cy="219337"/>
            </a:xfrm>
          </p:grpSpPr>
          <p:sp>
            <p:nvSpPr>
              <p:cNvPr id="428" name="Google Shape;428;p4"/>
              <p:cNvSpPr/>
              <p:nvPr/>
            </p:nvSpPr>
            <p:spPr>
              <a:xfrm>
                <a:off x="601394" y="3087841"/>
                <a:ext cx="141113" cy="83967"/>
              </a:xfrm>
              <a:custGeom>
                <a:rect b="b" l="l" r="r" t="t"/>
                <a:pathLst>
                  <a:path extrusionOk="0" h="118681" w="199453">
                    <a:moveTo>
                      <a:pt x="199453" y="74486"/>
                    </a:moveTo>
                    <a:lnTo>
                      <a:pt x="144462" y="0"/>
                    </a:lnTo>
                    <a:lnTo>
                      <a:pt x="12636" y="60833"/>
                    </a:lnTo>
                    <a:lnTo>
                      <a:pt x="0" y="118682"/>
                    </a:lnTo>
                    <a:lnTo>
                      <a:pt x="199453" y="744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4"/>
              <p:cNvSpPr/>
              <p:nvPr/>
            </p:nvSpPr>
            <p:spPr>
              <a:xfrm>
                <a:off x="473929" y="3126485"/>
                <a:ext cx="379761" cy="180693"/>
              </a:xfrm>
              <a:custGeom>
                <a:rect b="b" l="l" r="r" t="t"/>
                <a:pathLst>
                  <a:path extrusionOk="0" h="255396" w="536765">
                    <a:moveTo>
                      <a:pt x="124016" y="99592"/>
                    </a:moveTo>
                    <a:cubicBezTo>
                      <a:pt x="100902" y="75272"/>
                      <a:pt x="48768" y="40791"/>
                      <a:pt x="0" y="19392"/>
                    </a:cubicBezTo>
                    <a:lnTo>
                      <a:pt x="39307" y="125056"/>
                    </a:lnTo>
                    <a:lnTo>
                      <a:pt x="0" y="235990"/>
                    </a:lnTo>
                    <a:cubicBezTo>
                      <a:pt x="48768" y="214591"/>
                      <a:pt x="100902" y="180110"/>
                      <a:pt x="124016" y="155790"/>
                    </a:cubicBezTo>
                    <a:cubicBezTo>
                      <a:pt x="341440" y="395248"/>
                      <a:pt x="536766" y="127723"/>
                      <a:pt x="536766" y="127723"/>
                    </a:cubicBezTo>
                    <a:cubicBezTo>
                      <a:pt x="536766" y="127723"/>
                      <a:pt x="341440" y="-139866"/>
                      <a:pt x="124016" y="99592"/>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4"/>
              <p:cNvSpPr/>
              <p:nvPr/>
            </p:nvSpPr>
            <p:spPr>
              <a:xfrm>
                <a:off x="739090" y="3136504"/>
                <a:ext cx="114375" cy="160791"/>
              </a:xfrm>
              <a:custGeom>
                <a:rect b="b" l="l" r="r" t="t"/>
                <a:pathLst>
                  <a:path extrusionOk="0" h="227266" w="161661">
                    <a:moveTo>
                      <a:pt x="13770" y="0"/>
                    </a:moveTo>
                    <a:cubicBezTo>
                      <a:pt x="689" y="44958"/>
                      <a:pt x="-8963" y="119253"/>
                      <a:pt x="13198" y="227266"/>
                    </a:cubicBezTo>
                    <a:cubicBezTo>
                      <a:pt x="102543" y="194183"/>
                      <a:pt x="161661" y="113538"/>
                      <a:pt x="161661" y="113538"/>
                    </a:cubicBezTo>
                    <a:cubicBezTo>
                      <a:pt x="161661" y="113538"/>
                      <a:pt x="102733" y="33147"/>
                      <a:pt x="1377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4"/>
              <p:cNvSpPr/>
              <p:nvPr/>
            </p:nvSpPr>
            <p:spPr>
              <a:xfrm>
                <a:off x="676876" y="3214812"/>
                <a:ext cx="68872" cy="47801"/>
              </a:xfrm>
              <a:custGeom>
                <a:rect b="b" l="l" r="r" t="t"/>
                <a:pathLst>
                  <a:path extrusionOk="0" h="67563" w="97345">
                    <a:moveTo>
                      <a:pt x="0" y="0"/>
                    </a:moveTo>
                    <a:lnTo>
                      <a:pt x="0" y="67564"/>
                    </a:lnTo>
                    <a:lnTo>
                      <a:pt x="97346" y="40767"/>
                    </a:lnTo>
                    <a:lnTo>
                      <a:pt x="97346" y="1892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432" name="Google Shape;432;p4"/>
          <p:cNvGrpSpPr/>
          <p:nvPr/>
        </p:nvGrpSpPr>
        <p:grpSpPr>
          <a:xfrm>
            <a:off x="-275158" y="3833593"/>
            <a:ext cx="1093317" cy="1459576"/>
            <a:chOff x="-275158" y="3833593"/>
            <a:chExt cx="1093317" cy="1459576"/>
          </a:xfrm>
        </p:grpSpPr>
        <p:grpSp>
          <p:nvGrpSpPr>
            <p:cNvPr id="433" name="Google Shape;433;p4"/>
            <p:cNvGrpSpPr/>
            <p:nvPr/>
          </p:nvGrpSpPr>
          <p:grpSpPr>
            <a:xfrm>
              <a:off x="-275158" y="3833593"/>
              <a:ext cx="769429" cy="975125"/>
              <a:chOff x="7662092" y="3318639"/>
              <a:chExt cx="769429" cy="975125"/>
            </a:xfrm>
          </p:grpSpPr>
          <p:sp>
            <p:nvSpPr>
              <p:cNvPr id="434" name="Google Shape;434;p4"/>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4"/>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4"/>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4"/>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4"/>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4"/>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 name="Google Shape;440;p4"/>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1" name="Google Shape;441;p4"/>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4"/>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4"/>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4"/>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4"/>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4"/>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4"/>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4"/>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4"/>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4"/>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4"/>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4"/>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4"/>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4"/>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4"/>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4"/>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4"/>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4"/>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4"/>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4"/>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4"/>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4"/>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4"/>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4"/>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65" name="Google Shape;465;p4"/>
            <p:cNvGrpSpPr/>
            <p:nvPr/>
          </p:nvGrpSpPr>
          <p:grpSpPr>
            <a:xfrm>
              <a:off x="48754" y="4401957"/>
              <a:ext cx="769405" cy="891212"/>
              <a:chOff x="6368522" y="4020131"/>
              <a:chExt cx="599879" cy="694848"/>
            </a:xfrm>
          </p:grpSpPr>
          <p:grpSp>
            <p:nvGrpSpPr>
              <p:cNvPr id="466" name="Google Shape;466;p4"/>
              <p:cNvGrpSpPr/>
              <p:nvPr/>
            </p:nvGrpSpPr>
            <p:grpSpPr>
              <a:xfrm>
                <a:off x="6368522" y="4020131"/>
                <a:ext cx="599879" cy="694848"/>
                <a:chOff x="6368522" y="4020131"/>
                <a:chExt cx="599879" cy="694848"/>
              </a:xfrm>
            </p:grpSpPr>
            <p:sp>
              <p:nvSpPr>
                <p:cNvPr id="467" name="Google Shape;467;p4"/>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4"/>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4"/>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4"/>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4"/>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4"/>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4"/>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74" name="Google Shape;474;p4"/>
              <p:cNvGrpSpPr/>
              <p:nvPr/>
            </p:nvGrpSpPr>
            <p:grpSpPr>
              <a:xfrm>
                <a:off x="6383500" y="4033645"/>
                <a:ext cx="566882" cy="363909"/>
                <a:chOff x="6383500" y="4033645"/>
                <a:chExt cx="566882" cy="363909"/>
              </a:xfrm>
            </p:grpSpPr>
            <p:sp>
              <p:nvSpPr>
                <p:cNvPr id="475" name="Google Shape;475;p4"/>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4"/>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4"/>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4"/>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4"/>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4"/>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4"/>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2" name="Google Shape;482;p4"/>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4"/>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4"/>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4"/>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4"/>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4"/>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4"/>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4"/>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4"/>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4"/>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4"/>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4"/>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4"/>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4"/>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4"/>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4"/>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4"/>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4"/>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4"/>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4"/>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4"/>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4"/>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4"/>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4"/>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4"/>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4"/>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4"/>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4"/>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4"/>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4"/>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4"/>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4"/>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4"/>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4"/>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4"/>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4"/>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4"/>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4"/>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4"/>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4"/>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4"/>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4"/>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4"/>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4"/>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4"/>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4"/>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4"/>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29" name="Google Shape;529;p4"/>
          <p:cNvGrpSpPr/>
          <p:nvPr/>
        </p:nvGrpSpPr>
        <p:grpSpPr>
          <a:xfrm rot="2226152">
            <a:off x="6886083" y="-362352"/>
            <a:ext cx="2605346" cy="1437541"/>
            <a:chOff x="-266889" y="104297"/>
            <a:chExt cx="2605533" cy="1437644"/>
          </a:xfrm>
        </p:grpSpPr>
        <p:sp>
          <p:nvSpPr>
            <p:cNvPr id="530" name="Google Shape;530;p4"/>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4"/>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4"/>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4"/>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4"/>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4"/>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4"/>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7" name="Shape 537"/>
        <p:cNvGrpSpPr/>
        <p:nvPr/>
      </p:nvGrpSpPr>
      <p:grpSpPr>
        <a:xfrm>
          <a:off x="0" y="0"/>
          <a:ext cx="0" cy="0"/>
          <a:chOff x="0" y="0"/>
          <a:chExt cx="0" cy="0"/>
        </a:xfrm>
      </p:grpSpPr>
      <p:grpSp>
        <p:nvGrpSpPr>
          <p:cNvPr id="538" name="Google Shape;538;p5"/>
          <p:cNvGrpSpPr/>
          <p:nvPr/>
        </p:nvGrpSpPr>
        <p:grpSpPr>
          <a:xfrm>
            <a:off x="-62553" y="-471923"/>
            <a:ext cx="9421514" cy="7703951"/>
            <a:chOff x="4604892" y="4772533"/>
            <a:chExt cx="1053142" cy="861123"/>
          </a:xfrm>
        </p:grpSpPr>
        <p:sp>
          <p:nvSpPr>
            <p:cNvPr id="539" name="Google Shape;539;p5"/>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5"/>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5"/>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5"/>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5"/>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44" name="Google Shape;544;p5"/>
          <p:cNvSpPr/>
          <p:nvPr/>
        </p:nvSpPr>
        <p:spPr>
          <a:xfrm flipH="1" rot="10800000">
            <a:off x="-1558358" y="3388180"/>
            <a:ext cx="9468993" cy="359576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5"/>
          <p:cNvSpPr txBox="1"/>
          <p:nvPr>
            <p:ph type="title"/>
          </p:nvPr>
        </p:nvSpPr>
        <p:spPr>
          <a:xfrm>
            <a:off x="1391175" y="2439825"/>
            <a:ext cx="39945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6" name="Google Shape;546;p5"/>
          <p:cNvSpPr txBox="1"/>
          <p:nvPr>
            <p:ph idx="2" type="title"/>
          </p:nvPr>
        </p:nvSpPr>
        <p:spPr>
          <a:xfrm>
            <a:off x="1513976" y="1598025"/>
            <a:ext cx="1206600" cy="841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47" name="Google Shape;547;p5"/>
          <p:cNvSpPr/>
          <p:nvPr/>
        </p:nvSpPr>
        <p:spPr>
          <a:xfrm flipH="1" rot="-652374">
            <a:off x="-172883" y="-1231650"/>
            <a:ext cx="9469572" cy="3595982"/>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5"/>
          <p:cNvSpPr txBox="1"/>
          <p:nvPr>
            <p:ph idx="1" type="subTitle"/>
          </p:nvPr>
        </p:nvSpPr>
        <p:spPr>
          <a:xfrm>
            <a:off x="1391175" y="3192550"/>
            <a:ext cx="3994500" cy="37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549" name="Google Shape;549;p5"/>
          <p:cNvGrpSpPr/>
          <p:nvPr/>
        </p:nvGrpSpPr>
        <p:grpSpPr>
          <a:xfrm>
            <a:off x="-266889" y="104297"/>
            <a:ext cx="2605533" cy="1437644"/>
            <a:chOff x="-266889" y="104297"/>
            <a:chExt cx="2605533" cy="1437644"/>
          </a:xfrm>
        </p:grpSpPr>
        <p:sp>
          <p:nvSpPr>
            <p:cNvPr id="550" name="Google Shape;550;p5"/>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5"/>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5"/>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5"/>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5"/>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5"/>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5"/>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57" name="Google Shape;557;p5"/>
          <p:cNvSpPr/>
          <p:nvPr/>
        </p:nvSpPr>
        <p:spPr>
          <a:xfrm rot="826790">
            <a:off x="-97839" y="3996855"/>
            <a:ext cx="1348631" cy="701792"/>
          </a:xfrm>
          <a:custGeom>
            <a:rect b="b" l="l" r="r" t="t"/>
            <a:pathLst>
              <a:path extrusionOk="0" h="470876" w="904881">
                <a:moveTo>
                  <a:pt x="903116" y="277781"/>
                </a:moveTo>
                <a:cubicBezTo>
                  <a:pt x="911498" y="241903"/>
                  <a:pt x="888829" y="220631"/>
                  <a:pt x="860381" y="210217"/>
                </a:cubicBezTo>
                <a:lnTo>
                  <a:pt x="860381" y="210217"/>
                </a:lnTo>
                <a:cubicBezTo>
                  <a:pt x="839997" y="146145"/>
                  <a:pt x="809200" y="175609"/>
                  <a:pt x="809200" y="175609"/>
                </a:cubicBezTo>
                <a:cubicBezTo>
                  <a:pt x="827678" y="191865"/>
                  <a:pt x="807994" y="206915"/>
                  <a:pt x="807994" y="206915"/>
                </a:cubicBezTo>
                <a:lnTo>
                  <a:pt x="807994" y="207296"/>
                </a:lnTo>
                <a:cubicBezTo>
                  <a:pt x="769894" y="210979"/>
                  <a:pt x="719411" y="220758"/>
                  <a:pt x="679406" y="221329"/>
                </a:cubicBezTo>
                <a:cubicBezTo>
                  <a:pt x="616604" y="222282"/>
                  <a:pt x="464141" y="184436"/>
                  <a:pt x="416389" y="156432"/>
                </a:cubicBezTo>
                <a:cubicBezTo>
                  <a:pt x="368637" y="128429"/>
                  <a:pt x="375558" y="8858"/>
                  <a:pt x="365271" y="1746"/>
                </a:cubicBezTo>
                <a:cubicBezTo>
                  <a:pt x="349587" y="-9176"/>
                  <a:pt x="336951" y="32099"/>
                  <a:pt x="311804" y="98520"/>
                </a:cubicBezTo>
                <a:cubicBezTo>
                  <a:pt x="286658" y="164941"/>
                  <a:pt x="246272" y="163989"/>
                  <a:pt x="246272" y="163989"/>
                </a:cubicBezTo>
                <a:cubicBezTo>
                  <a:pt x="82506" y="173768"/>
                  <a:pt x="6052" y="203676"/>
                  <a:pt x="146" y="240824"/>
                </a:cubicBezTo>
                <a:cubicBezTo>
                  <a:pt x="-463" y="246101"/>
                  <a:pt x="845" y="251416"/>
                  <a:pt x="3829" y="255810"/>
                </a:cubicBezTo>
                <a:lnTo>
                  <a:pt x="3829" y="255810"/>
                </a:lnTo>
                <a:lnTo>
                  <a:pt x="4591" y="257016"/>
                </a:lnTo>
                <a:lnTo>
                  <a:pt x="5734" y="258731"/>
                </a:lnTo>
                <a:lnTo>
                  <a:pt x="6877" y="260191"/>
                </a:lnTo>
                <a:cubicBezTo>
                  <a:pt x="7766" y="261334"/>
                  <a:pt x="8782" y="262541"/>
                  <a:pt x="9926" y="263747"/>
                </a:cubicBezTo>
                <a:lnTo>
                  <a:pt x="11005" y="264954"/>
                </a:lnTo>
                <a:lnTo>
                  <a:pt x="12910" y="266859"/>
                </a:lnTo>
                <a:lnTo>
                  <a:pt x="14307" y="268192"/>
                </a:lnTo>
                <a:lnTo>
                  <a:pt x="16402" y="269970"/>
                </a:lnTo>
                <a:lnTo>
                  <a:pt x="17926" y="271304"/>
                </a:lnTo>
                <a:lnTo>
                  <a:pt x="20149" y="273145"/>
                </a:lnTo>
                <a:lnTo>
                  <a:pt x="21800" y="274415"/>
                </a:lnTo>
                <a:lnTo>
                  <a:pt x="24150" y="276193"/>
                </a:lnTo>
                <a:lnTo>
                  <a:pt x="25864" y="277463"/>
                </a:lnTo>
                <a:lnTo>
                  <a:pt x="28404" y="279241"/>
                </a:lnTo>
                <a:lnTo>
                  <a:pt x="29928" y="280257"/>
                </a:lnTo>
                <a:cubicBezTo>
                  <a:pt x="33294" y="282543"/>
                  <a:pt x="36722" y="284702"/>
                  <a:pt x="40278" y="286607"/>
                </a:cubicBezTo>
                <a:lnTo>
                  <a:pt x="41802" y="287496"/>
                </a:lnTo>
                <a:lnTo>
                  <a:pt x="44787" y="289211"/>
                </a:lnTo>
                <a:lnTo>
                  <a:pt x="46628" y="290290"/>
                </a:lnTo>
                <a:lnTo>
                  <a:pt x="49550" y="291878"/>
                </a:lnTo>
                <a:lnTo>
                  <a:pt x="51518" y="292957"/>
                </a:lnTo>
                <a:lnTo>
                  <a:pt x="54439" y="294545"/>
                </a:lnTo>
                <a:lnTo>
                  <a:pt x="56344" y="295497"/>
                </a:lnTo>
                <a:lnTo>
                  <a:pt x="59392" y="297021"/>
                </a:lnTo>
                <a:cubicBezTo>
                  <a:pt x="59963" y="297358"/>
                  <a:pt x="60560" y="297650"/>
                  <a:pt x="61170" y="297910"/>
                </a:cubicBezTo>
                <a:lnTo>
                  <a:pt x="64218" y="299434"/>
                </a:lnTo>
                <a:lnTo>
                  <a:pt x="65297" y="300006"/>
                </a:lnTo>
                <a:lnTo>
                  <a:pt x="72409" y="303371"/>
                </a:lnTo>
                <a:lnTo>
                  <a:pt x="73298" y="303752"/>
                </a:lnTo>
                <a:lnTo>
                  <a:pt x="76283" y="305149"/>
                </a:lnTo>
                <a:lnTo>
                  <a:pt x="77934" y="305848"/>
                </a:lnTo>
                <a:lnTo>
                  <a:pt x="80664" y="307054"/>
                </a:lnTo>
                <a:lnTo>
                  <a:pt x="82379" y="307816"/>
                </a:lnTo>
                <a:lnTo>
                  <a:pt x="84919" y="308959"/>
                </a:lnTo>
                <a:lnTo>
                  <a:pt x="86633" y="309658"/>
                </a:lnTo>
                <a:lnTo>
                  <a:pt x="88983" y="310674"/>
                </a:lnTo>
                <a:lnTo>
                  <a:pt x="90634" y="311372"/>
                </a:lnTo>
                <a:lnTo>
                  <a:pt x="92793" y="312261"/>
                </a:lnTo>
                <a:lnTo>
                  <a:pt x="94381" y="312896"/>
                </a:lnTo>
                <a:lnTo>
                  <a:pt x="97873" y="314293"/>
                </a:lnTo>
                <a:lnTo>
                  <a:pt x="99397" y="314928"/>
                </a:lnTo>
                <a:lnTo>
                  <a:pt x="100857" y="315500"/>
                </a:lnTo>
                <a:lnTo>
                  <a:pt x="102318" y="316071"/>
                </a:lnTo>
                <a:lnTo>
                  <a:pt x="103651" y="316579"/>
                </a:lnTo>
                <a:lnTo>
                  <a:pt x="104858" y="317024"/>
                </a:lnTo>
                <a:lnTo>
                  <a:pt x="105938" y="317468"/>
                </a:lnTo>
                <a:lnTo>
                  <a:pt x="106953" y="317849"/>
                </a:lnTo>
                <a:lnTo>
                  <a:pt x="107779" y="318167"/>
                </a:lnTo>
                <a:lnTo>
                  <a:pt x="108604" y="318167"/>
                </a:lnTo>
                <a:lnTo>
                  <a:pt x="109113" y="318167"/>
                </a:lnTo>
                <a:lnTo>
                  <a:pt x="109684" y="318167"/>
                </a:lnTo>
                <a:lnTo>
                  <a:pt x="110256" y="318167"/>
                </a:lnTo>
                <a:cubicBezTo>
                  <a:pt x="117748" y="320516"/>
                  <a:pt x="125178" y="322739"/>
                  <a:pt x="132607" y="324898"/>
                </a:cubicBezTo>
                <a:lnTo>
                  <a:pt x="133433" y="324898"/>
                </a:lnTo>
                <a:lnTo>
                  <a:pt x="150514" y="329787"/>
                </a:lnTo>
                <a:cubicBezTo>
                  <a:pt x="143085" y="355949"/>
                  <a:pt x="139529" y="394811"/>
                  <a:pt x="165183" y="430879"/>
                </a:cubicBezTo>
                <a:cubicBezTo>
                  <a:pt x="209633" y="492728"/>
                  <a:pt x="245891" y="468408"/>
                  <a:pt x="250400" y="452660"/>
                </a:cubicBezTo>
                <a:cubicBezTo>
                  <a:pt x="253956" y="440341"/>
                  <a:pt x="232938" y="388017"/>
                  <a:pt x="230080" y="349282"/>
                </a:cubicBezTo>
                <a:cubicBezTo>
                  <a:pt x="291186" y="362484"/>
                  <a:pt x="353391" y="369945"/>
                  <a:pt x="415881" y="371570"/>
                </a:cubicBezTo>
                <a:lnTo>
                  <a:pt x="415881" y="371570"/>
                </a:lnTo>
                <a:cubicBezTo>
                  <a:pt x="442614" y="372180"/>
                  <a:pt x="469361" y="371437"/>
                  <a:pt x="496018" y="369348"/>
                </a:cubicBezTo>
                <a:lnTo>
                  <a:pt x="496716" y="369348"/>
                </a:lnTo>
                <a:cubicBezTo>
                  <a:pt x="501415" y="368967"/>
                  <a:pt x="506114" y="368586"/>
                  <a:pt x="510750" y="368078"/>
                </a:cubicBezTo>
                <a:lnTo>
                  <a:pt x="511893" y="368078"/>
                </a:lnTo>
                <a:cubicBezTo>
                  <a:pt x="516338" y="367633"/>
                  <a:pt x="520720" y="367189"/>
                  <a:pt x="525038" y="366617"/>
                </a:cubicBezTo>
                <a:lnTo>
                  <a:pt x="526053" y="366617"/>
                </a:lnTo>
                <a:cubicBezTo>
                  <a:pt x="544595" y="364395"/>
                  <a:pt x="562058" y="361474"/>
                  <a:pt x="578504" y="358108"/>
                </a:cubicBezTo>
                <a:lnTo>
                  <a:pt x="580346" y="357727"/>
                </a:lnTo>
                <a:lnTo>
                  <a:pt x="590252" y="355568"/>
                </a:lnTo>
                <a:lnTo>
                  <a:pt x="592728" y="354997"/>
                </a:lnTo>
                <a:lnTo>
                  <a:pt x="601936" y="352838"/>
                </a:lnTo>
                <a:lnTo>
                  <a:pt x="604285" y="352266"/>
                </a:lnTo>
                <a:lnTo>
                  <a:pt x="613747" y="349790"/>
                </a:lnTo>
                <a:lnTo>
                  <a:pt x="615271" y="349409"/>
                </a:lnTo>
                <a:cubicBezTo>
                  <a:pt x="622573" y="347440"/>
                  <a:pt x="629622" y="345345"/>
                  <a:pt x="636480" y="343059"/>
                </a:cubicBezTo>
                <a:lnTo>
                  <a:pt x="638258" y="342424"/>
                </a:lnTo>
                <a:lnTo>
                  <a:pt x="646195" y="339884"/>
                </a:lnTo>
                <a:lnTo>
                  <a:pt x="649053" y="338931"/>
                </a:lnTo>
                <a:lnTo>
                  <a:pt x="655403" y="336645"/>
                </a:lnTo>
                <a:lnTo>
                  <a:pt x="658514" y="335502"/>
                </a:lnTo>
                <a:cubicBezTo>
                  <a:pt x="660610" y="334804"/>
                  <a:pt x="662578" y="334042"/>
                  <a:pt x="664864" y="333280"/>
                </a:cubicBezTo>
                <a:lnTo>
                  <a:pt x="667849" y="332137"/>
                </a:lnTo>
                <a:lnTo>
                  <a:pt x="674199" y="329787"/>
                </a:lnTo>
                <a:lnTo>
                  <a:pt x="676676" y="328771"/>
                </a:lnTo>
                <a:cubicBezTo>
                  <a:pt x="714337" y="314370"/>
                  <a:pt x="749497" y="294145"/>
                  <a:pt x="780879" y="268827"/>
                </a:cubicBezTo>
                <a:cubicBezTo>
                  <a:pt x="811931" y="242538"/>
                  <a:pt x="826154" y="237585"/>
                  <a:pt x="851872" y="244380"/>
                </a:cubicBezTo>
                <a:cubicBezTo>
                  <a:pt x="877589" y="251174"/>
                  <a:pt x="893972" y="315881"/>
                  <a:pt x="903116" y="277781"/>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5"/>
          <p:cNvSpPr/>
          <p:nvPr/>
        </p:nvSpPr>
        <p:spPr>
          <a:xfrm>
            <a:off x="5489148" y="1678522"/>
            <a:ext cx="3882952" cy="5850959"/>
          </a:xfrm>
          <a:custGeom>
            <a:rect b="b" l="l" r="r" t="t"/>
            <a:pathLst>
              <a:path extrusionOk="0" h="1904299" w="1263776">
                <a:moveTo>
                  <a:pt x="0" y="1760028"/>
                </a:moveTo>
                <a:cubicBezTo>
                  <a:pt x="0" y="1760028"/>
                  <a:pt x="71564" y="1802763"/>
                  <a:pt x="78042" y="1804478"/>
                </a:cubicBezTo>
                <a:cubicBezTo>
                  <a:pt x="84518" y="1806192"/>
                  <a:pt x="741617" y="1904300"/>
                  <a:pt x="741617" y="1904300"/>
                </a:cubicBezTo>
                <a:lnTo>
                  <a:pt x="1104329" y="1814193"/>
                </a:lnTo>
                <a:lnTo>
                  <a:pt x="1263777" y="1639060"/>
                </a:lnTo>
                <a:lnTo>
                  <a:pt x="1263777" y="104265"/>
                </a:lnTo>
                <a:cubicBezTo>
                  <a:pt x="1223162" y="104691"/>
                  <a:pt x="1182656" y="108532"/>
                  <a:pt x="1142682" y="115759"/>
                </a:cubicBezTo>
                <a:cubicBezTo>
                  <a:pt x="1168082" y="65276"/>
                  <a:pt x="1172845" y="23049"/>
                  <a:pt x="1151255" y="5586"/>
                </a:cubicBezTo>
                <a:cubicBezTo>
                  <a:pt x="1125855" y="-14924"/>
                  <a:pt x="1102424" y="55116"/>
                  <a:pt x="1109726" y="103059"/>
                </a:cubicBezTo>
                <a:cubicBezTo>
                  <a:pt x="1110812" y="110012"/>
                  <a:pt x="1111345" y="117042"/>
                  <a:pt x="1111313" y="124077"/>
                </a:cubicBezTo>
                <a:cubicBezTo>
                  <a:pt x="1100474" y="127411"/>
                  <a:pt x="1090295" y="132593"/>
                  <a:pt x="1081215" y="139381"/>
                </a:cubicBezTo>
                <a:cubicBezTo>
                  <a:pt x="1076198" y="101852"/>
                  <a:pt x="1081913" y="25081"/>
                  <a:pt x="1062990" y="9841"/>
                </a:cubicBezTo>
                <a:cubicBezTo>
                  <a:pt x="1040575" y="-8320"/>
                  <a:pt x="1026732" y="7364"/>
                  <a:pt x="1044575" y="57085"/>
                </a:cubicBezTo>
                <a:cubicBezTo>
                  <a:pt x="1056196" y="89470"/>
                  <a:pt x="1067943" y="127570"/>
                  <a:pt x="1071118" y="151001"/>
                </a:cubicBezTo>
                <a:cubicBezTo>
                  <a:pt x="1068413" y="156056"/>
                  <a:pt x="1067391" y="161834"/>
                  <a:pt x="1068197" y="167511"/>
                </a:cubicBezTo>
                <a:cubicBezTo>
                  <a:pt x="1068197" y="169226"/>
                  <a:pt x="1068578" y="170686"/>
                  <a:pt x="1068769" y="172274"/>
                </a:cubicBezTo>
                <a:cubicBezTo>
                  <a:pt x="1068324" y="172274"/>
                  <a:pt x="1068007" y="172909"/>
                  <a:pt x="1067499" y="172972"/>
                </a:cubicBezTo>
                <a:cubicBezTo>
                  <a:pt x="1054227" y="175703"/>
                  <a:pt x="998220" y="11238"/>
                  <a:pt x="967740" y="1522"/>
                </a:cubicBezTo>
                <a:cubicBezTo>
                  <a:pt x="937260" y="-8193"/>
                  <a:pt x="920940" y="30923"/>
                  <a:pt x="948245" y="52957"/>
                </a:cubicBezTo>
                <a:cubicBezTo>
                  <a:pt x="975551" y="74992"/>
                  <a:pt x="1033907" y="132269"/>
                  <a:pt x="1021651" y="152589"/>
                </a:cubicBezTo>
                <a:cubicBezTo>
                  <a:pt x="1009396" y="172909"/>
                  <a:pt x="964057" y="89089"/>
                  <a:pt x="932751" y="107567"/>
                </a:cubicBezTo>
                <a:cubicBezTo>
                  <a:pt x="901446" y="126046"/>
                  <a:pt x="915353" y="172401"/>
                  <a:pt x="941832" y="167003"/>
                </a:cubicBezTo>
                <a:cubicBezTo>
                  <a:pt x="968312" y="161606"/>
                  <a:pt x="1029335" y="180465"/>
                  <a:pt x="1033399" y="207389"/>
                </a:cubicBezTo>
                <a:cubicBezTo>
                  <a:pt x="1037463" y="234313"/>
                  <a:pt x="961834" y="186434"/>
                  <a:pt x="933259" y="212088"/>
                </a:cubicBezTo>
                <a:cubicBezTo>
                  <a:pt x="917893" y="225868"/>
                  <a:pt x="918210" y="238060"/>
                  <a:pt x="926592" y="245489"/>
                </a:cubicBezTo>
                <a:cubicBezTo>
                  <a:pt x="863727" y="263587"/>
                  <a:pt x="784225" y="295400"/>
                  <a:pt x="741236" y="328547"/>
                </a:cubicBezTo>
                <a:cubicBezTo>
                  <a:pt x="741236" y="328547"/>
                  <a:pt x="814387" y="344422"/>
                  <a:pt x="919544" y="331151"/>
                </a:cubicBezTo>
                <a:cubicBezTo>
                  <a:pt x="1024700" y="317879"/>
                  <a:pt x="942404" y="362901"/>
                  <a:pt x="992695" y="373442"/>
                </a:cubicBezTo>
                <a:cubicBezTo>
                  <a:pt x="1042988" y="383983"/>
                  <a:pt x="1042988" y="421067"/>
                  <a:pt x="990409" y="434275"/>
                </a:cubicBezTo>
                <a:cubicBezTo>
                  <a:pt x="937831" y="447483"/>
                  <a:pt x="928687" y="442212"/>
                  <a:pt x="869251" y="476566"/>
                </a:cubicBezTo>
                <a:cubicBezTo>
                  <a:pt x="869251" y="476566"/>
                  <a:pt x="921829" y="495044"/>
                  <a:pt x="1004126" y="489774"/>
                </a:cubicBezTo>
                <a:cubicBezTo>
                  <a:pt x="1086422" y="484503"/>
                  <a:pt x="999554" y="529461"/>
                  <a:pt x="1029526" y="553274"/>
                </a:cubicBezTo>
                <a:cubicBezTo>
                  <a:pt x="1059497" y="577086"/>
                  <a:pt x="1015810" y="590294"/>
                  <a:pt x="1015810" y="619377"/>
                </a:cubicBezTo>
                <a:cubicBezTo>
                  <a:pt x="1015810" y="648460"/>
                  <a:pt x="992950" y="656398"/>
                  <a:pt x="972376" y="659001"/>
                </a:cubicBezTo>
                <a:cubicBezTo>
                  <a:pt x="951801" y="661605"/>
                  <a:pt x="915226" y="735709"/>
                  <a:pt x="924370" y="775333"/>
                </a:cubicBezTo>
                <a:cubicBezTo>
                  <a:pt x="933514" y="814957"/>
                  <a:pt x="878650" y="820291"/>
                  <a:pt x="867220" y="833499"/>
                </a:cubicBezTo>
                <a:cubicBezTo>
                  <a:pt x="855790" y="846707"/>
                  <a:pt x="869506" y="886331"/>
                  <a:pt x="835470" y="865249"/>
                </a:cubicBezTo>
                <a:cubicBezTo>
                  <a:pt x="801434" y="844167"/>
                  <a:pt x="782892" y="817688"/>
                  <a:pt x="732600" y="828292"/>
                </a:cubicBezTo>
                <a:cubicBezTo>
                  <a:pt x="699706" y="835214"/>
                  <a:pt x="674751" y="844421"/>
                  <a:pt x="663258" y="858074"/>
                </a:cubicBezTo>
                <a:cubicBezTo>
                  <a:pt x="665988" y="852105"/>
                  <a:pt x="669608" y="846263"/>
                  <a:pt x="672719" y="840294"/>
                </a:cubicBezTo>
                <a:cubicBezTo>
                  <a:pt x="675450" y="835658"/>
                  <a:pt x="678180" y="830896"/>
                  <a:pt x="680847" y="825752"/>
                </a:cubicBezTo>
                <a:cubicBezTo>
                  <a:pt x="692010" y="805140"/>
                  <a:pt x="696633" y="781620"/>
                  <a:pt x="694119" y="758315"/>
                </a:cubicBezTo>
                <a:cubicBezTo>
                  <a:pt x="691013" y="740097"/>
                  <a:pt x="683368" y="722952"/>
                  <a:pt x="671894" y="708468"/>
                </a:cubicBezTo>
                <a:cubicBezTo>
                  <a:pt x="663575" y="696403"/>
                  <a:pt x="658431" y="688529"/>
                  <a:pt x="657479" y="677861"/>
                </a:cubicBezTo>
                <a:cubicBezTo>
                  <a:pt x="656273" y="664462"/>
                  <a:pt x="661734" y="653223"/>
                  <a:pt x="670751" y="635951"/>
                </a:cubicBezTo>
                <a:cubicBezTo>
                  <a:pt x="676275" y="625950"/>
                  <a:pt x="680987" y="615523"/>
                  <a:pt x="684848" y="604772"/>
                </a:cubicBezTo>
                <a:cubicBezTo>
                  <a:pt x="699897" y="559941"/>
                  <a:pt x="686372" y="499235"/>
                  <a:pt x="656526" y="477455"/>
                </a:cubicBezTo>
                <a:cubicBezTo>
                  <a:pt x="648849" y="471975"/>
                  <a:pt x="638181" y="473753"/>
                  <a:pt x="632701" y="481430"/>
                </a:cubicBezTo>
                <a:cubicBezTo>
                  <a:pt x="632092" y="482281"/>
                  <a:pt x="631565" y="483182"/>
                  <a:pt x="631126" y="484122"/>
                </a:cubicBezTo>
                <a:cubicBezTo>
                  <a:pt x="625583" y="494079"/>
                  <a:pt x="628021" y="506576"/>
                  <a:pt x="636905" y="513713"/>
                </a:cubicBezTo>
                <a:cubicBezTo>
                  <a:pt x="650494" y="523683"/>
                  <a:pt x="659511" y="562100"/>
                  <a:pt x="650431" y="589278"/>
                </a:cubicBezTo>
                <a:cubicBezTo>
                  <a:pt x="647287" y="597724"/>
                  <a:pt x="643509" y="605915"/>
                  <a:pt x="639128" y="613789"/>
                </a:cubicBezTo>
                <a:cubicBezTo>
                  <a:pt x="629285" y="632839"/>
                  <a:pt x="618173" y="653921"/>
                  <a:pt x="620712" y="682306"/>
                </a:cubicBezTo>
                <a:cubicBezTo>
                  <a:pt x="623157" y="701680"/>
                  <a:pt x="630892" y="719999"/>
                  <a:pt x="643065" y="735265"/>
                </a:cubicBezTo>
                <a:cubicBezTo>
                  <a:pt x="650367" y="745806"/>
                  <a:pt x="656145" y="754315"/>
                  <a:pt x="657606" y="764919"/>
                </a:cubicBezTo>
                <a:cubicBezTo>
                  <a:pt x="658387" y="778381"/>
                  <a:pt x="655276" y="791786"/>
                  <a:pt x="648653" y="803527"/>
                </a:cubicBezTo>
                <a:cubicBezTo>
                  <a:pt x="646494" y="807718"/>
                  <a:pt x="644144" y="811846"/>
                  <a:pt x="641604" y="816227"/>
                </a:cubicBezTo>
                <a:cubicBezTo>
                  <a:pt x="634721" y="827365"/>
                  <a:pt x="629037" y="839195"/>
                  <a:pt x="624650" y="851533"/>
                </a:cubicBezTo>
                <a:cubicBezTo>
                  <a:pt x="615086" y="882788"/>
                  <a:pt x="616382" y="916360"/>
                  <a:pt x="628333" y="946783"/>
                </a:cubicBezTo>
                <a:cubicBezTo>
                  <a:pt x="628968" y="957451"/>
                  <a:pt x="625665" y="954086"/>
                  <a:pt x="604266" y="960245"/>
                </a:cubicBezTo>
                <a:cubicBezTo>
                  <a:pt x="576834" y="968183"/>
                  <a:pt x="526542" y="944370"/>
                  <a:pt x="494538" y="925892"/>
                </a:cubicBezTo>
                <a:cubicBezTo>
                  <a:pt x="462534" y="907413"/>
                  <a:pt x="453390" y="915287"/>
                  <a:pt x="425958" y="941767"/>
                </a:cubicBezTo>
                <a:cubicBezTo>
                  <a:pt x="399796" y="967167"/>
                  <a:pt x="423481" y="1013776"/>
                  <a:pt x="397828" y="1017967"/>
                </a:cubicBezTo>
                <a:cubicBezTo>
                  <a:pt x="397828" y="1017967"/>
                  <a:pt x="357124" y="1022475"/>
                  <a:pt x="347345" y="1059686"/>
                </a:cubicBezTo>
                <a:cubicBezTo>
                  <a:pt x="337566" y="1096897"/>
                  <a:pt x="216027" y="1142236"/>
                  <a:pt x="216027" y="1142236"/>
                </a:cubicBezTo>
                <a:lnTo>
                  <a:pt x="147892" y="1273554"/>
                </a:lnTo>
                <a:lnTo>
                  <a:pt x="147892" y="1469642"/>
                </a:lnTo>
                <a:lnTo>
                  <a:pt x="126810" y="1533142"/>
                </a:lnTo>
                <a:lnTo>
                  <a:pt x="49149" y="1621090"/>
                </a:lnTo>
                <a:close/>
                <a:moveTo>
                  <a:pt x="655447" y="898587"/>
                </a:moveTo>
                <a:cubicBezTo>
                  <a:pt x="655098" y="892440"/>
                  <a:pt x="655352" y="886268"/>
                  <a:pt x="656209" y="880172"/>
                </a:cubicBezTo>
                <a:cubicBezTo>
                  <a:pt x="656209" y="881315"/>
                  <a:pt x="656209" y="882458"/>
                  <a:pt x="656717" y="883664"/>
                </a:cubicBezTo>
                <a:cubicBezTo>
                  <a:pt x="658209" y="888617"/>
                  <a:pt x="657752" y="893958"/>
                  <a:pt x="655447" y="898587"/>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59" name="Google Shape;559;p5"/>
          <p:cNvGrpSpPr/>
          <p:nvPr/>
        </p:nvGrpSpPr>
        <p:grpSpPr>
          <a:xfrm>
            <a:off x="6857454" y="3654099"/>
            <a:ext cx="3217427" cy="2358547"/>
            <a:chOff x="6857454" y="3654099"/>
            <a:chExt cx="3217427" cy="2358547"/>
          </a:xfrm>
        </p:grpSpPr>
        <p:sp>
          <p:nvSpPr>
            <p:cNvPr id="560" name="Google Shape;560;p5"/>
            <p:cNvSpPr/>
            <p:nvPr/>
          </p:nvSpPr>
          <p:spPr>
            <a:xfrm rot="-571363">
              <a:off x="7691562" y="4269418"/>
              <a:ext cx="752933" cy="1331522"/>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5"/>
            <p:cNvSpPr/>
            <p:nvPr/>
          </p:nvSpPr>
          <p:spPr>
            <a:xfrm flipH="1" rot="-2833964">
              <a:off x="7174315" y="4502913"/>
              <a:ext cx="648463" cy="1146771"/>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62" name="Google Shape;562;p5"/>
            <p:cNvGrpSpPr/>
            <p:nvPr/>
          </p:nvGrpSpPr>
          <p:grpSpPr>
            <a:xfrm flipH="1" rot="-1422769">
              <a:off x="7782784" y="3993478"/>
              <a:ext cx="2040467" cy="1679788"/>
              <a:chOff x="4439913" y="3562130"/>
              <a:chExt cx="1544474" cy="1271430"/>
            </a:xfrm>
          </p:grpSpPr>
          <p:sp>
            <p:nvSpPr>
              <p:cNvPr id="563" name="Google Shape;563;p5"/>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5"/>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5"/>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5"/>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5"/>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 name="Google Shape;568;p5"/>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5"/>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5"/>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1" name="Shape 571"/>
        <p:cNvGrpSpPr/>
        <p:nvPr/>
      </p:nvGrpSpPr>
      <p:grpSpPr>
        <a:xfrm>
          <a:off x="0" y="0"/>
          <a:ext cx="0" cy="0"/>
          <a:chOff x="0" y="0"/>
          <a:chExt cx="0" cy="0"/>
        </a:xfrm>
      </p:grpSpPr>
      <p:sp>
        <p:nvSpPr>
          <p:cNvPr id="572" name="Google Shape;572;p6"/>
          <p:cNvSpPr/>
          <p:nvPr/>
        </p:nvSpPr>
        <p:spPr>
          <a:xfrm rot="344867">
            <a:off x="-257359" y="-494036"/>
            <a:ext cx="9598275" cy="3644856"/>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6"/>
          <p:cNvSpPr txBox="1"/>
          <p:nvPr>
            <p:ph type="title"/>
          </p:nvPr>
        </p:nvSpPr>
        <p:spPr>
          <a:xfrm>
            <a:off x="2135550" y="978475"/>
            <a:ext cx="4872900" cy="146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96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74" name="Google Shape;574;p6"/>
          <p:cNvSpPr txBox="1"/>
          <p:nvPr>
            <p:ph idx="1" type="subTitle"/>
          </p:nvPr>
        </p:nvSpPr>
        <p:spPr>
          <a:xfrm>
            <a:off x="2135550" y="23750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575" name="Google Shape;575;p6"/>
          <p:cNvGrpSpPr/>
          <p:nvPr/>
        </p:nvGrpSpPr>
        <p:grpSpPr>
          <a:xfrm>
            <a:off x="-351295" y="-696880"/>
            <a:ext cx="9915007" cy="6429993"/>
            <a:chOff x="8596439" y="4160773"/>
            <a:chExt cx="1163542" cy="754570"/>
          </a:xfrm>
        </p:grpSpPr>
        <p:sp>
          <p:nvSpPr>
            <p:cNvPr id="576" name="Google Shape;576;p6"/>
            <p:cNvSpPr/>
            <p:nvPr/>
          </p:nvSpPr>
          <p:spPr>
            <a:xfrm>
              <a:off x="9221025" y="4245546"/>
              <a:ext cx="538956" cy="669797"/>
            </a:xfrm>
            <a:custGeom>
              <a:rect b="b" l="l" r="r" t="t"/>
              <a:pathLst>
                <a:path extrusionOk="0" h="669797" w="538956">
                  <a:moveTo>
                    <a:pt x="538226" y="0"/>
                  </a:moveTo>
                  <a:lnTo>
                    <a:pt x="535178" y="0"/>
                  </a:lnTo>
                  <a:cubicBezTo>
                    <a:pt x="527494" y="35128"/>
                    <a:pt x="515366" y="69126"/>
                    <a:pt x="498983" y="101155"/>
                  </a:cubicBezTo>
                  <a:cubicBezTo>
                    <a:pt x="496824" y="105029"/>
                    <a:pt x="494729" y="108902"/>
                    <a:pt x="492633" y="112776"/>
                  </a:cubicBezTo>
                  <a:cubicBezTo>
                    <a:pt x="490538" y="116649"/>
                    <a:pt x="486918" y="122238"/>
                    <a:pt x="484188" y="126936"/>
                  </a:cubicBezTo>
                  <a:lnTo>
                    <a:pt x="476948" y="137922"/>
                  </a:lnTo>
                  <a:cubicBezTo>
                    <a:pt x="455105" y="169761"/>
                    <a:pt x="429069" y="198526"/>
                    <a:pt x="399542" y="223457"/>
                  </a:cubicBezTo>
                  <a:cubicBezTo>
                    <a:pt x="358902" y="257492"/>
                    <a:pt x="309308" y="279527"/>
                    <a:pt x="268224" y="313119"/>
                  </a:cubicBezTo>
                  <a:cubicBezTo>
                    <a:pt x="149669" y="407733"/>
                    <a:pt x="114871" y="569722"/>
                    <a:pt x="0" y="667258"/>
                  </a:cubicBezTo>
                  <a:lnTo>
                    <a:pt x="1588" y="669798"/>
                  </a:lnTo>
                  <a:cubicBezTo>
                    <a:pt x="35496" y="653237"/>
                    <a:pt x="65722" y="630072"/>
                    <a:pt x="90488" y="601663"/>
                  </a:cubicBezTo>
                  <a:cubicBezTo>
                    <a:pt x="140589" y="547243"/>
                    <a:pt x="174434" y="479552"/>
                    <a:pt x="211772" y="416941"/>
                  </a:cubicBezTo>
                  <a:cubicBezTo>
                    <a:pt x="230251" y="386144"/>
                    <a:pt x="251143" y="356882"/>
                    <a:pt x="274256" y="329438"/>
                  </a:cubicBezTo>
                  <a:cubicBezTo>
                    <a:pt x="284670" y="317589"/>
                    <a:pt x="296101" y="306743"/>
                    <a:pt x="308546" y="297053"/>
                  </a:cubicBezTo>
                  <a:cubicBezTo>
                    <a:pt x="324866" y="284645"/>
                    <a:pt x="342138" y="273475"/>
                    <a:pt x="360108" y="263652"/>
                  </a:cubicBezTo>
                  <a:cubicBezTo>
                    <a:pt x="382080" y="250952"/>
                    <a:pt x="405638" y="240157"/>
                    <a:pt x="427101" y="226187"/>
                  </a:cubicBezTo>
                  <a:cubicBezTo>
                    <a:pt x="500824" y="178943"/>
                    <a:pt x="545275" y="86677"/>
                    <a:pt x="538226" y="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6"/>
            <p:cNvSpPr/>
            <p:nvPr/>
          </p:nvSpPr>
          <p:spPr>
            <a:xfrm>
              <a:off x="8967152" y="4166361"/>
              <a:ext cx="709739" cy="727202"/>
            </a:xfrm>
            <a:custGeom>
              <a:rect b="b" l="l" r="r" t="t"/>
              <a:pathLst>
                <a:path extrusionOk="0" h="727202" w="709739">
                  <a:moveTo>
                    <a:pt x="328358" y="366522"/>
                  </a:moveTo>
                  <a:cubicBezTo>
                    <a:pt x="376745" y="331991"/>
                    <a:pt x="427228" y="300520"/>
                    <a:pt x="479552" y="272288"/>
                  </a:cubicBezTo>
                  <a:cubicBezTo>
                    <a:pt x="490283" y="266446"/>
                    <a:pt x="501205" y="260096"/>
                    <a:pt x="511810" y="254000"/>
                  </a:cubicBezTo>
                  <a:cubicBezTo>
                    <a:pt x="514477" y="252540"/>
                    <a:pt x="519620" y="249174"/>
                    <a:pt x="522415" y="247650"/>
                  </a:cubicBezTo>
                  <a:cubicBezTo>
                    <a:pt x="546227" y="233223"/>
                    <a:pt x="568198" y="215881"/>
                    <a:pt x="587756" y="196024"/>
                  </a:cubicBezTo>
                  <a:cubicBezTo>
                    <a:pt x="610553" y="172060"/>
                    <a:pt x="631063" y="146018"/>
                    <a:pt x="649033" y="118237"/>
                  </a:cubicBezTo>
                  <a:cubicBezTo>
                    <a:pt x="672973" y="81724"/>
                    <a:pt x="693293" y="42977"/>
                    <a:pt x="709740" y="2540"/>
                  </a:cubicBezTo>
                  <a:lnTo>
                    <a:pt x="705866" y="0"/>
                  </a:lnTo>
                  <a:cubicBezTo>
                    <a:pt x="701866" y="3810"/>
                    <a:pt x="698055" y="7684"/>
                    <a:pt x="694309" y="11684"/>
                  </a:cubicBezTo>
                  <a:cubicBezTo>
                    <a:pt x="668465" y="38926"/>
                    <a:pt x="644271" y="68199"/>
                    <a:pt x="620078" y="96584"/>
                  </a:cubicBezTo>
                  <a:cubicBezTo>
                    <a:pt x="588328" y="134112"/>
                    <a:pt x="548704" y="177546"/>
                    <a:pt x="515366" y="213487"/>
                  </a:cubicBezTo>
                  <a:cubicBezTo>
                    <a:pt x="512445" y="216535"/>
                    <a:pt x="507111" y="221742"/>
                    <a:pt x="504254" y="224727"/>
                  </a:cubicBezTo>
                  <a:cubicBezTo>
                    <a:pt x="501396" y="227711"/>
                    <a:pt x="498539" y="230632"/>
                    <a:pt x="495871" y="233109"/>
                  </a:cubicBezTo>
                  <a:cubicBezTo>
                    <a:pt x="487108" y="241236"/>
                    <a:pt x="478345" y="249365"/>
                    <a:pt x="468947" y="256730"/>
                  </a:cubicBezTo>
                  <a:cubicBezTo>
                    <a:pt x="439420" y="279845"/>
                    <a:pt x="407289" y="299428"/>
                    <a:pt x="373253" y="315087"/>
                  </a:cubicBezTo>
                  <a:cubicBezTo>
                    <a:pt x="344233" y="328994"/>
                    <a:pt x="313436" y="341503"/>
                    <a:pt x="284353" y="355664"/>
                  </a:cubicBezTo>
                  <a:cubicBezTo>
                    <a:pt x="272224" y="362014"/>
                    <a:pt x="259715" y="368364"/>
                    <a:pt x="248094" y="375285"/>
                  </a:cubicBezTo>
                  <a:cubicBezTo>
                    <a:pt x="236474" y="382207"/>
                    <a:pt x="224409" y="389954"/>
                    <a:pt x="213106" y="397891"/>
                  </a:cubicBezTo>
                  <a:cubicBezTo>
                    <a:pt x="208724" y="401129"/>
                    <a:pt x="196723" y="409385"/>
                    <a:pt x="192786" y="412750"/>
                  </a:cubicBezTo>
                  <a:lnTo>
                    <a:pt x="179515" y="423228"/>
                  </a:lnTo>
                  <a:cubicBezTo>
                    <a:pt x="155575" y="442906"/>
                    <a:pt x="133921" y="465138"/>
                    <a:pt x="114808" y="489522"/>
                  </a:cubicBezTo>
                  <a:cubicBezTo>
                    <a:pt x="75311" y="542570"/>
                    <a:pt x="43688" y="601072"/>
                    <a:pt x="20955" y="663194"/>
                  </a:cubicBezTo>
                  <a:cubicBezTo>
                    <a:pt x="13271" y="683578"/>
                    <a:pt x="6096" y="704025"/>
                    <a:pt x="0" y="725107"/>
                  </a:cubicBezTo>
                  <a:lnTo>
                    <a:pt x="4128" y="727202"/>
                  </a:lnTo>
                  <a:cubicBezTo>
                    <a:pt x="41466" y="677863"/>
                    <a:pt x="78168" y="619252"/>
                    <a:pt x="114935" y="569659"/>
                  </a:cubicBezTo>
                  <a:cubicBezTo>
                    <a:pt x="146621" y="525787"/>
                    <a:pt x="182499" y="485045"/>
                    <a:pt x="221932" y="447992"/>
                  </a:cubicBezTo>
                  <a:cubicBezTo>
                    <a:pt x="243522" y="429120"/>
                    <a:pt x="266065" y="411378"/>
                    <a:pt x="289496" y="394843"/>
                  </a:cubicBezTo>
                  <a:cubicBezTo>
                    <a:pt x="301816" y="385699"/>
                    <a:pt x="315976" y="375348"/>
                    <a:pt x="328358" y="366522"/>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6"/>
            <p:cNvSpPr/>
            <p:nvPr/>
          </p:nvSpPr>
          <p:spPr>
            <a:xfrm>
              <a:off x="8744711" y="4170616"/>
              <a:ext cx="668884" cy="725614"/>
            </a:xfrm>
            <a:custGeom>
              <a:rect b="b" l="l" r="r" t="t"/>
              <a:pathLst>
                <a:path extrusionOk="0" h="725614" w="668884">
                  <a:moveTo>
                    <a:pt x="268669" y="271844"/>
                  </a:moveTo>
                  <a:cubicBezTo>
                    <a:pt x="323850" y="219266"/>
                    <a:pt x="391033" y="227902"/>
                    <a:pt x="461010" y="231839"/>
                  </a:cubicBezTo>
                  <a:cubicBezTo>
                    <a:pt x="484949" y="233509"/>
                    <a:pt x="508953" y="231864"/>
                    <a:pt x="532447" y="226949"/>
                  </a:cubicBezTo>
                  <a:cubicBezTo>
                    <a:pt x="629983" y="204026"/>
                    <a:pt x="693166" y="95250"/>
                    <a:pt x="659956" y="0"/>
                  </a:cubicBezTo>
                  <a:lnTo>
                    <a:pt x="656971" y="635"/>
                  </a:lnTo>
                  <a:cubicBezTo>
                    <a:pt x="658876" y="23076"/>
                    <a:pt x="657161" y="45669"/>
                    <a:pt x="651891" y="67564"/>
                  </a:cubicBezTo>
                  <a:cubicBezTo>
                    <a:pt x="634047" y="144209"/>
                    <a:pt x="570294" y="197803"/>
                    <a:pt x="493967" y="210757"/>
                  </a:cubicBezTo>
                  <a:cubicBezTo>
                    <a:pt x="449008" y="219202"/>
                    <a:pt x="402527" y="216662"/>
                    <a:pt x="356933" y="221742"/>
                  </a:cubicBezTo>
                  <a:cubicBezTo>
                    <a:pt x="298132" y="227571"/>
                    <a:pt x="244793" y="258756"/>
                    <a:pt x="210883" y="307149"/>
                  </a:cubicBezTo>
                  <a:cubicBezTo>
                    <a:pt x="168148" y="366586"/>
                    <a:pt x="157290" y="442532"/>
                    <a:pt x="149161" y="512763"/>
                  </a:cubicBezTo>
                  <a:cubicBezTo>
                    <a:pt x="146621" y="534213"/>
                    <a:pt x="141351" y="555238"/>
                    <a:pt x="133350" y="575310"/>
                  </a:cubicBezTo>
                  <a:cubicBezTo>
                    <a:pt x="106490" y="637794"/>
                    <a:pt x="50229" y="679831"/>
                    <a:pt x="0" y="723138"/>
                  </a:cubicBezTo>
                  <a:lnTo>
                    <a:pt x="1715" y="725615"/>
                  </a:lnTo>
                  <a:cubicBezTo>
                    <a:pt x="22352" y="714966"/>
                    <a:pt x="42355" y="703263"/>
                    <a:pt x="61785" y="690563"/>
                  </a:cubicBezTo>
                  <a:cubicBezTo>
                    <a:pt x="86741" y="674593"/>
                    <a:pt x="109410" y="655371"/>
                    <a:pt x="129286" y="633413"/>
                  </a:cubicBezTo>
                  <a:cubicBezTo>
                    <a:pt x="180086" y="576263"/>
                    <a:pt x="180721" y="520764"/>
                    <a:pt x="189865" y="449644"/>
                  </a:cubicBezTo>
                  <a:cubicBezTo>
                    <a:pt x="198310" y="384302"/>
                    <a:pt x="220028" y="317881"/>
                    <a:pt x="268669" y="27184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6"/>
            <p:cNvSpPr/>
            <p:nvPr/>
          </p:nvSpPr>
          <p:spPr>
            <a:xfrm>
              <a:off x="8596439" y="4160773"/>
              <a:ext cx="514509" cy="406654"/>
            </a:xfrm>
            <a:custGeom>
              <a:rect b="b" l="l" r="r" t="t"/>
              <a:pathLst>
                <a:path extrusionOk="0" h="406654" w="514509">
                  <a:moveTo>
                    <a:pt x="251079" y="191643"/>
                  </a:moveTo>
                  <a:cubicBezTo>
                    <a:pt x="290957" y="174625"/>
                    <a:pt x="333057" y="164910"/>
                    <a:pt x="375158" y="154940"/>
                  </a:cubicBezTo>
                  <a:cubicBezTo>
                    <a:pt x="419989" y="144780"/>
                    <a:pt x="460502" y="123190"/>
                    <a:pt x="487997" y="85090"/>
                  </a:cubicBezTo>
                  <a:cubicBezTo>
                    <a:pt x="505841" y="60833"/>
                    <a:pt x="517334" y="30417"/>
                    <a:pt x="513905" y="0"/>
                  </a:cubicBezTo>
                  <a:lnTo>
                    <a:pt x="510921" y="0"/>
                  </a:lnTo>
                  <a:cubicBezTo>
                    <a:pt x="510286" y="1778"/>
                    <a:pt x="509715" y="3492"/>
                    <a:pt x="509206" y="5143"/>
                  </a:cubicBezTo>
                  <a:lnTo>
                    <a:pt x="508444" y="7684"/>
                  </a:lnTo>
                  <a:cubicBezTo>
                    <a:pt x="506667" y="12636"/>
                    <a:pt x="504698" y="17590"/>
                    <a:pt x="502603" y="22352"/>
                  </a:cubicBezTo>
                  <a:lnTo>
                    <a:pt x="501459" y="24702"/>
                  </a:lnTo>
                  <a:lnTo>
                    <a:pt x="499237" y="29337"/>
                  </a:lnTo>
                  <a:lnTo>
                    <a:pt x="496760" y="33846"/>
                  </a:lnTo>
                  <a:lnTo>
                    <a:pt x="495554" y="36068"/>
                  </a:lnTo>
                  <a:lnTo>
                    <a:pt x="494220" y="38291"/>
                  </a:lnTo>
                  <a:cubicBezTo>
                    <a:pt x="493331" y="39751"/>
                    <a:pt x="492442" y="41211"/>
                    <a:pt x="491617" y="42672"/>
                  </a:cubicBezTo>
                  <a:lnTo>
                    <a:pt x="488759" y="46863"/>
                  </a:lnTo>
                  <a:lnTo>
                    <a:pt x="487363" y="48959"/>
                  </a:lnTo>
                  <a:cubicBezTo>
                    <a:pt x="474218" y="67431"/>
                    <a:pt x="458216" y="83661"/>
                    <a:pt x="439928" y="97028"/>
                  </a:cubicBezTo>
                  <a:cubicBezTo>
                    <a:pt x="405574" y="120586"/>
                    <a:pt x="370459" y="142621"/>
                    <a:pt x="330073" y="156273"/>
                  </a:cubicBezTo>
                  <a:cubicBezTo>
                    <a:pt x="319977" y="159639"/>
                    <a:pt x="309435" y="162623"/>
                    <a:pt x="299148" y="165036"/>
                  </a:cubicBezTo>
                  <a:cubicBezTo>
                    <a:pt x="267398" y="173038"/>
                    <a:pt x="234886" y="176974"/>
                    <a:pt x="203581" y="187198"/>
                  </a:cubicBezTo>
                  <a:cubicBezTo>
                    <a:pt x="161099" y="201638"/>
                    <a:pt x="122047" y="224587"/>
                    <a:pt x="88709" y="254635"/>
                  </a:cubicBezTo>
                  <a:cubicBezTo>
                    <a:pt x="83185" y="259524"/>
                    <a:pt x="77915" y="265240"/>
                    <a:pt x="72771" y="270447"/>
                  </a:cubicBezTo>
                  <a:cubicBezTo>
                    <a:pt x="67628" y="275654"/>
                    <a:pt x="62738" y="281749"/>
                    <a:pt x="58166" y="287338"/>
                  </a:cubicBezTo>
                  <a:cubicBezTo>
                    <a:pt x="44132" y="304667"/>
                    <a:pt x="32067" y="323469"/>
                    <a:pt x="22098" y="343408"/>
                  </a:cubicBezTo>
                  <a:lnTo>
                    <a:pt x="19621" y="348361"/>
                  </a:lnTo>
                  <a:cubicBezTo>
                    <a:pt x="18796" y="350012"/>
                    <a:pt x="17970" y="351599"/>
                    <a:pt x="17272" y="353314"/>
                  </a:cubicBezTo>
                  <a:lnTo>
                    <a:pt x="12954" y="363538"/>
                  </a:lnTo>
                  <a:cubicBezTo>
                    <a:pt x="10096" y="369888"/>
                    <a:pt x="7747" y="377444"/>
                    <a:pt x="5524" y="384239"/>
                  </a:cubicBezTo>
                  <a:cubicBezTo>
                    <a:pt x="5080" y="385572"/>
                    <a:pt x="4254" y="388176"/>
                    <a:pt x="3937" y="389509"/>
                  </a:cubicBezTo>
                  <a:lnTo>
                    <a:pt x="2540" y="394843"/>
                  </a:lnTo>
                  <a:cubicBezTo>
                    <a:pt x="1651" y="398399"/>
                    <a:pt x="762" y="401955"/>
                    <a:pt x="0" y="405511"/>
                  </a:cubicBezTo>
                  <a:lnTo>
                    <a:pt x="2794" y="406654"/>
                  </a:lnTo>
                  <a:cubicBezTo>
                    <a:pt x="6794" y="400812"/>
                    <a:pt x="10604" y="393954"/>
                    <a:pt x="14542" y="388493"/>
                  </a:cubicBezTo>
                  <a:cubicBezTo>
                    <a:pt x="35496" y="356267"/>
                    <a:pt x="59944" y="326447"/>
                    <a:pt x="87440" y="299593"/>
                  </a:cubicBezTo>
                  <a:cubicBezTo>
                    <a:pt x="115633" y="271812"/>
                    <a:pt x="146876" y="247371"/>
                    <a:pt x="180657" y="226759"/>
                  </a:cubicBezTo>
                  <a:cubicBezTo>
                    <a:pt x="203391" y="213620"/>
                    <a:pt x="226885" y="201892"/>
                    <a:pt x="251079" y="191643"/>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80" name="Google Shape;580;p6"/>
          <p:cNvSpPr/>
          <p:nvPr/>
        </p:nvSpPr>
        <p:spPr>
          <a:xfrm>
            <a:off x="-42717" y="1382964"/>
            <a:ext cx="9187884" cy="3788184"/>
          </a:xfrm>
          <a:custGeom>
            <a:rect b="b" l="l" r="r" t="t"/>
            <a:pathLst>
              <a:path extrusionOk="0" h="781875" w="1896364">
                <a:moveTo>
                  <a:pt x="0" y="156464"/>
                </a:moveTo>
                <a:lnTo>
                  <a:pt x="0" y="781876"/>
                </a:lnTo>
                <a:lnTo>
                  <a:pt x="1896364" y="781876"/>
                </a:lnTo>
                <a:lnTo>
                  <a:pt x="1896364" y="0"/>
                </a:lnTo>
                <a:lnTo>
                  <a:pt x="1819339" y="31750"/>
                </a:lnTo>
                <a:lnTo>
                  <a:pt x="1809623" y="72263"/>
                </a:lnTo>
                <a:cubicBezTo>
                  <a:pt x="1809305" y="71520"/>
                  <a:pt x="1808861" y="70834"/>
                  <a:pt x="1808290" y="70231"/>
                </a:cubicBezTo>
                <a:cubicBezTo>
                  <a:pt x="1805813" y="72708"/>
                  <a:pt x="1805051" y="77851"/>
                  <a:pt x="1801940" y="80899"/>
                </a:cubicBezTo>
                <a:cubicBezTo>
                  <a:pt x="1799717" y="83299"/>
                  <a:pt x="1797114" y="85300"/>
                  <a:pt x="1794256" y="86805"/>
                </a:cubicBezTo>
                <a:cubicBezTo>
                  <a:pt x="1794256" y="85979"/>
                  <a:pt x="1794828" y="85154"/>
                  <a:pt x="1795145" y="84328"/>
                </a:cubicBezTo>
                <a:cubicBezTo>
                  <a:pt x="1797114" y="79210"/>
                  <a:pt x="1798701" y="73914"/>
                  <a:pt x="1799717" y="68517"/>
                </a:cubicBezTo>
                <a:cubicBezTo>
                  <a:pt x="1802765" y="49467"/>
                  <a:pt x="1785620" y="36449"/>
                  <a:pt x="1769173" y="32195"/>
                </a:cubicBezTo>
                <a:lnTo>
                  <a:pt x="1768602" y="33083"/>
                </a:lnTo>
                <a:cubicBezTo>
                  <a:pt x="1778000" y="43243"/>
                  <a:pt x="1790129" y="52768"/>
                  <a:pt x="1789367" y="67627"/>
                </a:cubicBezTo>
                <a:cubicBezTo>
                  <a:pt x="1789240" y="71920"/>
                  <a:pt x="1788605" y="76187"/>
                  <a:pt x="1787462" y="80327"/>
                </a:cubicBezTo>
                <a:cubicBezTo>
                  <a:pt x="1781429" y="71901"/>
                  <a:pt x="1773809" y="64770"/>
                  <a:pt x="1764982" y="59373"/>
                </a:cubicBezTo>
                <a:lnTo>
                  <a:pt x="1764220" y="60071"/>
                </a:lnTo>
                <a:cubicBezTo>
                  <a:pt x="1767142" y="65405"/>
                  <a:pt x="1770570" y="70231"/>
                  <a:pt x="1773365" y="75120"/>
                </a:cubicBezTo>
                <a:cubicBezTo>
                  <a:pt x="1776603" y="80175"/>
                  <a:pt x="1779270" y="85535"/>
                  <a:pt x="1781429" y="91123"/>
                </a:cubicBezTo>
                <a:cubicBezTo>
                  <a:pt x="1778953" y="89878"/>
                  <a:pt x="1776667" y="88271"/>
                  <a:pt x="1774698" y="86360"/>
                </a:cubicBezTo>
                <a:cubicBezTo>
                  <a:pt x="1764538" y="77286"/>
                  <a:pt x="1759141" y="64065"/>
                  <a:pt x="1759966" y="50483"/>
                </a:cubicBezTo>
                <a:lnTo>
                  <a:pt x="1759014" y="50483"/>
                </a:lnTo>
                <a:cubicBezTo>
                  <a:pt x="1755902" y="54947"/>
                  <a:pt x="1754188" y="60217"/>
                  <a:pt x="1753997" y="65659"/>
                </a:cubicBezTo>
                <a:cubicBezTo>
                  <a:pt x="1753362" y="77032"/>
                  <a:pt x="1758632" y="87928"/>
                  <a:pt x="1767904" y="94552"/>
                </a:cubicBezTo>
                <a:lnTo>
                  <a:pt x="1764411" y="95440"/>
                </a:lnTo>
                <a:lnTo>
                  <a:pt x="1761363" y="96330"/>
                </a:lnTo>
                <a:cubicBezTo>
                  <a:pt x="1752600" y="90437"/>
                  <a:pt x="1747266" y="80607"/>
                  <a:pt x="1747139" y="70040"/>
                </a:cubicBezTo>
                <a:cubicBezTo>
                  <a:pt x="1747266" y="63392"/>
                  <a:pt x="1747710" y="56756"/>
                  <a:pt x="1748600" y="50165"/>
                </a:cubicBezTo>
                <a:lnTo>
                  <a:pt x="1747583" y="49848"/>
                </a:lnTo>
                <a:cubicBezTo>
                  <a:pt x="1741551" y="58953"/>
                  <a:pt x="1738630" y="69755"/>
                  <a:pt x="1739265" y="80645"/>
                </a:cubicBezTo>
                <a:cubicBezTo>
                  <a:pt x="1739519" y="83033"/>
                  <a:pt x="1740091" y="85376"/>
                  <a:pt x="1740916" y="87630"/>
                </a:cubicBezTo>
                <a:cubicBezTo>
                  <a:pt x="1739964" y="89490"/>
                  <a:pt x="1739075" y="91396"/>
                  <a:pt x="1738249" y="93345"/>
                </a:cubicBezTo>
                <a:cubicBezTo>
                  <a:pt x="1737106" y="91611"/>
                  <a:pt x="1736027" y="89808"/>
                  <a:pt x="1735074" y="87948"/>
                </a:cubicBezTo>
                <a:cubicBezTo>
                  <a:pt x="1731264" y="80035"/>
                  <a:pt x="1729359" y="71336"/>
                  <a:pt x="1729486" y="62548"/>
                </a:cubicBezTo>
                <a:cubicBezTo>
                  <a:pt x="1729994" y="57480"/>
                  <a:pt x="1729994" y="52375"/>
                  <a:pt x="1729486" y="47308"/>
                </a:cubicBezTo>
                <a:cubicBezTo>
                  <a:pt x="1729042" y="41554"/>
                  <a:pt x="1725231" y="36595"/>
                  <a:pt x="1719834" y="34608"/>
                </a:cubicBezTo>
                <a:lnTo>
                  <a:pt x="1719390" y="35560"/>
                </a:lnTo>
                <a:cubicBezTo>
                  <a:pt x="1722565" y="38652"/>
                  <a:pt x="1724025" y="43123"/>
                  <a:pt x="1723263" y="47498"/>
                </a:cubicBezTo>
                <a:cubicBezTo>
                  <a:pt x="1722628" y="52324"/>
                  <a:pt x="1721041" y="56324"/>
                  <a:pt x="1720025" y="61468"/>
                </a:cubicBezTo>
                <a:cubicBezTo>
                  <a:pt x="1718437" y="69799"/>
                  <a:pt x="1719263" y="78410"/>
                  <a:pt x="1722374" y="86296"/>
                </a:cubicBezTo>
                <a:cubicBezTo>
                  <a:pt x="1713547" y="78753"/>
                  <a:pt x="1703070" y="73419"/>
                  <a:pt x="1691767" y="70739"/>
                </a:cubicBezTo>
                <a:lnTo>
                  <a:pt x="1691259" y="71628"/>
                </a:lnTo>
                <a:cubicBezTo>
                  <a:pt x="1695641" y="75819"/>
                  <a:pt x="1700276" y="79439"/>
                  <a:pt x="1704530" y="83185"/>
                </a:cubicBezTo>
                <a:cubicBezTo>
                  <a:pt x="1715580" y="92773"/>
                  <a:pt x="1725358" y="104013"/>
                  <a:pt x="1727137" y="118555"/>
                </a:cubicBezTo>
                <a:cubicBezTo>
                  <a:pt x="1720787" y="109353"/>
                  <a:pt x="1715008" y="99790"/>
                  <a:pt x="1709801" y="89916"/>
                </a:cubicBezTo>
                <a:lnTo>
                  <a:pt x="1708785" y="89916"/>
                </a:lnTo>
                <a:cubicBezTo>
                  <a:pt x="1708404" y="102521"/>
                  <a:pt x="1712023" y="114922"/>
                  <a:pt x="1719008" y="125413"/>
                </a:cubicBezTo>
                <a:lnTo>
                  <a:pt x="1704530" y="131763"/>
                </a:lnTo>
                <a:cubicBezTo>
                  <a:pt x="1706181" y="128892"/>
                  <a:pt x="1707515" y="125851"/>
                  <a:pt x="1708531" y="122682"/>
                </a:cubicBezTo>
                <a:cubicBezTo>
                  <a:pt x="1712023" y="110693"/>
                  <a:pt x="1707642" y="97790"/>
                  <a:pt x="1697482" y="90488"/>
                </a:cubicBezTo>
                <a:cubicBezTo>
                  <a:pt x="1692910" y="87058"/>
                  <a:pt x="1687258" y="85312"/>
                  <a:pt x="1681543" y="85535"/>
                </a:cubicBezTo>
                <a:lnTo>
                  <a:pt x="1681543" y="86551"/>
                </a:lnTo>
                <a:cubicBezTo>
                  <a:pt x="1693990" y="92799"/>
                  <a:pt x="1700911" y="106451"/>
                  <a:pt x="1698625" y="120205"/>
                </a:cubicBezTo>
                <a:cubicBezTo>
                  <a:pt x="1698625" y="120205"/>
                  <a:pt x="1698625" y="120205"/>
                  <a:pt x="1698625" y="120586"/>
                </a:cubicBezTo>
                <a:cubicBezTo>
                  <a:pt x="1692719" y="112573"/>
                  <a:pt x="1685290" y="105778"/>
                  <a:pt x="1676781" y="100584"/>
                </a:cubicBezTo>
                <a:lnTo>
                  <a:pt x="1676019" y="101346"/>
                </a:lnTo>
                <a:cubicBezTo>
                  <a:pt x="1678940" y="106617"/>
                  <a:pt x="1682369" y="111506"/>
                  <a:pt x="1685227" y="116332"/>
                </a:cubicBezTo>
                <a:cubicBezTo>
                  <a:pt x="1688782" y="122009"/>
                  <a:pt x="1691704" y="128054"/>
                  <a:pt x="1693990" y="134366"/>
                </a:cubicBezTo>
                <a:cubicBezTo>
                  <a:pt x="1693990" y="134874"/>
                  <a:pt x="1693990" y="135382"/>
                  <a:pt x="1693481" y="135954"/>
                </a:cubicBezTo>
                <a:cubicBezTo>
                  <a:pt x="1687513" y="127838"/>
                  <a:pt x="1680019" y="120961"/>
                  <a:pt x="1671447" y="115697"/>
                </a:cubicBezTo>
                <a:lnTo>
                  <a:pt x="1670685" y="116459"/>
                </a:lnTo>
                <a:cubicBezTo>
                  <a:pt x="1673606" y="121730"/>
                  <a:pt x="1677035" y="126619"/>
                  <a:pt x="1679893" y="131508"/>
                </a:cubicBezTo>
                <a:cubicBezTo>
                  <a:pt x="1681670" y="134366"/>
                  <a:pt x="1683321" y="137351"/>
                  <a:pt x="1684845" y="140335"/>
                </a:cubicBezTo>
                <a:lnTo>
                  <a:pt x="1642808" y="158433"/>
                </a:lnTo>
                <a:lnTo>
                  <a:pt x="1594421" y="200914"/>
                </a:lnTo>
                <a:lnTo>
                  <a:pt x="1606487" y="213170"/>
                </a:lnTo>
                <a:cubicBezTo>
                  <a:pt x="1606487" y="213170"/>
                  <a:pt x="1632394" y="219520"/>
                  <a:pt x="1634934" y="219901"/>
                </a:cubicBezTo>
                <a:cubicBezTo>
                  <a:pt x="1637475" y="220282"/>
                  <a:pt x="1662430" y="217170"/>
                  <a:pt x="1679956" y="215074"/>
                </a:cubicBezTo>
                <a:cubicBezTo>
                  <a:pt x="1680337" y="226060"/>
                  <a:pt x="1686306" y="237744"/>
                  <a:pt x="1697292" y="240474"/>
                </a:cubicBezTo>
                <a:lnTo>
                  <a:pt x="1697609" y="239458"/>
                </a:lnTo>
                <a:cubicBezTo>
                  <a:pt x="1689926" y="235807"/>
                  <a:pt x="1685036" y="228130"/>
                  <a:pt x="1684909" y="219646"/>
                </a:cubicBezTo>
                <a:cubicBezTo>
                  <a:pt x="1684718" y="217913"/>
                  <a:pt x="1684718" y="216173"/>
                  <a:pt x="1684909" y="214439"/>
                </a:cubicBezTo>
                <a:lnTo>
                  <a:pt x="1689037" y="213932"/>
                </a:lnTo>
                <a:cubicBezTo>
                  <a:pt x="1691704" y="219532"/>
                  <a:pt x="1696720" y="223679"/>
                  <a:pt x="1702689" y="225298"/>
                </a:cubicBezTo>
                <a:lnTo>
                  <a:pt x="1702689" y="224345"/>
                </a:lnTo>
                <a:cubicBezTo>
                  <a:pt x="1697863" y="222294"/>
                  <a:pt x="1693990" y="218421"/>
                  <a:pt x="1691957" y="213551"/>
                </a:cubicBezTo>
                <a:lnTo>
                  <a:pt x="1695768" y="213106"/>
                </a:lnTo>
                <a:lnTo>
                  <a:pt x="1715516" y="235077"/>
                </a:lnTo>
                <a:cubicBezTo>
                  <a:pt x="1715516" y="235077"/>
                  <a:pt x="1738757" y="249491"/>
                  <a:pt x="1739646" y="252095"/>
                </a:cubicBezTo>
                <a:cubicBezTo>
                  <a:pt x="1740535" y="254698"/>
                  <a:pt x="1732725" y="271145"/>
                  <a:pt x="1732725" y="271145"/>
                </a:cubicBezTo>
                <a:lnTo>
                  <a:pt x="1675575" y="329692"/>
                </a:lnTo>
                <a:lnTo>
                  <a:pt x="1683321" y="346456"/>
                </a:lnTo>
                <a:cubicBezTo>
                  <a:pt x="1683321" y="346456"/>
                  <a:pt x="1718183" y="371030"/>
                  <a:pt x="1718183" y="377444"/>
                </a:cubicBezTo>
                <a:cubicBezTo>
                  <a:pt x="1718183" y="383858"/>
                  <a:pt x="1714309" y="420053"/>
                  <a:pt x="1715580" y="423926"/>
                </a:cubicBezTo>
                <a:cubicBezTo>
                  <a:pt x="1716850" y="427799"/>
                  <a:pt x="1740154" y="467868"/>
                  <a:pt x="1736280" y="470408"/>
                </a:cubicBezTo>
                <a:cubicBezTo>
                  <a:pt x="1732407" y="472948"/>
                  <a:pt x="1679130" y="543370"/>
                  <a:pt x="1679130" y="543370"/>
                </a:cubicBezTo>
                <a:lnTo>
                  <a:pt x="1609280" y="582930"/>
                </a:lnTo>
                <a:lnTo>
                  <a:pt x="1516126" y="612711"/>
                </a:lnTo>
                <a:lnTo>
                  <a:pt x="1434592" y="578422"/>
                </a:lnTo>
                <a:lnTo>
                  <a:pt x="1384935" y="547179"/>
                </a:lnTo>
                <a:lnTo>
                  <a:pt x="1292098" y="598615"/>
                </a:lnTo>
                <a:lnTo>
                  <a:pt x="1247204" y="656463"/>
                </a:lnTo>
                <a:lnTo>
                  <a:pt x="1174432" y="672084"/>
                </a:lnTo>
                <a:cubicBezTo>
                  <a:pt x="1171130" y="667036"/>
                  <a:pt x="1166241" y="663200"/>
                  <a:pt x="1160526" y="661162"/>
                </a:cubicBezTo>
                <a:cubicBezTo>
                  <a:pt x="1158812" y="660521"/>
                  <a:pt x="1157097" y="660032"/>
                  <a:pt x="1155319" y="659702"/>
                </a:cubicBezTo>
                <a:cubicBezTo>
                  <a:pt x="1155319" y="655765"/>
                  <a:pt x="1155446" y="651828"/>
                  <a:pt x="1155700" y="647891"/>
                </a:cubicBezTo>
                <a:cubicBezTo>
                  <a:pt x="1155700" y="645033"/>
                  <a:pt x="1155700" y="640905"/>
                  <a:pt x="1153160" y="638747"/>
                </a:cubicBezTo>
                <a:cubicBezTo>
                  <a:pt x="1150747" y="640715"/>
                  <a:pt x="1149985" y="645097"/>
                  <a:pt x="1146810" y="647319"/>
                </a:cubicBezTo>
                <a:cubicBezTo>
                  <a:pt x="1144460" y="649269"/>
                  <a:pt x="1141857" y="650875"/>
                  <a:pt x="1139063" y="652082"/>
                </a:cubicBezTo>
                <a:cubicBezTo>
                  <a:pt x="1139380" y="651447"/>
                  <a:pt x="1139634" y="650748"/>
                  <a:pt x="1139952" y="650113"/>
                </a:cubicBezTo>
                <a:cubicBezTo>
                  <a:pt x="1141984" y="646081"/>
                  <a:pt x="1143508" y="641814"/>
                  <a:pt x="1144524" y="637413"/>
                </a:cubicBezTo>
                <a:cubicBezTo>
                  <a:pt x="1147635" y="622046"/>
                  <a:pt x="1130427" y="611632"/>
                  <a:pt x="1113980" y="608140"/>
                </a:cubicBezTo>
                <a:lnTo>
                  <a:pt x="1113472" y="608902"/>
                </a:lnTo>
                <a:cubicBezTo>
                  <a:pt x="1122870" y="617093"/>
                  <a:pt x="1134935" y="624777"/>
                  <a:pt x="1134173" y="636715"/>
                </a:cubicBezTo>
                <a:cubicBezTo>
                  <a:pt x="1134046" y="640150"/>
                  <a:pt x="1133412" y="643553"/>
                  <a:pt x="1132332" y="646811"/>
                </a:cubicBezTo>
                <a:cubicBezTo>
                  <a:pt x="1125982" y="639788"/>
                  <a:pt x="1118298" y="634067"/>
                  <a:pt x="1109790" y="629984"/>
                </a:cubicBezTo>
                <a:lnTo>
                  <a:pt x="1109028" y="630555"/>
                </a:lnTo>
                <a:cubicBezTo>
                  <a:pt x="1111948" y="634809"/>
                  <a:pt x="1115378" y="638683"/>
                  <a:pt x="1118235" y="642620"/>
                </a:cubicBezTo>
                <a:cubicBezTo>
                  <a:pt x="1121346" y="646570"/>
                  <a:pt x="1124014" y="650824"/>
                  <a:pt x="1126300" y="655320"/>
                </a:cubicBezTo>
                <a:cubicBezTo>
                  <a:pt x="1123887" y="654361"/>
                  <a:pt x="1121601" y="653078"/>
                  <a:pt x="1119568" y="651510"/>
                </a:cubicBezTo>
                <a:cubicBezTo>
                  <a:pt x="1109853" y="645211"/>
                  <a:pt x="1104202" y="634193"/>
                  <a:pt x="1104837" y="622617"/>
                </a:cubicBezTo>
                <a:lnTo>
                  <a:pt x="1103820" y="622617"/>
                </a:lnTo>
                <a:cubicBezTo>
                  <a:pt x="1100836" y="626002"/>
                  <a:pt x="1099058" y="630295"/>
                  <a:pt x="1098804" y="634809"/>
                </a:cubicBezTo>
                <a:cubicBezTo>
                  <a:pt x="1098550" y="644608"/>
                  <a:pt x="1103947" y="653682"/>
                  <a:pt x="1112710" y="658114"/>
                </a:cubicBezTo>
                <a:lnTo>
                  <a:pt x="1109218" y="658749"/>
                </a:lnTo>
                <a:lnTo>
                  <a:pt x="1106233" y="659511"/>
                </a:lnTo>
                <a:cubicBezTo>
                  <a:pt x="1097979" y="655612"/>
                  <a:pt x="1092454" y="647503"/>
                  <a:pt x="1091946" y="638366"/>
                </a:cubicBezTo>
                <a:cubicBezTo>
                  <a:pt x="1092073" y="633006"/>
                  <a:pt x="1092581" y="627659"/>
                  <a:pt x="1093406" y="622364"/>
                </a:cubicBezTo>
                <a:lnTo>
                  <a:pt x="1092454" y="622364"/>
                </a:lnTo>
                <a:cubicBezTo>
                  <a:pt x="1086548" y="629228"/>
                  <a:pt x="1083564" y="638099"/>
                  <a:pt x="1084072" y="647128"/>
                </a:cubicBezTo>
                <a:cubicBezTo>
                  <a:pt x="1084326" y="649091"/>
                  <a:pt x="1084897" y="651002"/>
                  <a:pt x="1085787" y="652780"/>
                </a:cubicBezTo>
                <a:cubicBezTo>
                  <a:pt x="1084770" y="654228"/>
                  <a:pt x="1083881" y="655758"/>
                  <a:pt x="1083119" y="657352"/>
                </a:cubicBezTo>
                <a:cubicBezTo>
                  <a:pt x="1081913" y="656006"/>
                  <a:pt x="1080833" y="654533"/>
                  <a:pt x="1079944" y="652971"/>
                </a:cubicBezTo>
                <a:cubicBezTo>
                  <a:pt x="1076134" y="646887"/>
                  <a:pt x="1074230" y="639826"/>
                  <a:pt x="1074356" y="632651"/>
                </a:cubicBezTo>
                <a:cubicBezTo>
                  <a:pt x="1074865" y="628561"/>
                  <a:pt x="1074865" y="624421"/>
                  <a:pt x="1074356" y="620332"/>
                </a:cubicBezTo>
                <a:cubicBezTo>
                  <a:pt x="1073468" y="615334"/>
                  <a:pt x="1069721" y="611340"/>
                  <a:pt x="1064768" y="610172"/>
                </a:cubicBezTo>
                <a:lnTo>
                  <a:pt x="1064260" y="610934"/>
                </a:lnTo>
                <a:cubicBezTo>
                  <a:pt x="1067371" y="613067"/>
                  <a:pt x="1068895" y="616839"/>
                  <a:pt x="1068133" y="620522"/>
                </a:cubicBezTo>
                <a:cubicBezTo>
                  <a:pt x="1067562" y="624396"/>
                  <a:pt x="1065911" y="627634"/>
                  <a:pt x="1064895" y="631761"/>
                </a:cubicBezTo>
                <a:cubicBezTo>
                  <a:pt x="1063307" y="638486"/>
                  <a:pt x="1064196" y="645541"/>
                  <a:pt x="1067308" y="651701"/>
                </a:cubicBezTo>
                <a:cubicBezTo>
                  <a:pt x="1058101" y="645427"/>
                  <a:pt x="1047686" y="641102"/>
                  <a:pt x="1036701" y="639001"/>
                </a:cubicBezTo>
                <a:lnTo>
                  <a:pt x="1036193" y="639763"/>
                </a:lnTo>
                <a:cubicBezTo>
                  <a:pt x="1040575" y="643128"/>
                  <a:pt x="1045146" y="646113"/>
                  <a:pt x="1049465" y="649034"/>
                </a:cubicBezTo>
                <a:cubicBezTo>
                  <a:pt x="1060514" y="656780"/>
                  <a:pt x="1070229" y="665797"/>
                  <a:pt x="1072007" y="677545"/>
                </a:cubicBezTo>
                <a:cubicBezTo>
                  <a:pt x="1065784" y="670185"/>
                  <a:pt x="1060005" y="662464"/>
                  <a:pt x="1054671" y="654431"/>
                </a:cubicBezTo>
                <a:lnTo>
                  <a:pt x="1053719" y="654431"/>
                </a:lnTo>
                <a:cubicBezTo>
                  <a:pt x="1053020" y="668674"/>
                  <a:pt x="1060132" y="682168"/>
                  <a:pt x="1072261" y="689673"/>
                </a:cubicBezTo>
                <a:lnTo>
                  <a:pt x="1072261" y="691197"/>
                </a:lnTo>
                <a:cubicBezTo>
                  <a:pt x="1069657" y="692271"/>
                  <a:pt x="1066927" y="693122"/>
                  <a:pt x="1064196" y="693738"/>
                </a:cubicBezTo>
                <a:cubicBezTo>
                  <a:pt x="1060005" y="694690"/>
                  <a:pt x="1055688" y="695452"/>
                  <a:pt x="1051496" y="696595"/>
                </a:cubicBezTo>
                <a:cubicBezTo>
                  <a:pt x="1051179" y="693706"/>
                  <a:pt x="1050417" y="690880"/>
                  <a:pt x="1049274" y="688213"/>
                </a:cubicBezTo>
                <a:cubicBezTo>
                  <a:pt x="1050925" y="685870"/>
                  <a:pt x="1052322" y="683330"/>
                  <a:pt x="1053402" y="680657"/>
                </a:cubicBezTo>
                <a:cubicBezTo>
                  <a:pt x="1056577" y="670477"/>
                  <a:pt x="1051941" y="659479"/>
                  <a:pt x="1042353" y="654748"/>
                </a:cubicBezTo>
                <a:cubicBezTo>
                  <a:pt x="1037527" y="651954"/>
                  <a:pt x="1032002" y="650570"/>
                  <a:pt x="1026414" y="650748"/>
                </a:cubicBezTo>
                <a:lnTo>
                  <a:pt x="1026414" y="651573"/>
                </a:lnTo>
                <a:cubicBezTo>
                  <a:pt x="1039876" y="657923"/>
                  <a:pt x="1045464" y="667639"/>
                  <a:pt x="1043495" y="678688"/>
                </a:cubicBezTo>
                <a:cubicBezTo>
                  <a:pt x="1037336" y="672008"/>
                  <a:pt x="1029906" y="666559"/>
                  <a:pt x="1021715" y="662622"/>
                </a:cubicBezTo>
                <a:lnTo>
                  <a:pt x="1020953" y="663194"/>
                </a:lnTo>
                <a:cubicBezTo>
                  <a:pt x="1023874" y="667448"/>
                  <a:pt x="1027303" y="671322"/>
                  <a:pt x="1030097" y="675259"/>
                </a:cubicBezTo>
                <a:cubicBezTo>
                  <a:pt x="1033653" y="679710"/>
                  <a:pt x="1036638" y="684600"/>
                  <a:pt x="1038923" y="689801"/>
                </a:cubicBezTo>
                <a:lnTo>
                  <a:pt x="1038352" y="691007"/>
                </a:lnTo>
                <a:cubicBezTo>
                  <a:pt x="1032066" y="684282"/>
                  <a:pt x="1024636" y="678771"/>
                  <a:pt x="1016381" y="674751"/>
                </a:cubicBezTo>
                <a:lnTo>
                  <a:pt x="1015619" y="675322"/>
                </a:lnTo>
                <a:cubicBezTo>
                  <a:pt x="1018540" y="679577"/>
                  <a:pt x="1021969" y="683514"/>
                  <a:pt x="1024763" y="687451"/>
                </a:cubicBezTo>
                <a:cubicBezTo>
                  <a:pt x="1028319" y="691902"/>
                  <a:pt x="1031304" y="696792"/>
                  <a:pt x="1033590" y="701992"/>
                </a:cubicBezTo>
                <a:lnTo>
                  <a:pt x="944690" y="721042"/>
                </a:lnTo>
                <a:lnTo>
                  <a:pt x="893572" y="686689"/>
                </a:lnTo>
                <a:cubicBezTo>
                  <a:pt x="895350" y="680352"/>
                  <a:pt x="899858" y="675125"/>
                  <a:pt x="905828" y="672402"/>
                </a:cubicBezTo>
                <a:cubicBezTo>
                  <a:pt x="917321" y="666623"/>
                  <a:pt x="920623" y="653923"/>
                  <a:pt x="913638" y="651320"/>
                </a:cubicBezTo>
                <a:cubicBezTo>
                  <a:pt x="906653" y="648716"/>
                  <a:pt x="897509" y="672021"/>
                  <a:pt x="896112" y="664972"/>
                </a:cubicBezTo>
                <a:cubicBezTo>
                  <a:pt x="894715" y="657923"/>
                  <a:pt x="907923" y="647446"/>
                  <a:pt x="912495" y="640652"/>
                </a:cubicBezTo>
                <a:cubicBezTo>
                  <a:pt x="917067" y="633857"/>
                  <a:pt x="906780" y="621602"/>
                  <a:pt x="899096" y="636143"/>
                </a:cubicBezTo>
                <a:cubicBezTo>
                  <a:pt x="891413" y="650684"/>
                  <a:pt x="880491" y="662813"/>
                  <a:pt x="879157" y="658622"/>
                </a:cubicBezTo>
                <a:cubicBezTo>
                  <a:pt x="877824" y="654431"/>
                  <a:pt x="880428" y="644271"/>
                  <a:pt x="888429" y="634936"/>
                </a:cubicBezTo>
                <a:cubicBezTo>
                  <a:pt x="896430" y="625602"/>
                  <a:pt x="894080" y="617982"/>
                  <a:pt x="885317" y="619697"/>
                </a:cubicBezTo>
                <a:cubicBezTo>
                  <a:pt x="876554" y="621411"/>
                  <a:pt x="871410" y="654622"/>
                  <a:pt x="869823" y="646684"/>
                </a:cubicBezTo>
                <a:cubicBezTo>
                  <a:pt x="868235" y="638747"/>
                  <a:pt x="874713" y="623951"/>
                  <a:pt x="868299" y="619633"/>
                </a:cubicBezTo>
                <a:cubicBezTo>
                  <a:pt x="861885" y="615315"/>
                  <a:pt x="855599" y="615633"/>
                  <a:pt x="858838" y="630619"/>
                </a:cubicBezTo>
                <a:cubicBezTo>
                  <a:pt x="862076" y="645604"/>
                  <a:pt x="866457" y="667448"/>
                  <a:pt x="860616" y="663511"/>
                </a:cubicBezTo>
                <a:cubicBezTo>
                  <a:pt x="854773" y="659575"/>
                  <a:pt x="839153" y="636778"/>
                  <a:pt x="833628" y="638111"/>
                </a:cubicBezTo>
                <a:cubicBezTo>
                  <a:pt x="828104" y="639445"/>
                  <a:pt x="826389" y="647573"/>
                  <a:pt x="834834" y="651510"/>
                </a:cubicBezTo>
                <a:cubicBezTo>
                  <a:pt x="843280" y="655447"/>
                  <a:pt x="857885" y="674497"/>
                  <a:pt x="854710" y="677418"/>
                </a:cubicBezTo>
                <a:cubicBezTo>
                  <a:pt x="854456" y="677628"/>
                  <a:pt x="854202" y="677780"/>
                  <a:pt x="853884" y="677863"/>
                </a:cubicBezTo>
                <a:lnTo>
                  <a:pt x="846900" y="676529"/>
                </a:lnTo>
                <a:cubicBezTo>
                  <a:pt x="839343" y="673697"/>
                  <a:pt x="832294" y="669620"/>
                  <a:pt x="826071" y="664464"/>
                </a:cubicBezTo>
                <a:cubicBezTo>
                  <a:pt x="819721" y="658559"/>
                  <a:pt x="815594" y="663829"/>
                  <a:pt x="816864" y="670179"/>
                </a:cubicBezTo>
                <a:lnTo>
                  <a:pt x="816864" y="671068"/>
                </a:lnTo>
                <a:lnTo>
                  <a:pt x="774382" y="663194"/>
                </a:lnTo>
                <a:lnTo>
                  <a:pt x="774382" y="634175"/>
                </a:lnTo>
                <a:lnTo>
                  <a:pt x="753046" y="593471"/>
                </a:lnTo>
                <a:lnTo>
                  <a:pt x="737553" y="564452"/>
                </a:lnTo>
                <a:lnTo>
                  <a:pt x="640715" y="562483"/>
                </a:lnTo>
                <a:lnTo>
                  <a:pt x="629158" y="583755"/>
                </a:lnTo>
                <a:cubicBezTo>
                  <a:pt x="629158" y="583184"/>
                  <a:pt x="629539" y="582613"/>
                  <a:pt x="629793" y="582041"/>
                </a:cubicBezTo>
                <a:cubicBezTo>
                  <a:pt x="631825" y="577336"/>
                  <a:pt x="633413" y="572414"/>
                  <a:pt x="634365" y="567372"/>
                </a:cubicBezTo>
                <a:cubicBezTo>
                  <a:pt x="637413" y="549720"/>
                  <a:pt x="620268" y="537718"/>
                  <a:pt x="603821" y="533717"/>
                </a:cubicBezTo>
                <a:lnTo>
                  <a:pt x="603250" y="534543"/>
                </a:lnTo>
                <a:cubicBezTo>
                  <a:pt x="612711" y="544004"/>
                  <a:pt x="624777" y="552831"/>
                  <a:pt x="624015" y="566293"/>
                </a:cubicBezTo>
                <a:cubicBezTo>
                  <a:pt x="623888" y="570249"/>
                  <a:pt x="623253" y="574174"/>
                  <a:pt x="622173" y="577977"/>
                </a:cubicBezTo>
                <a:cubicBezTo>
                  <a:pt x="616014" y="570084"/>
                  <a:pt x="608330" y="563480"/>
                  <a:pt x="599630" y="558546"/>
                </a:cubicBezTo>
                <a:lnTo>
                  <a:pt x="598868" y="559245"/>
                </a:lnTo>
                <a:cubicBezTo>
                  <a:pt x="601790" y="564134"/>
                  <a:pt x="605218" y="568642"/>
                  <a:pt x="608013" y="573151"/>
                </a:cubicBezTo>
                <a:cubicBezTo>
                  <a:pt x="611188" y="577786"/>
                  <a:pt x="613918" y="582746"/>
                  <a:pt x="616077" y="587947"/>
                </a:cubicBezTo>
                <a:cubicBezTo>
                  <a:pt x="613601" y="586797"/>
                  <a:pt x="611378" y="585298"/>
                  <a:pt x="609346" y="583502"/>
                </a:cubicBezTo>
                <a:cubicBezTo>
                  <a:pt x="599313" y="575494"/>
                  <a:pt x="593789" y="563099"/>
                  <a:pt x="594614" y="550291"/>
                </a:cubicBezTo>
                <a:lnTo>
                  <a:pt x="593661" y="549973"/>
                </a:lnTo>
                <a:cubicBezTo>
                  <a:pt x="590614" y="554050"/>
                  <a:pt x="588835" y="558971"/>
                  <a:pt x="588645" y="564071"/>
                </a:cubicBezTo>
                <a:cubicBezTo>
                  <a:pt x="588137" y="574846"/>
                  <a:pt x="593471" y="585064"/>
                  <a:pt x="602552" y="590867"/>
                </a:cubicBezTo>
                <a:lnTo>
                  <a:pt x="599059" y="591629"/>
                </a:lnTo>
                <a:lnTo>
                  <a:pt x="596011" y="592455"/>
                </a:lnTo>
                <a:cubicBezTo>
                  <a:pt x="587439" y="587324"/>
                  <a:pt x="582041" y="578142"/>
                  <a:pt x="581787" y="568134"/>
                </a:cubicBezTo>
                <a:cubicBezTo>
                  <a:pt x="581914" y="561975"/>
                  <a:pt x="582422" y="555822"/>
                  <a:pt x="583247" y="549720"/>
                </a:cubicBezTo>
                <a:lnTo>
                  <a:pt x="582231" y="549720"/>
                </a:lnTo>
                <a:cubicBezTo>
                  <a:pt x="576263" y="558006"/>
                  <a:pt x="573342" y="568096"/>
                  <a:pt x="573913" y="578295"/>
                </a:cubicBezTo>
                <a:cubicBezTo>
                  <a:pt x="574167" y="580479"/>
                  <a:pt x="574739" y="582613"/>
                  <a:pt x="575564" y="584645"/>
                </a:cubicBezTo>
                <a:cubicBezTo>
                  <a:pt x="574611" y="586340"/>
                  <a:pt x="573722" y="588118"/>
                  <a:pt x="572897" y="589978"/>
                </a:cubicBezTo>
                <a:cubicBezTo>
                  <a:pt x="571754" y="588378"/>
                  <a:pt x="570675" y="586702"/>
                  <a:pt x="569722" y="584962"/>
                </a:cubicBezTo>
                <a:cubicBezTo>
                  <a:pt x="565912" y="577736"/>
                  <a:pt x="564007" y="569684"/>
                  <a:pt x="564134" y="561530"/>
                </a:cubicBezTo>
                <a:cubicBezTo>
                  <a:pt x="564642" y="556825"/>
                  <a:pt x="564642" y="552075"/>
                  <a:pt x="564134" y="547370"/>
                </a:cubicBezTo>
                <a:cubicBezTo>
                  <a:pt x="563499" y="541903"/>
                  <a:pt x="559753" y="537305"/>
                  <a:pt x="554482" y="535622"/>
                </a:cubicBezTo>
                <a:lnTo>
                  <a:pt x="554038" y="536511"/>
                </a:lnTo>
                <a:cubicBezTo>
                  <a:pt x="557213" y="539280"/>
                  <a:pt x="558673" y="543497"/>
                  <a:pt x="557911" y="547624"/>
                </a:cubicBezTo>
                <a:cubicBezTo>
                  <a:pt x="557340" y="552069"/>
                  <a:pt x="555689" y="555752"/>
                  <a:pt x="554672" y="560324"/>
                </a:cubicBezTo>
                <a:cubicBezTo>
                  <a:pt x="553085" y="568046"/>
                  <a:pt x="553910" y="576066"/>
                  <a:pt x="557022" y="583311"/>
                </a:cubicBezTo>
                <a:cubicBezTo>
                  <a:pt x="548068" y="576256"/>
                  <a:pt x="537591" y="571329"/>
                  <a:pt x="526415" y="568897"/>
                </a:cubicBezTo>
                <a:lnTo>
                  <a:pt x="525907" y="569722"/>
                </a:lnTo>
                <a:cubicBezTo>
                  <a:pt x="530289" y="573596"/>
                  <a:pt x="534924" y="576961"/>
                  <a:pt x="539179" y="580453"/>
                </a:cubicBezTo>
                <a:cubicBezTo>
                  <a:pt x="550291" y="589280"/>
                  <a:pt x="560006" y="599503"/>
                  <a:pt x="561784" y="613220"/>
                </a:cubicBezTo>
                <a:cubicBezTo>
                  <a:pt x="555498" y="604691"/>
                  <a:pt x="549719" y="595808"/>
                  <a:pt x="544449" y="586613"/>
                </a:cubicBezTo>
                <a:lnTo>
                  <a:pt x="543433" y="586930"/>
                </a:lnTo>
                <a:cubicBezTo>
                  <a:pt x="543433" y="601790"/>
                  <a:pt x="548195" y="618363"/>
                  <a:pt x="562039" y="627444"/>
                </a:cubicBezTo>
                <a:lnTo>
                  <a:pt x="562039" y="628714"/>
                </a:lnTo>
                <a:lnTo>
                  <a:pt x="554418" y="632016"/>
                </a:lnTo>
                <a:lnTo>
                  <a:pt x="553910" y="632016"/>
                </a:lnTo>
                <a:cubicBezTo>
                  <a:pt x="549783" y="633159"/>
                  <a:pt x="545465" y="633984"/>
                  <a:pt x="541210" y="635317"/>
                </a:cubicBezTo>
                <a:cubicBezTo>
                  <a:pt x="540956" y="632009"/>
                  <a:pt x="540194" y="628752"/>
                  <a:pt x="538988" y="625666"/>
                </a:cubicBezTo>
                <a:cubicBezTo>
                  <a:pt x="540703" y="622941"/>
                  <a:pt x="542100" y="620020"/>
                  <a:pt x="543116" y="616966"/>
                </a:cubicBezTo>
                <a:cubicBezTo>
                  <a:pt x="547116" y="602539"/>
                  <a:pt x="538670" y="587591"/>
                  <a:pt x="524256" y="583584"/>
                </a:cubicBezTo>
                <a:cubicBezTo>
                  <a:pt x="521589" y="582854"/>
                  <a:pt x="518858" y="582524"/>
                  <a:pt x="516128" y="582613"/>
                </a:cubicBezTo>
                <a:lnTo>
                  <a:pt x="516128" y="583565"/>
                </a:lnTo>
                <a:cubicBezTo>
                  <a:pt x="528320" y="588791"/>
                  <a:pt x="535368" y="601656"/>
                  <a:pt x="533209" y="614744"/>
                </a:cubicBezTo>
                <a:cubicBezTo>
                  <a:pt x="527494" y="607600"/>
                  <a:pt x="520573" y="601554"/>
                  <a:pt x="512699" y="596900"/>
                </a:cubicBezTo>
                <a:lnTo>
                  <a:pt x="511937" y="597535"/>
                </a:lnTo>
                <a:cubicBezTo>
                  <a:pt x="514794" y="602425"/>
                  <a:pt x="518287" y="606933"/>
                  <a:pt x="521081" y="611441"/>
                </a:cubicBezTo>
                <a:cubicBezTo>
                  <a:pt x="524637" y="616655"/>
                  <a:pt x="527621" y="622255"/>
                  <a:pt x="529907" y="628142"/>
                </a:cubicBezTo>
                <a:lnTo>
                  <a:pt x="529336" y="629603"/>
                </a:lnTo>
                <a:cubicBezTo>
                  <a:pt x="523304" y="622014"/>
                  <a:pt x="515810" y="615658"/>
                  <a:pt x="507365" y="610870"/>
                </a:cubicBezTo>
                <a:lnTo>
                  <a:pt x="506603" y="611569"/>
                </a:lnTo>
                <a:cubicBezTo>
                  <a:pt x="509460" y="616458"/>
                  <a:pt x="512953" y="620966"/>
                  <a:pt x="515747" y="625475"/>
                </a:cubicBezTo>
                <a:cubicBezTo>
                  <a:pt x="519938" y="631533"/>
                  <a:pt x="523240" y="638194"/>
                  <a:pt x="525526" y="645223"/>
                </a:cubicBezTo>
                <a:lnTo>
                  <a:pt x="506476" y="653542"/>
                </a:lnTo>
                <a:cubicBezTo>
                  <a:pt x="506476" y="653542"/>
                  <a:pt x="500697" y="645795"/>
                  <a:pt x="459994" y="643827"/>
                </a:cubicBezTo>
                <a:cubicBezTo>
                  <a:pt x="443865" y="642448"/>
                  <a:pt x="427799" y="640048"/>
                  <a:pt x="411924" y="636651"/>
                </a:cubicBezTo>
                <a:cubicBezTo>
                  <a:pt x="427101" y="634746"/>
                  <a:pt x="436372" y="622427"/>
                  <a:pt x="429831" y="616077"/>
                </a:cubicBezTo>
                <a:cubicBezTo>
                  <a:pt x="423291" y="609727"/>
                  <a:pt x="399923" y="632016"/>
                  <a:pt x="402018" y="622935"/>
                </a:cubicBezTo>
                <a:cubicBezTo>
                  <a:pt x="404114" y="613854"/>
                  <a:pt x="425069" y="608457"/>
                  <a:pt x="433768" y="602805"/>
                </a:cubicBezTo>
                <a:cubicBezTo>
                  <a:pt x="442468" y="597154"/>
                  <a:pt x="437007" y="577405"/>
                  <a:pt x="420306" y="590486"/>
                </a:cubicBezTo>
                <a:cubicBezTo>
                  <a:pt x="403606" y="603567"/>
                  <a:pt x="384366" y="612203"/>
                  <a:pt x="385001" y="606616"/>
                </a:cubicBezTo>
                <a:cubicBezTo>
                  <a:pt x="385635" y="601028"/>
                  <a:pt x="394081" y="590296"/>
                  <a:pt x="408305" y="583438"/>
                </a:cubicBezTo>
                <a:cubicBezTo>
                  <a:pt x="422529" y="576580"/>
                  <a:pt x="423926" y="566420"/>
                  <a:pt x="412686" y="563816"/>
                </a:cubicBezTo>
                <a:cubicBezTo>
                  <a:pt x="401447" y="561213"/>
                  <a:pt x="377952" y="597789"/>
                  <a:pt x="380238" y="587629"/>
                </a:cubicBezTo>
                <a:cubicBezTo>
                  <a:pt x="382524" y="577469"/>
                  <a:pt x="397891" y="563245"/>
                  <a:pt x="392620" y="554863"/>
                </a:cubicBezTo>
                <a:cubicBezTo>
                  <a:pt x="387350" y="546481"/>
                  <a:pt x="379920" y="543623"/>
                  <a:pt x="375666" y="562864"/>
                </a:cubicBezTo>
                <a:cubicBezTo>
                  <a:pt x="371411" y="582104"/>
                  <a:pt x="365379" y="610298"/>
                  <a:pt x="360553" y="602678"/>
                </a:cubicBezTo>
                <a:cubicBezTo>
                  <a:pt x="355727" y="595059"/>
                  <a:pt x="349186" y="559816"/>
                  <a:pt x="342074" y="558228"/>
                </a:cubicBezTo>
                <a:cubicBezTo>
                  <a:pt x="334963" y="556641"/>
                  <a:pt x="328549" y="565595"/>
                  <a:pt x="336486" y="574611"/>
                </a:cubicBezTo>
                <a:cubicBezTo>
                  <a:pt x="344424" y="583628"/>
                  <a:pt x="351727" y="613854"/>
                  <a:pt x="346393" y="615696"/>
                </a:cubicBezTo>
                <a:cubicBezTo>
                  <a:pt x="341058" y="617538"/>
                  <a:pt x="323596" y="595630"/>
                  <a:pt x="319405" y="585343"/>
                </a:cubicBezTo>
                <a:cubicBezTo>
                  <a:pt x="315214" y="575056"/>
                  <a:pt x="307340" y="578993"/>
                  <a:pt x="305435" y="587311"/>
                </a:cubicBezTo>
                <a:cubicBezTo>
                  <a:pt x="303530" y="595630"/>
                  <a:pt x="310705" y="598043"/>
                  <a:pt x="326136" y="609917"/>
                </a:cubicBezTo>
                <a:cubicBezTo>
                  <a:pt x="329882" y="612877"/>
                  <a:pt x="333439" y="616077"/>
                  <a:pt x="336741" y="619506"/>
                </a:cubicBezTo>
                <a:cubicBezTo>
                  <a:pt x="301689" y="610553"/>
                  <a:pt x="271970" y="601599"/>
                  <a:pt x="266065" y="597345"/>
                </a:cubicBezTo>
                <a:cubicBezTo>
                  <a:pt x="252540" y="587692"/>
                  <a:pt x="206057" y="564452"/>
                  <a:pt x="206057" y="564452"/>
                </a:cubicBezTo>
                <a:lnTo>
                  <a:pt x="206057" y="514350"/>
                </a:lnTo>
                <a:lnTo>
                  <a:pt x="130493" y="475615"/>
                </a:lnTo>
                <a:lnTo>
                  <a:pt x="97599" y="450215"/>
                </a:lnTo>
                <a:cubicBezTo>
                  <a:pt x="97599" y="450215"/>
                  <a:pt x="54991" y="413448"/>
                  <a:pt x="60769" y="403733"/>
                </a:cubicBezTo>
                <a:cubicBezTo>
                  <a:pt x="66548" y="394017"/>
                  <a:pt x="95631" y="357251"/>
                  <a:pt x="95631" y="357251"/>
                </a:cubicBezTo>
                <a:lnTo>
                  <a:pt x="144399" y="342900"/>
                </a:lnTo>
                <a:lnTo>
                  <a:pt x="169799" y="312928"/>
                </a:lnTo>
                <a:lnTo>
                  <a:pt x="150431" y="285877"/>
                </a:lnTo>
                <a:lnTo>
                  <a:pt x="131826" y="285877"/>
                </a:lnTo>
                <a:cubicBezTo>
                  <a:pt x="135128" y="283528"/>
                  <a:pt x="136589" y="280289"/>
                  <a:pt x="134874" y="277241"/>
                </a:cubicBezTo>
                <a:cubicBezTo>
                  <a:pt x="131191" y="270891"/>
                  <a:pt x="109474" y="282702"/>
                  <a:pt x="112713" y="276416"/>
                </a:cubicBezTo>
                <a:cubicBezTo>
                  <a:pt x="115951" y="270129"/>
                  <a:pt x="132969" y="270573"/>
                  <a:pt x="140843" y="268351"/>
                </a:cubicBezTo>
                <a:cubicBezTo>
                  <a:pt x="148717" y="266128"/>
                  <a:pt x="148717" y="250063"/>
                  <a:pt x="133477" y="256222"/>
                </a:cubicBezTo>
                <a:cubicBezTo>
                  <a:pt x="118237" y="262382"/>
                  <a:pt x="102108" y="264668"/>
                  <a:pt x="103759" y="260667"/>
                </a:cubicBezTo>
                <a:cubicBezTo>
                  <a:pt x="105410" y="256667"/>
                  <a:pt x="113982" y="250508"/>
                  <a:pt x="126047" y="248476"/>
                </a:cubicBezTo>
                <a:cubicBezTo>
                  <a:pt x="138113" y="246443"/>
                  <a:pt x="141351" y="239141"/>
                  <a:pt x="133477" y="234823"/>
                </a:cubicBezTo>
                <a:cubicBezTo>
                  <a:pt x="125603" y="230505"/>
                  <a:pt x="100393" y="252603"/>
                  <a:pt x="104330" y="245491"/>
                </a:cubicBezTo>
                <a:cubicBezTo>
                  <a:pt x="108268" y="238379"/>
                  <a:pt x="122682" y="231204"/>
                  <a:pt x="120523" y="223838"/>
                </a:cubicBezTo>
                <a:cubicBezTo>
                  <a:pt x="118364" y="216471"/>
                  <a:pt x="113602" y="212789"/>
                  <a:pt x="106235" y="226123"/>
                </a:cubicBezTo>
                <a:cubicBezTo>
                  <a:pt x="98869" y="239458"/>
                  <a:pt x="88392" y="259207"/>
                  <a:pt x="86423" y="252476"/>
                </a:cubicBezTo>
                <a:cubicBezTo>
                  <a:pt x="84455" y="245745"/>
                  <a:pt x="87185" y="218186"/>
                  <a:pt x="82232" y="215455"/>
                </a:cubicBezTo>
                <a:cubicBezTo>
                  <a:pt x="77280" y="212725"/>
                  <a:pt x="70612" y="218059"/>
                  <a:pt x="74549" y="226441"/>
                </a:cubicBezTo>
                <a:cubicBezTo>
                  <a:pt x="78486" y="234823"/>
                  <a:pt x="77470" y="258890"/>
                  <a:pt x="73152" y="259143"/>
                </a:cubicBezTo>
                <a:cubicBezTo>
                  <a:pt x="68834" y="259397"/>
                  <a:pt x="60452" y="239268"/>
                  <a:pt x="59563" y="230759"/>
                </a:cubicBezTo>
                <a:cubicBezTo>
                  <a:pt x="58674" y="222250"/>
                  <a:pt x="51943" y="223520"/>
                  <a:pt x="48768" y="229235"/>
                </a:cubicBezTo>
                <a:cubicBezTo>
                  <a:pt x="45593" y="234950"/>
                  <a:pt x="50355" y="238316"/>
                  <a:pt x="59309" y="250444"/>
                </a:cubicBezTo>
                <a:cubicBezTo>
                  <a:pt x="62357" y="254851"/>
                  <a:pt x="65088" y="259499"/>
                  <a:pt x="67373" y="264351"/>
                </a:cubicBezTo>
                <a:lnTo>
                  <a:pt x="40068" y="240792"/>
                </a:lnTo>
                <a:lnTo>
                  <a:pt x="16828" y="166497"/>
                </a:lnTo>
                <a:close/>
                <a:moveTo>
                  <a:pt x="1735328" y="103823"/>
                </a:moveTo>
                <a:cubicBezTo>
                  <a:pt x="1735265" y="104477"/>
                  <a:pt x="1735265" y="105137"/>
                  <a:pt x="1735328" y="105791"/>
                </a:cubicBezTo>
                <a:cubicBezTo>
                  <a:pt x="1735201" y="105251"/>
                  <a:pt x="1735074" y="104724"/>
                  <a:pt x="1734883" y="104204"/>
                </a:cubicBezTo>
                <a:cubicBezTo>
                  <a:pt x="1734756" y="103664"/>
                  <a:pt x="1734566" y="103130"/>
                  <a:pt x="1734376" y="102616"/>
                </a:cubicBezTo>
                <a:close/>
                <a:moveTo>
                  <a:pt x="1750758" y="101219"/>
                </a:moveTo>
                <a:cubicBezTo>
                  <a:pt x="1749743" y="101956"/>
                  <a:pt x="1748727" y="102762"/>
                  <a:pt x="1747774" y="103632"/>
                </a:cubicBezTo>
                <a:cubicBezTo>
                  <a:pt x="1746059" y="102045"/>
                  <a:pt x="1744472" y="100457"/>
                  <a:pt x="1742948" y="98742"/>
                </a:cubicBezTo>
                <a:cubicBezTo>
                  <a:pt x="1742948" y="96666"/>
                  <a:pt x="1743139" y="94552"/>
                  <a:pt x="1743519" y="92392"/>
                </a:cubicBezTo>
                <a:cubicBezTo>
                  <a:pt x="1745488" y="95720"/>
                  <a:pt x="1748028" y="98704"/>
                  <a:pt x="1750949" y="101219"/>
                </a:cubicBezTo>
                <a:close/>
                <a:moveTo>
                  <a:pt x="1081151" y="665480"/>
                </a:moveTo>
                <a:cubicBezTo>
                  <a:pt x="1081151" y="666007"/>
                  <a:pt x="1081151" y="666540"/>
                  <a:pt x="1081151" y="667067"/>
                </a:cubicBezTo>
                <a:lnTo>
                  <a:pt x="1080770" y="665797"/>
                </a:lnTo>
                <a:lnTo>
                  <a:pt x="1080198" y="664528"/>
                </a:lnTo>
                <a:close/>
                <a:moveTo>
                  <a:pt x="1084008" y="682244"/>
                </a:moveTo>
                <a:cubicBezTo>
                  <a:pt x="1083628" y="683082"/>
                  <a:pt x="1083119" y="683889"/>
                  <a:pt x="1082612" y="684657"/>
                </a:cubicBezTo>
                <a:lnTo>
                  <a:pt x="1081913" y="684276"/>
                </a:lnTo>
                <a:cubicBezTo>
                  <a:pt x="1081913" y="682498"/>
                  <a:pt x="1081913" y="680784"/>
                  <a:pt x="1082294" y="679005"/>
                </a:cubicBezTo>
                <a:cubicBezTo>
                  <a:pt x="1082866" y="680136"/>
                  <a:pt x="1083501" y="681222"/>
                  <a:pt x="1084199" y="682244"/>
                </a:cubicBezTo>
                <a:close/>
                <a:moveTo>
                  <a:pt x="1096708" y="663194"/>
                </a:moveTo>
                <a:cubicBezTo>
                  <a:pt x="1095629" y="663753"/>
                  <a:pt x="1094613" y="664388"/>
                  <a:pt x="1093660" y="665099"/>
                </a:cubicBezTo>
                <a:cubicBezTo>
                  <a:pt x="1092009" y="663829"/>
                  <a:pt x="1090422" y="662559"/>
                  <a:pt x="1088898" y="661162"/>
                </a:cubicBezTo>
                <a:cubicBezTo>
                  <a:pt x="1088898" y="659447"/>
                  <a:pt x="1088898" y="657733"/>
                  <a:pt x="1089406" y="655955"/>
                </a:cubicBezTo>
                <a:cubicBezTo>
                  <a:pt x="1091502" y="658838"/>
                  <a:pt x="1094042" y="661372"/>
                  <a:pt x="1096899" y="663448"/>
                </a:cubicBezTo>
                <a:close/>
                <a:moveTo>
                  <a:pt x="1172528" y="672338"/>
                </a:moveTo>
                <a:lnTo>
                  <a:pt x="1157288" y="675640"/>
                </a:lnTo>
                <a:lnTo>
                  <a:pt x="1155192" y="674179"/>
                </a:lnTo>
                <a:cubicBezTo>
                  <a:pt x="1155573" y="670814"/>
                  <a:pt x="1155827" y="667385"/>
                  <a:pt x="1156081" y="664020"/>
                </a:cubicBezTo>
                <a:cubicBezTo>
                  <a:pt x="1157288" y="664134"/>
                  <a:pt x="1158430" y="664343"/>
                  <a:pt x="1159573" y="664654"/>
                </a:cubicBezTo>
                <a:cubicBezTo>
                  <a:pt x="1164527" y="665994"/>
                  <a:pt x="1168971" y="668750"/>
                  <a:pt x="1172401" y="672592"/>
                </a:cubicBezTo>
                <a:close/>
                <a:moveTo>
                  <a:pt x="570929" y="599758"/>
                </a:moveTo>
                <a:cubicBezTo>
                  <a:pt x="570929" y="600373"/>
                  <a:pt x="570929" y="600983"/>
                  <a:pt x="570929" y="601599"/>
                </a:cubicBezTo>
                <a:cubicBezTo>
                  <a:pt x="570802" y="601104"/>
                  <a:pt x="570675" y="600615"/>
                  <a:pt x="570484" y="600139"/>
                </a:cubicBezTo>
                <a:cubicBezTo>
                  <a:pt x="570357" y="599637"/>
                  <a:pt x="570167" y="599148"/>
                  <a:pt x="569976" y="598678"/>
                </a:cubicBezTo>
                <a:close/>
                <a:moveTo>
                  <a:pt x="573850" y="618808"/>
                </a:moveTo>
                <a:cubicBezTo>
                  <a:pt x="573468" y="619785"/>
                  <a:pt x="572960" y="620719"/>
                  <a:pt x="572389" y="621602"/>
                </a:cubicBezTo>
                <a:lnTo>
                  <a:pt x="571754" y="621157"/>
                </a:lnTo>
                <a:cubicBezTo>
                  <a:pt x="571754" y="619125"/>
                  <a:pt x="571754" y="617093"/>
                  <a:pt x="572135" y="615125"/>
                </a:cubicBezTo>
                <a:cubicBezTo>
                  <a:pt x="572516" y="616572"/>
                  <a:pt x="573024" y="617975"/>
                  <a:pt x="573722" y="619316"/>
                </a:cubicBezTo>
                <a:close/>
                <a:moveTo>
                  <a:pt x="586550" y="597154"/>
                </a:moveTo>
                <a:cubicBezTo>
                  <a:pt x="585533" y="597840"/>
                  <a:pt x="584518" y="598583"/>
                  <a:pt x="583565" y="599377"/>
                </a:cubicBezTo>
                <a:cubicBezTo>
                  <a:pt x="581914" y="597916"/>
                  <a:pt x="580263" y="596392"/>
                  <a:pt x="578739" y="594868"/>
                </a:cubicBezTo>
                <a:cubicBezTo>
                  <a:pt x="578739" y="592900"/>
                  <a:pt x="579056" y="590867"/>
                  <a:pt x="579310" y="588518"/>
                </a:cubicBezTo>
                <a:cubicBezTo>
                  <a:pt x="581089" y="591928"/>
                  <a:pt x="583438" y="595020"/>
                  <a:pt x="586232" y="59766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81" name="Google Shape;581;p6"/>
          <p:cNvGrpSpPr/>
          <p:nvPr/>
        </p:nvGrpSpPr>
        <p:grpSpPr>
          <a:xfrm>
            <a:off x="-467425" y="4150054"/>
            <a:ext cx="1820162" cy="1310784"/>
            <a:chOff x="-467425" y="4150054"/>
            <a:chExt cx="1820162" cy="1310784"/>
          </a:xfrm>
        </p:grpSpPr>
        <p:grpSp>
          <p:nvGrpSpPr>
            <p:cNvPr id="582" name="Google Shape;582;p6"/>
            <p:cNvGrpSpPr/>
            <p:nvPr/>
          </p:nvGrpSpPr>
          <p:grpSpPr>
            <a:xfrm>
              <a:off x="-467425" y="4150054"/>
              <a:ext cx="1474169" cy="1310784"/>
              <a:chOff x="5567168" y="348580"/>
              <a:chExt cx="1004955" cy="893635"/>
            </a:xfrm>
          </p:grpSpPr>
          <p:sp>
            <p:nvSpPr>
              <p:cNvPr id="583" name="Google Shape;583;p6"/>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6"/>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6"/>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6"/>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6"/>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6"/>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6"/>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6"/>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6"/>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6"/>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93" name="Google Shape;593;p6"/>
            <p:cNvGrpSpPr/>
            <p:nvPr/>
          </p:nvGrpSpPr>
          <p:grpSpPr>
            <a:xfrm>
              <a:off x="618844" y="4594330"/>
              <a:ext cx="733893" cy="706256"/>
              <a:chOff x="7774809" y="4719148"/>
              <a:chExt cx="715017" cy="688090"/>
            </a:xfrm>
          </p:grpSpPr>
          <p:sp>
            <p:nvSpPr>
              <p:cNvPr id="594" name="Google Shape;594;p6"/>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6"/>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96" name="Google Shape;596;p6"/>
          <p:cNvGrpSpPr/>
          <p:nvPr/>
        </p:nvGrpSpPr>
        <p:grpSpPr>
          <a:xfrm>
            <a:off x="7691982" y="4238046"/>
            <a:ext cx="1540920" cy="1109742"/>
            <a:chOff x="7691982" y="4238046"/>
            <a:chExt cx="1540920" cy="1109742"/>
          </a:xfrm>
        </p:grpSpPr>
        <p:grpSp>
          <p:nvGrpSpPr>
            <p:cNvPr id="597" name="Google Shape;597;p6"/>
            <p:cNvGrpSpPr/>
            <p:nvPr/>
          </p:nvGrpSpPr>
          <p:grpSpPr>
            <a:xfrm rot="863818">
              <a:off x="7737972" y="4639882"/>
              <a:ext cx="646436" cy="451578"/>
              <a:chOff x="7231308" y="3036671"/>
              <a:chExt cx="462263" cy="322927"/>
            </a:xfrm>
          </p:grpSpPr>
          <p:sp>
            <p:nvSpPr>
              <p:cNvPr id="598" name="Google Shape;598;p6"/>
              <p:cNvSpPr/>
              <p:nvPr/>
            </p:nvSpPr>
            <p:spPr>
              <a:xfrm>
                <a:off x="7241129" y="3036671"/>
                <a:ext cx="359905" cy="122105"/>
              </a:xfrm>
              <a:custGeom>
                <a:rect b="b" l="l" r="r" t="t"/>
                <a:pathLst>
                  <a:path extrusionOk="0" h="172587" w="508699">
                    <a:moveTo>
                      <a:pt x="16511" y="172588"/>
                    </a:moveTo>
                    <a:cubicBezTo>
                      <a:pt x="16511" y="172588"/>
                      <a:pt x="0" y="142108"/>
                      <a:pt x="0" y="123058"/>
                    </a:cubicBezTo>
                    <a:cubicBezTo>
                      <a:pt x="0" y="104008"/>
                      <a:pt x="71565" y="16378"/>
                      <a:pt x="206947" y="1138"/>
                    </a:cubicBezTo>
                    <a:cubicBezTo>
                      <a:pt x="342329" y="-14102"/>
                      <a:pt x="508699" y="128773"/>
                      <a:pt x="508699" y="128773"/>
                    </a:cubicBezTo>
                    <a:lnTo>
                      <a:pt x="460375" y="1725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6"/>
              <p:cNvSpPr/>
              <p:nvPr/>
            </p:nvSpPr>
            <p:spPr>
              <a:xfrm>
                <a:off x="7258008" y="3194584"/>
                <a:ext cx="342997" cy="165014"/>
              </a:xfrm>
              <a:custGeom>
                <a:rect b="b" l="l" r="r" t="t"/>
                <a:pathLst>
                  <a:path extrusionOk="0" h="233235" w="484801">
                    <a:moveTo>
                      <a:pt x="12615" y="98234"/>
                    </a:moveTo>
                    <a:cubicBezTo>
                      <a:pt x="12615" y="98234"/>
                      <a:pt x="-15769" y="126428"/>
                      <a:pt x="12615" y="154813"/>
                    </a:cubicBezTo>
                    <a:cubicBezTo>
                      <a:pt x="41000" y="183197"/>
                      <a:pt x="103738" y="233235"/>
                      <a:pt x="235247" y="233235"/>
                    </a:cubicBezTo>
                    <a:cubicBezTo>
                      <a:pt x="366755" y="233235"/>
                      <a:pt x="435272" y="131635"/>
                      <a:pt x="452416" y="98552"/>
                    </a:cubicBezTo>
                    <a:cubicBezTo>
                      <a:pt x="469562" y="65468"/>
                      <a:pt x="484802" y="42735"/>
                      <a:pt x="484802" y="42735"/>
                    </a:cubicBezTo>
                    <a:cubicBezTo>
                      <a:pt x="484802" y="42735"/>
                      <a:pt x="467656" y="0"/>
                      <a:pt x="450512" y="0"/>
                    </a:cubicBezTo>
                    <a:cubicBezTo>
                      <a:pt x="433366" y="0"/>
                      <a:pt x="12615" y="98234"/>
                      <a:pt x="12615" y="982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6"/>
              <p:cNvSpPr/>
              <p:nvPr/>
            </p:nvSpPr>
            <p:spPr>
              <a:xfrm>
                <a:off x="7611546" y="3109459"/>
                <a:ext cx="82025" cy="141697"/>
              </a:xfrm>
              <a:custGeom>
                <a:rect b="b" l="l" r="r" t="t"/>
                <a:pathLst>
                  <a:path extrusionOk="0" h="200279" w="115936">
                    <a:moveTo>
                      <a:pt x="0" y="120205"/>
                    </a:moveTo>
                    <a:lnTo>
                      <a:pt x="91630" y="200279"/>
                    </a:lnTo>
                    <a:cubicBezTo>
                      <a:pt x="122555" y="137408"/>
                      <a:pt x="124016" y="64091"/>
                      <a:pt x="95758" y="0"/>
                    </a:cubicBezTo>
                    <a:lnTo>
                      <a:pt x="7176" y="757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6"/>
              <p:cNvSpPr/>
              <p:nvPr/>
            </p:nvSpPr>
            <p:spPr>
              <a:xfrm>
                <a:off x="7231308" y="3047656"/>
                <a:ext cx="434436" cy="296568"/>
              </a:xfrm>
              <a:custGeom>
                <a:rect b="b" l="l" r="r" t="t"/>
                <a:pathLst>
                  <a:path extrusionOk="0" h="419177" w="614044">
                    <a:moveTo>
                      <a:pt x="0" y="217932"/>
                    </a:moveTo>
                    <a:cubicBezTo>
                      <a:pt x="0" y="217932"/>
                      <a:pt x="29781" y="308610"/>
                      <a:pt x="111823" y="361378"/>
                    </a:cubicBezTo>
                    <a:cubicBezTo>
                      <a:pt x="108585" y="367728"/>
                      <a:pt x="105855" y="374459"/>
                      <a:pt x="103188" y="381064"/>
                    </a:cubicBezTo>
                    <a:cubicBezTo>
                      <a:pt x="103188" y="381508"/>
                      <a:pt x="103695" y="381698"/>
                      <a:pt x="103949" y="381381"/>
                    </a:cubicBezTo>
                    <a:cubicBezTo>
                      <a:pt x="108141" y="375666"/>
                      <a:pt x="111633" y="369437"/>
                      <a:pt x="114236" y="362839"/>
                    </a:cubicBezTo>
                    <a:cubicBezTo>
                      <a:pt x="133858" y="375272"/>
                      <a:pt x="155321" y="384588"/>
                      <a:pt x="177800" y="390461"/>
                    </a:cubicBezTo>
                    <a:cubicBezTo>
                      <a:pt x="176720" y="398532"/>
                      <a:pt x="176720" y="406711"/>
                      <a:pt x="177800" y="414782"/>
                    </a:cubicBezTo>
                    <a:cubicBezTo>
                      <a:pt x="177864" y="415011"/>
                      <a:pt x="178181" y="415118"/>
                      <a:pt x="178371" y="415030"/>
                    </a:cubicBezTo>
                    <a:cubicBezTo>
                      <a:pt x="178498" y="414985"/>
                      <a:pt x="178562" y="414896"/>
                      <a:pt x="178626" y="414782"/>
                    </a:cubicBezTo>
                    <a:cubicBezTo>
                      <a:pt x="181483" y="407384"/>
                      <a:pt x="182817" y="399472"/>
                      <a:pt x="182499" y="391541"/>
                    </a:cubicBezTo>
                    <a:cubicBezTo>
                      <a:pt x="206946" y="397358"/>
                      <a:pt x="232156" y="399497"/>
                      <a:pt x="257239" y="397891"/>
                    </a:cubicBezTo>
                    <a:cubicBezTo>
                      <a:pt x="267843" y="397256"/>
                      <a:pt x="277813" y="395986"/>
                      <a:pt x="287401" y="394462"/>
                    </a:cubicBezTo>
                    <a:cubicBezTo>
                      <a:pt x="289623" y="402749"/>
                      <a:pt x="292354" y="410896"/>
                      <a:pt x="295593" y="418846"/>
                    </a:cubicBezTo>
                    <a:cubicBezTo>
                      <a:pt x="295719" y="419106"/>
                      <a:pt x="295973" y="419246"/>
                      <a:pt x="296228" y="419145"/>
                    </a:cubicBezTo>
                    <a:cubicBezTo>
                      <a:pt x="296355" y="419093"/>
                      <a:pt x="296481" y="418986"/>
                      <a:pt x="296545" y="418846"/>
                    </a:cubicBezTo>
                    <a:cubicBezTo>
                      <a:pt x="295593" y="410477"/>
                      <a:pt x="294195" y="402171"/>
                      <a:pt x="292354" y="393954"/>
                    </a:cubicBezTo>
                    <a:cubicBezTo>
                      <a:pt x="324993" y="388601"/>
                      <a:pt x="356171" y="376555"/>
                      <a:pt x="383921" y="358584"/>
                    </a:cubicBezTo>
                    <a:cubicBezTo>
                      <a:pt x="389636" y="366230"/>
                      <a:pt x="396049" y="373367"/>
                      <a:pt x="402971" y="379921"/>
                    </a:cubicBezTo>
                    <a:cubicBezTo>
                      <a:pt x="403225" y="380073"/>
                      <a:pt x="403543" y="380003"/>
                      <a:pt x="403669" y="379768"/>
                    </a:cubicBezTo>
                    <a:cubicBezTo>
                      <a:pt x="403733" y="379641"/>
                      <a:pt x="403796" y="379488"/>
                      <a:pt x="403733" y="379349"/>
                    </a:cubicBezTo>
                    <a:cubicBezTo>
                      <a:pt x="399479" y="370929"/>
                      <a:pt x="394589" y="362858"/>
                      <a:pt x="389065" y="355219"/>
                    </a:cubicBezTo>
                    <a:cubicBezTo>
                      <a:pt x="415163" y="336531"/>
                      <a:pt x="437579" y="313144"/>
                      <a:pt x="455168" y="286258"/>
                    </a:cubicBezTo>
                    <a:cubicBezTo>
                      <a:pt x="461899" y="291865"/>
                      <a:pt x="469011" y="296977"/>
                      <a:pt x="476441" y="301561"/>
                    </a:cubicBezTo>
                    <a:cubicBezTo>
                      <a:pt x="476885" y="301879"/>
                      <a:pt x="477393" y="301180"/>
                      <a:pt x="477012" y="300799"/>
                    </a:cubicBezTo>
                    <a:cubicBezTo>
                      <a:pt x="470853" y="294240"/>
                      <a:pt x="464248" y="288125"/>
                      <a:pt x="457200" y="282511"/>
                    </a:cubicBezTo>
                    <a:cubicBezTo>
                      <a:pt x="466154" y="269113"/>
                      <a:pt x="473329" y="256540"/>
                      <a:pt x="479616" y="246063"/>
                    </a:cubicBezTo>
                    <a:cubicBezTo>
                      <a:pt x="486537" y="251701"/>
                      <a:pt x="494347" y="256140"/>
                      <a:pt x="502730" y="259207"/>
                    </a:cubicBezTo>
                    <a:cubicBezTo>
                      <a:pt x="502730" y="259207"/>
                      <a:pt x="502730" y="259207"/>
                      <a:pt x="502730" y="259207"/>
                    </a:cubicBezTo>
                    <a:cubicBezTo>
                      <a:pt x="497078" y="253771"/>
                      <a:pt x="491109" y="248685"/>
                      <a:pt x="484886" y="243967"/>
                    </a:cubicBezTo>
                    <a:lnTo>
                      <a:pt x="482219" y="241808"/>
                    </a:lnTo>
                    <a:cubicBezTo>
                      <a:pt x="491172" y="227266"/>
                      <a:pt x="498284" y="217805"/>
                      <a:pt x="506095" y="217805"/>
                    </a:cubicBezTo>
                    <a:lnTo>
                      <a:pt x="545084" y="217805"/>
                    </a:lnTo>
                    <a:cubicBezTo>
                      <a:pt x="553656" y="217824"/>
                      <a:pt x="561911" y="214471"/>
                      <a:pt x="568007" y="208471"/>
                    </a:cubicBezTo>
                    <a:cubicBezTo>
                      <a:pt x="573405" y="211646"/>
                      <a:pt x="579120" y="214440"/>
                      <a:pt x="584518" y="217424"/>
                    </a:cubicBezTo>
                    <a:cubicBezTo>
                      <a:pt x="594296" y="222758"/>
                      <a:pt x="604012" y="228219"/>
                      <a:pt x="614045" y="233172"/>
                    </a:cubicBezTo>
                    <a:lnTo>
                      <a:pt x="614045" y="233172"/>
                    </a:lnTo>
                    <a:cubicBezTo>
                      <a:pt x="600964" y="222040"/>
                      <a:pt x="586550" y="212547"/>
                      <a:pt x="571119" y="204915"/>
                    </a:cubicBezTo>
                    <a:cubicBezTo>
                      <a:pt x="574231" y="200895"/>
                      <a:pt x="576390" y="196228"/>
                      <a:pt x="577469" y="191262"/>
                    </a:cubicBezTo>
                    <a:cubicBezTo>
                      <a:pt x="587057" y="192221"/>
                      <a:pt x="596773" y="192627"/>
                      <a:pt x="606425" y="192468"/>
                    </a:cubicBezTo>
                    <a:cubicBezTo>
                      <a:pt x="606806" y="192468"/>
                      <a:pt x="606869" y="191960"/>
                      <a:pt x="606425" y="191897"/>
                    </a:cubicBezTo>
                    <a:cubicBezTo>
                      <a:pt x="597091" y="189141"/>
                      <a:pt x="587502" y="187268"/>
                      <a:pt x="577850" y="186309"/>
                    </a:cubicBezTo>
                    <a:cubicBezTo>
                      <a:pt x="577850" y="185928"/>
                      <a:pt x="577850" y="185610"/>
                      <a:pt x="577850" y="185229"/>
                    </a:cubicBezTo>
                    <a:cubicBezTo>
                      <a:pt x="577850" y="178200"/>
                      <a:pt x="575246" y="171424"/>
                      <a:pt x="570547" y="166179"/>
                    </a:cubicBezTo>
                    <a:cubicBezTo>
                      <a:pt x="578612" y="163513"/>
                      <a:pt x="586422" y="159829"/>
                      <a:pt x="594423" y="156972"/>
                    </a:cubicBezTo>
                    <a:cubicBezTo>
                      <a:pt x="594741" y="156972"/>
                      <a:pt x="594995" y="156718"/>
                      <a:pt x="594995" y="156401"/>
                    </a:cubicBezTo>
                    <a:cubicBezTo>
                      <a:pt x="594995" y="156083"/>
                      <a:pt x="594741" y="155829"/>
                      <a:pt x="594423" y="155829"/>
                    </a:cubicBezTo>
                    <a:cubicBezTo>
                      <a:pt x="585280" y="158052"/>
                      <a:pt x="576008" y="159702"/>
                      <a:pt x="567119" y="162560"/>
                    </a:cubicBezTo>
                    <a:cubicBezTo>
                      <a:pt x="561721" y="158223"/>
                      <a:pt x="554990" y="155969"/>
                      <a:pt x="548069" y="156210"/>
                    </a:cubicBezTo>
                    <a:cubicBezTo>
                      <a:pt x="529019" y="157035"/>
                      <a:pt x="505714" y="154559"/>
                      <a:pt x="491427" y="140335"/>
                    </a:cubicBezTo>
                    <a:cubicBezTo>
                      <a:pt x="485077" y="133604"/>
                      <a:pt x="475552" y="122682"/>
                      <a:pt x="463359" y="110046"/>
                    </a:cubicBezTo>
                    <a:cubicBezTo>
                      <a:pt x="468440" y="107283"/>
                      <a:pt x="472313" y="102768"/>
                      <a:pt x="474281" y="97346"/>
                    </a:cubicBezTo>
                    <a:lnTo>
                      <a:pt x="474281" y="96965"/>
                    </a:lnTo>
                    <a:cubicBezTo>
                      <a:pt x="468630" y="98222"/>
                      <a:pt x="463359" y="100940"/>
                      <a:pt x="459105" y="104839"/>
                    </a:cubicBezTo>
                    <a:lnTo>
                      <a:pt x="458660" y="105220"/>
                    </a:lnTo>
                    <a:cubicBezTo>
                      <a:pt x="447484" y="93910"/>
                      <a:pt x="435546" y="83426"/>
                      <a:pt x="422846" y="73851"/>
                    </a:cubicBezTo>
                    <a:cubicBezTo>
                      <a:pt x="425704" y="69323"/>
                      <a:pt x="428244" y="64567"/>
                      <a:pt x="430340" y="59627"/>
                    </a:cubicBezTo>
                    <a:lnTo>
                      <a:pt x="430022" y="59627"/>
                    </a:lnTo>
                    <a:cubicBezTo>
                      <a:pt x="425958" y="63112"/>
                      <a:pt x="422211" y="66935"/>
                      <a:pt x="418782" y="71057"/>
                    </a:cubicBezTo>
                    <a:cubicBezTo>
                      <a:pt x="393636" y="52768"/>
                      <a:pt x="365569" y="38913"/>
                      <a:pt x="335788" y="30099"/>
                    </a:cubicBezTo>
                    <a:cubicBezTo>
                      <a:pt x="336614" y="26448"/>
                      <a:pt x="336931" y="22720"/>
                      <a:pt x="336868" y="18986"/>
                    </a:cubicBezTo>
                    <a:cubicBezTo>
                      <a:pt x="336868" y="18777"/>
                      <a:pt x="336677" y="18605"/>
                      <a:pt x="336486" y="18605"/>
                    </a:cubicBezTo>
                    <a:cubicBezTo>
                      <a:pt x="336296" y="18605"/>
                      <a:pt x="336106" y="18777"/>
                      <a:pt x="336106" y="18986"/>
                    </a:cubicBezTo>
                    <a:cubicBezTo>
                      <a:pt x="334264" y="22193"/>
                      <a:pt x="332804" y="25603"/>
                      <a:pt x="331724" y="29146"/>
                    </a:cubicBezTo>
                    <a:cubicBezTo>
                      <a:pt x="314579" y="24346"/>
                      <a:pt x="296990" y="21133"/>
                      <a:pt x="279209" y="19558"/>
                    </a:cubicBezTo>
                    <a:cubicBezTo>
                      <a:pt x="280035" y="13062"/>
                      <a:pt x="280035" y="6496"/>
                      <a:pt x="279209" y="0"/>
                    </a:cubicBezTo>
                    <a:lnTo>
                      <a:pt x="279209" y="0"/>
                    </a:lnTo>
                    <a:cubicBezTo>
                      <a:pt x="276479" y="6058"/>
                      <a:pt x="274574" y="12471"/>
                      <a:pt x="273558" y="19050"/>
                    </a:cubicBezTo>
                    <a:cubicBezTo>
                      <a:pt x="265620" y="18478"/>
                      <a:pt x="257493" y="18097"/>
                      <a:pt x="249047" y="18097"/>
                    </a:cubicBezTo>
                    <a:cubicBezTo>
                      <a:pt x="220408" y="18161"/>
                      <a:pt x="192088" y="23457"/>
                      <a:pt x="165354" y="33718"/>
                    </a:cubicBezTo>
                    <a:cubicBezTo>
                      <a:pt x="163449" y="26829"/>
                      <a:pt x="160465" y="20276"/>
                      <a:pt x="156528" y="14288"/>
                    </a:cubicBezTo>
                    <a:cubicBezTo>
                      <a:pt x="156337" y="14008"/>
                      <a:pt x="155893" y="13944"/>
                      <a:pt x="155639" y="14154"/>
                    </a:cubicBezTo>
                    <a:cubicBezTo>
                      <a:pt x="155448" y="14288"/>
                      <a:pt x="155384" y="14510"/>
                      <a:pt x="155384" y="14732"/>
                    </a:cubicBezTo>
                    <a:cubicBezTo>
                      <a:pt x="156591" y="21761"/>
                      <a:pt x="158432" y="28670"/>
                      <a:pt x="160909" y="35370"/>
                    </a:cubicBezTo>
                    <a:cubicBezTo>
                      <a:pt x="128397" y="48781"/>
                      <a:pt x="98679" y="68167"/>
                      <a:pt x="73343" y="92520"/>
                    </a:cubicBezTo>
                    <a:cubicBezTo>
                      <a:pt x="68707" y="85680"/>
                      <a:pt x="63627" y="79127"/>
                      <a:pt x="58230" y="72898"/>
                    </a:cubicBezTo>
                    <a:cubicBezTo>
                      <a:pt x="58230" y="72898"/>
                      <a:pt x="58230" y="72898"/>
                      <a:pt x="58230" y="72898"/>
                    </a:cubicBezTo>
                    <a:cubicBezTo>
                      <a:pt x="61214" y="80969"/>
                      <a:pt x="65215" y="88633"/>
                      <a:pt x="70104" y="95695"/>
                    </a:cubicBezTo>
                    <a:cubicBezTo>
                      <a:pt x="24892" y="138303"/>
                      <a:pt x="0" y="189230"/>
                      <a:pt x="0" y="2179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6"/>
              <p:cNvSpPr/>
              <p:nvPr/>
            </p:nvSpPr>
            <p:spPr>
              <a:xfrm>
                <a:off x="7294770" y="3212749"/>
                <a:ext cx="35402" cy="35402"/>
              </a:xfrm>
              <a:custGeom>
                <a:rect b="b" l="l" r="r" t="t"/>
                <a:pathLst>
                  <a:path extrusionOk="0" h="50038" w="50038">
                    <a:moveTo>
                      <a:pt x="50038" y="25019"/>
                    </a:moveTo>
                    <a:cubicBezTo>
                      <a:pt x="50038" y="38837"/>
                      <a:pt x="38837" y="50038"/>
                      <a:pt x="25020" y="50038"/>
                    </a:cubicBezTo>
                    <a:cubicBezTo>
                      <a:pt x="11202" y="50038"/>
                      <a:pt x="1" y="38837"/>
                      <a:pt x="1" y="25019"/>
                    </a:cubicBezTo>
                    <a:cubicBezTo>
                      <a:pt x="1" y="11201"/>
                      <a:pt x="11203" y="0"/>
                      <a:pt x="25020" y="0"/>
                    </a:cubicBezTo>
                    <a:cubicBezTo>
                      <a:pt x="38837" y="0"/>
                      <a:pt x="50038" y="11201"/>
                      <a:pt x="50038"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6"/>
              <p:cNvSpPr/>
              <p:nvPr/>
            </p:nvSpPr>
            <p:spPr>
              <a:xfrm>
                <a:off x="7299973" y="3217951"/>
                <a:ext cx="24978" cy="24978"/>
              </a:xfrm>
              <a:custGeom>
                <a:rect b="b" l="l" r="r" t="t"/>
                <a:pathLst>
                  <a:path extrusionOk="0" h="35305" w="35305">
                    <a:moveTo>
                      <a:pt x="0" y="17653"/>
                    </a:moveTo>
                    <a:cubicBezTo>
                      <a:pt x="0" y="7906"/>
                      <a:pt x="7874" y="0"/>
                      <a:pt x="17652" y="0"/>
                    </a:cubicBezTo>
                    <a:cubicBezTo>
                      <a:pt x="27432" y="0"/>
                      <a:pt x="35306" y="7906"/>
                      <a:pt x="35306" y="17653"/>
                    </a:cubicBezTo>
                    <a:cubicBezTo>
                      <a:pt x="35306" y="27400"/>
                      <a:pt x="27432" y="35306"/>
                      <a:pt x="17652" y="35306"/>
                    </a:cubicBezTo>
                    <a:cubicBezTo>
                      <a:pt x="7938" y="35274"/>
                      <a:pt x="63" y="27388"/>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6"/>
              <p:cNvSpPr/>
              <p:nvPr/>
            </p:nvSpPr>
            <p:spPr>
              <a:xfrm>
                <a:off x="7289613" y="3155699"/>
                <a:ext cx="35402" cy="35402"/>
              </a:xfrm>
              <a:custGeom>
                <a:rect b="b" l="l" r="r" t="t"/>
                <a:pathLst>
                  <a:path extrusionOk="0" h="50038" w="50038">
                    <a:moveTo>
                      <a:pt x="0" y="25019"/>
                    </a:moveTo>
                    <a:cubicBezTo>
                      <a:pt x="0" y="11202"/>
                      <a:pt x="11176" y="0"/>
                      <a:pt x="25019" y="0"/>
                    </a:cubicBezTo>
                    <a:cubicBezTo>
                      <a:pt x="38862" y="0"/>
                      <a:pt x="50038" y="11202"/>
                      <a:pt x="50038" y="25019"/>
                    </a:cubicBezTo>
                    <a:cubicBezTo>
                      <a:pt x="50038" y="38837"/>
                      <a:pt x="38862" y="50038"/>
                      <a:pt x="25019" y="50038"/>
                    </a:cubicBezTo>
                    <a:cubicBezTo>
                      <a:pt x="11240" y="50076"/>
                      <a:pt x="64" y="38926"/>
                      <a:pt x="0" y="25146"/>
                    </a:cubicBezTo>
                    <a:cubicBezTo>
                      <a:pt x="0" y="25102"/>
                      <a:pt x="0" y="25064"/>
                      <a:pt x="0"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6"/>
              <p:cNvSpPr/>
              <p:nvPr/>
            </p:nvSpPr>
            <p:spPr>
              <a:xfrm>
                <a:off x="7294770" y="3160902"/>
                <a:ext cx="24978" cy="24979"/>
              </a:xfrm>
              <a:custGeom>
                <a:rect b="b" l="l" r="r" t="t"/>
                <a:pathLst>
                  <a:path extrusionOk="0" h="35306" w="35305">
                    <a:moveTo>
                      <a:pt x="0" y="17653"/>
                    </a:moveTo>
                    <a:cubicBezTo>
                      <a:pt x="0" y="7906"/>
                      <a:pt x="7874" y="0"/>
                      <a:pt x="17653" y="0"/>
                    </a:cubicBezTo>
                    <a:cubicBezTo>
                      <a:pt x="27432" y="0"/>
                      <a:pt x="35306" y="7906"/>
                      <a:pt x="35306" y="17653"/>
                    </a:cubicBezTo>
                    <a:cubicBezTo>
                      <a:pt x="35306" y="27400"/>
                      <a:pt x="27432" y="35306"/>
                      <a:pt x="17653" y="35306"/>
                    </a:cubicBezTo>
                    <a:cubicBezTo>
                      <a:pt x="7938" y="35344"/>
                      <a:pt x="64" y="27496"/>
                      <a:pt x="0" y="17780"/>
                    </a:cubicBezTo>
                    <a:cubicBezTo>
                      <a:pt x="0" y="17735"/>
                      <a:pt x="0" y="17697"/>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6"/>
              <p:cNvSpPr/>
              <p:nvPr/>
            </p:nvSpPr>
            <p:spPr>
              <a:xfrm>
                <a:off x="7379312" y="3295138"/>
                <a:ext cx="10154" cy="10153"/>
              </a:xfrm>
              <a:custGeom>
                <a:rect b="b" l="l" r="r" t="t"/>
                <a:pathLst>
                  <a:path extrusionOk="0" h="14351" w="14352">
                    <a:moveTo>
                      <a:pt x="1" y="7239"/>
                    </a:moveTo>
                    <a:cubicBezTo>
                      <a:pt x="-63" y="3277"/>
                      <a:pt x="3176" y="38"/>
                      <a:pt x="7113" y="0"/>
                    </a:cubicBezTo>
                    <a:cubicBezTo>
                      <a:pt x="11050" y="-32"/>
                      <a:pt x="14288" y="3150"/>
                      <a:pt x="14352" y="7112"/>
                    </a:cubicBezTo>
                    <a:cubicBezTo>
                      <a:pt x="14416" y="11075"/>
                      <a:pt x="11177" y="14320"/>
                      <a:pt x="7240" y="14351"/>
                    </a:cubicBezTo>
                    <a:cubicBezTo>
                      <a:pt x="7176" y="14351"/>
                      <a:pt x="7176" y="14351"/>
                      <a:pt x="7113" y="14351"/>
                    </a:cubicBezTo>
                    <a:cubicBezTo>
                      <a:pt x="3176" y="14351"/>
                      <a:pt x="1" y="11170"/>
                      <a:pt x="1"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6"/>
              <p:cNvSpPr/>
              <p:nvPr/>
            </p:nvSpPr>
            <p:spPr>
              <a:xfrm>
                <a:off x="7379313" y="3223692"/>
                <a:ext cx="19228" cy="19228"/>
              </a:xfrm>
              <a:custGeom>
                <a:rect b="b" l="l" r="r" t="t"/>
                <a:pathLst>
                  <a:path extrusionOk="0" h="27177" w="27178">
                    <a:moveTo>
                      <a:pt x="0" y="13589"/>
                    </a:moveTo>
                    <a:cubicBezTo>
                      <a:pt x="0" y="6083"/>
                      <a:pt x="6096" y="0"/>
                      <a:pt x="13589" y="0"/>
                    </a:cubicBezTo>
                    <a:cubicBezTo>
                      <a:pt x="21082" y="0"/>
                      <a:pt x="27178" y="6083"/>
                      <a:pt x="27178" y="13589"/>
                    </a:cubicBezTo>
                    <a:cubicBezTo>
                      <a:pt x="27178" y="21094"/>
                      <a:pt x="21082" y="27178"/>
                      <a:pt x="13589"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6"/>
              <p:cNvSpPr/>
              <p:nvPr/>
            </p:nvSpPr>
            <p:spPr>
              <a:xfrm>
                <a:off x="7370343" y="3160902"/>
                <a:ext cx="19318" cy="19318"/>
              </a:xfrm>
              <a:custGeom>
                <a:rect b="b" l="l" r="r" t="t"/>
                <a:pathLst>
                  <a:path extrusionOk="0" h="27304" w="27305">
                    <a:moveTo>
                      <a:pt x="0" y="13652"/>
                    </a:moveTo>
                    <a:cubicBezTo>
                      <a:pt x="0" y="6115"/>
                      <a:pt x="6096" y="0"/>
                      <a:pt x="13653" y="0"/>
                    </a:cubicBezTo>
                    <a:cubicBezTo>
                      <a:pt x="21209" y="0"/>
                      <a:pt x="27305" y="6115"/>
                      <a:pt x="27305" y="13652"/>
                    </a:cubicBezTo>
                    <a:cubicBezTo>
                      <a:pt x="27305" y="21190"/>
                      <a:pt x="21209" y="27305"/>
                      <a:pt x="13653" y="27305"/>
                    </a:cubicBezTo>
                    <a:cubicBezTo>
                      <a:pt x="13653" y="27305"/>
                      <a:pt x="13589" y="27305"/>
                      <a:pt x="13589"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6"/>
              <p:cNvSpPr/>
              <p:nvPr/>
            </p:nvSpPr>
            <p:spPr>
              <a:xfrm>
                <a:off x="7370343" y="3106947"/>
                <a:ext cx="9615" cy="9614"/>
              </a:xfrm>
              <a:custGeom>
                <a:rect b="b" l="l" r="r" t="t"/>
                <a:pathLst>
                  <a:path extrusionOk="0" h="13589" w="13590">
                    <a:moveTo>
                      <a:pt x="0" y="6731"/>
                    </a:moveTo>
                    <a:cubicBezTo>
                      <a:pt x="64" y="2978"/>
                      <a:pt x="3111" y="-38"/>
                      <a:pt x="6858" y="0"/>
                    </a:cubicBezTo>
                    <a:cubicBezTo>
                      <a:pt x="10605" y="39"/>
                      <a:pt x="13653" y="3106"/>
                      <a:pt x="13589" y="6858"/>
                    </a:cubicBezTo>
                    <a:cubicBezTo>
                      <a:pt x="13526" y="10586"/>
                      <a:pt x="10541" y="13589"/>
                      <a:pt x="6794" y="13589"/>
                    </a:cubicBezTo>
                    <a:cubicBezTo>
                      <a:pt x="3048" y="13589"/>
                      <a:pt x="0" y="10548"/>
                      <a:pt x="0" y="6795"/>
                    </a:cubicBezTo>
                    <a:cubicBezTo>
                      <a:pt x="0" y="6776"/>
                      <a:pt x="0" y="6751"/>
                      <a:pt x="0" y="67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6"/>
              <p:cNvSpPr/>
              <p:nvPr/>
            </p:nvSpPr>
            <p:spPr>
              <a:xfrm>
                <a:off x="7429231" y="3092102"/>
                <a:ext cx="14826" cy="14825"/>
              </a:xfrm>
              <a:custGeom>
                <a:rect b="b" l="l" r="r" t="t"/>
                <a:pathLst>
                  <a:path extrusionOk="0" h="20954" w="20955">
                    <a:moveTo>
                      <a:pt x="20955" y="10478"/>
                    </a:moveTo>
                    <a:cubicBezTo>
                      <a:pt x="20955" y="16264"/>
                      <a:pt x="16264" y="20955"/>
                      <a:pt x="10478" y="20955"/>
                    </a:cubicBezTo>
                    <a:cubicBezTo>
                      <a:pt x="4691" y="20955"/>
                      <a:pt x="0" y="16264"/>
                      <a:pt x="0" y="10478"/>
                    </a:cubicBezTo>
                    <a:cubicBezTo>
                      <a:pt x="0" y="4691"/>
                      <a:pt x="4691" y="0"/>
                      <a:pt x="10478" y="0"/>
                    </a:cubicBezTo>
                    <a:cubicBezTo>
                      <a:pt x="16264" y="0"/>
                      <a:pt x="20955" y="4691"/>
                      <a:pt x="20955" y="1047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6"/>
              <p:cNvSpPr/>
              <p:nvPr/>
            </p:nvSpPr>
            <p:spPr>
              <a:xfrm>
                <a:off x="7447978" y="3160902"/>
                <a:ext cx="19318" cy="19318"/>
              </a:xfrm>
              <a:custGeom>
                <a:rect b="b" l="l" r="r" t="t"/>
                <a:pathLst>
                  <a:path extrusionOk="0" h="27304" w="27304">
                    <a:moveTo>
                      <a:pt x="0" y="13652"/>
                    </a:moveTo>
                    <a:cubicBezTo>
                      <a:pt x="0" y="6115"/>
                      <a:pt x="6096" y="0"/>
                      <a:pt x="13652" y="0"/>
                    </a:cubicBezTo>
                    <a:cubicBezTo>
                      <a:pt x="21209" y="0"/>
                      <a:pt x="27305" y="6115"/>
                      <a:pt x="27305" y="13652"/>
                    </a:cubicBezTo>
                    <a:cubicBezTo>
                      <a:pt x="27305" y="21190"/>
                      <a:pt x="21209" y="27305"/>
                      <a:pt x="13652" y="27305"/>
                    </a:cubicBezTo>
                    <a:cubicBezTo>
                      <a:pt x="13652" y="27305"/>
                      <a:pt x="13588" y="27305"/>
                      <a:pt x="13588"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6"/>
              <p:cNvSpPr/>
              <p:nvPr/>
            </p:nvSpPr>
            <p:spPr>
              <a:xfrm>
                <a:off x="7457621" y="3233245"/>
                <a:ext cx="17701" cy="17701"/>
              </a:xfrm>
              <a:custGeom>
                <a:rect b="b" l="l" r="r" t="t"/>
                <a:pathLst>
                  <a:path extrusionOk="0" h="25019" w="25019">
                    <a:moveTo>
                      <a:pt x="25019" y="12509"/>
                    </a:moveTo>
                    <a:cubicBezTo>
                      <a:pt x="25019" y="19418"/>
                      <a:pt x="19419" y="25019"/>
                      <a:pt x="12510" y="25019"/>
                    </a:cubicBezTo>
                    <a:cubicBezTo>
                      <a:pt x="5601" y="25019"/>
                      <a:pt x="1" y="19418"/>
                      <a:pt x="1" y="12509"/>
                    </a:cubicBezTo>
                    <a:cubicBezTo>
                      <a:pt x="1" y="5601"/>
                      <a:pt x="5601" y="0"/>
                      <a:pt x="12510" y="0"/>
                    </a:cubicBezTo>
                    <a:cubicBezTo>
                      <a:pt x="19419" y="0"/>
                      <a:pt x="25019" y="5601"/>
                      <a:pt x="25019" y="125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6"/>
              <p:cNvSpPr/>
              <p:nvPr/>
            </p:nvSpPr>
            <p:spPr>
              <a:xfrm>
                <a:off x="7466456" y="3286258"/>
                <a:ext cx="8985" cy="8985"/>
              </a:xfrm>
              <a:custGeom>
                <a:rect b="b" l="l" r="r" t="t"/>
                <a:pathLst>
                  <a:path extrusionOk="0" h="12700" w="12700">
                    <a:moveTo>
                      <a:pt x="0" y="6350"/>
                    </a:moveTo>
                    <a:cubicBezTo>
                      <a:pt x="0" y="2845"/>
                      <a:pt x="2857" y="0"/>
                      <a:pt x="6350" y="0"/>
                    </a:cubicBezTo>
                    <a:cubicBezTo>
                      <a:pt x="9842" y="0"/>
                      <a:pt x="12700" y="2845"/>
                      <a:pt x="12700" y="6350"/>
                    </a:cubicBezTo>
                    <a:cubicBezTo>
                      <a:pt x="12700" y="9855"/>
                      <a:pt x="9842" y="12700"/>
                      <a:pt x="6350" y="12700"/>
                    </a:cubicBezTo>
                    <a:cubicBezTo>
                      <a:pt x="2857" y="12700"/>
                      <a:pt x="0" y="9855"/>
                      <a:pt x="0" y="63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6"/>
              <p:cNvSpPr/>
              <p:nvPr/>
            </p:nvSpPr>
            <p:spPr>
              <a:xfrm>
                <a:off x="7519693" y="3223692"/>
                <a:ext cx="19228" cy="19228"/>
              </a:xfrm>
              <a:custGeom>
                <a:rect b="b" l="l" r="r" t="t"/>
                <a:pathLst>
                  <a:path extrusionOk="0" h="27177" w="27177">
                    <a:moveTo>
                      <a:pt x="0" y="13589"/>
                    </a:moveTo>
                    <a:cubicBezTo>
                      <a:pt x="0" y="6083"/>
                      <a:pt x="6096" y="0"/>
                      <a:pt x="13588" y="0"/>
                    </a:cubicBezTo>
                    <a:cubicBezTo>
                      <a:pt x="21082" y="0"/>
                      <a:pt x="27177" y="6083"/>
                      <a:pt x="27177" y="13589"/>
                    </a:cubicBezTo>
                    <a:cubicBezTo>
                      <a:pt x="27177" y="21094"/>
                      <a:pt x="21082" y="27178"/>
                      <a:pt x="13588"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6"/>
              <p:cNvSpPr/>
              <p:nvPr/>
            </p:nvSpPr>
            <p:spPr>
              <a:xfrm>
                <a:off x="7511262" y="3173370"/>
                <a:ext cx="12489" cy="12489"/>
              </a:xfrm>
              <a:custGeom>
                <a:rect b="b" l="l" r="r" t="t"/>
                <a:pathLst>
                  <a:path extrusionOk="0" h="17653" w="17652">
                    <a:moveTo>
                      <a:pt x="0" y="8827"/>
                    </a:moveTo>
                    <a:cubicBezTo>
                      <a:pt x="0" y="3950"/>
                      <a:pt x="3937" y="0"/>
                      <a:pt x="8827" y="0"/>
                    </a:cubicBezTo>
                    <a:cubicBezTo>
                      <a:pt x="13715" y="0"/>
                      <a:pt x="17652" y="3950"/>
                      <a:pt x="17652" y="8827"/>
                    </a:cubicBezTo>
                    <a:cubicBezTo>
                      <a:pt x="17652" y="13703"/>
                      <a:pt x="13715" y="17653"/>
                      <a:pt x="8827" y="17653"/>
                    </a:cubicBezTo>
                    <a:cubicBezTo>
                      <a:pt x="3937" y="17621"/>
                      <a:pt x="64" y="13684"/>
                      <a:pt x="0" y="88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6"/>
              <p:cNvSpPr/>
              <p:nvPr/>
            </p:nvSpPr>
            <p:spPr>
              <a:xfrm>
                <a:off x="7496819" y="3127309"/>
                <a:ext cx="14466" cy="14466"/>
              </a:xfrm>
              <a:custGeom>
                <a:rect b="b" l="l" r="r" t="t"/>
                <a:pathLst>
                  <a:path extrusionOk="0" h="20446" w="20447">
                    <a:moveTo>
                      <a:pt x="0" y="10223"/>
                    </a:moveTo>
                    <a:cubicBezTo>
                      <a:pt x="0" y="4578"/>
                      <a:pt x="4573" y="0"/>
                      <a:pt x="10224" y="0"/>
                    </a:cubicBezTo>
                    <a:cubicBezTo>
                      <a:pt x="15875" y="0"/>
                      <a:pt x="20448" y="4578"/>
                      <a:pt x="20448" y="10223"/>
                    </a:cubicBezTo>
                    <a:cubicBezTo>
                      <a:pt x="20448" y="15868"/>
                      <a:pt x="15875" y="20447"/>
                      <a:pt x="10224" y="20447"/>
                    </a:cubicBezTo>
                    <a:cubicBezTo>
                      <a:pt x="4573" y="20447"/>
                      <a:pt x="0" y="15868"/>
                      <a:pt x="0" y="102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6"/>
              <p:cNvSpPr/>
              <p:nvPr/>
            </p:nvSpPr>
            <p:spPr>
              <a:xfrm>
                <a:off x="7489688" y="3096049"/>
                <a:ext cx="10872" cy="10872"/>
              </a:xfrm>
              <a:custGeom>
                <a:rect b="b" l="l" r="r" t="t"/>
                <a:pathLst>
                  <a:path extrusionOk="0" h="15367" w="15367">
                    <a:moveTo>
                      <a:pt x="15367" y="7684"/>
                    </a:moveTo>
                    <a:cubicBezTo>
                      <a:pt x="15367" y="11927"/>
                      <a:pt x="11927" y="15367"/>
                      <a:pt x="7684" y="15367"/>
                    </a:cubicBezTo>
                    <a:cubicBezTo>
                      <a:pt x="3441" y="15367"/>
                      <a:pt x="1" y="11927"/>
                      <a:pt x="1" y="7684"/>
                    </a:cubicBezTo>
                    <a:cubicBezTo>
                      <a:pt x="1" y="3440"/>
                      <a:pt x="3441" y="0"/>
                      <a:pt x="7684" y="0"/>
                    </a:cubicBezTo>
                    <a:cubicBezTo>
                      <a:pt x="11927" y="0"/>
                      <a:pt x="15367" y="3440"/>
                      <a:pt x="15367" y="76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6"/>
              <p:cNvSpPr/>
              <p:nvPr/>
            </p:nvSpPr>
            <p:spPr>
              <a:xfrm>
                <a:off x="7549474" y="3145295"/>
                <a:ext cx="15634" cy="15634"/>
              </a:xfrm>
              <a:custGeom>
                <a:rect b="b" l="l" r="r" t="t"/>
                <a:pathLst>
                  <a:path extrusionOk="0" h="22098" w="22098">
                    <a:moveTo>
                      <a:pt x="22098" y="11049"/>
                    </a:moveTo>
                    <a:cubicBezTo>
                      <a:pt x="22098" y="17151"/>
                      <a:pt x="17151" y="22098"/>
                      <a:pt x="11049" y="22098"/>
                    </a:cubicBezTo>
                    <a:cubicBezTo>
                      <a:pt x="4947" y="22098"/>
                      <a:pt x="0" y="17151"/>
                      <a:pt x="0" y="11049"/>
                    </a:cubicBezTo>
                    <a:cubicBezTo>
                      <a:pt x="0" y="4947"/>
                      <a:pt x="4947" y="0"/>
                      <a:pt x="11049" y="0"/>
                    </a:cubicBezTo>
                    <a:cubicBezTo>
                      <a:pt x="17151" y="0"/>
                      <a:pt x="22098" y="4947"/>
                      <a:pt x="22098" y="11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6"/>
              <p:cNvSpPr/>
              <p:nvPr/>
            </p:nvSpPr>
            <p:spPr>
              <a:xfrm>
                <a:off x="7554721" y="3185839"/>
                <a:ext cx="10423" cy="10423"/>
              </a:xfrm>
              <a:custGeom>
                <a:rect b="b" l="l" r="r" t="t"/>
                <a:pathLst>
                  <a:path extrusionOk="0" h="14732" w="14732">
                    <a:moveTo>
                      <a:pt x="0" y="7366"/>
                    </a:moveTo>
                    <a:cubicBezTo>
                      <a:pt x="0" y="3296"/>
                      <a:pt x="3302" y="0"/>
                      <a:pt x="7366" y="0"/>
                    </a:cubicBezTo>
                    <a:cubicBezTo>
                      <a:pt x="11430" y="0"/>
                      <a:pt x="14732" y="3296"/>
                      <a:pt x="14732" y="7366"/>
                    </a:cubicBezTo>
                    <a:cubicBezTo>
                      <a:pt x="14732" y="11436"/>
                      <a:pt x="11430" y="14732"/>
                      <a:pt x="7366" y="14732"/>
                    </a:cubicBezTo>
                    <a:cubicBezTo>
                      <a:pt x="3302" y="14732"/>
                      <a:pt x="0" y="11436"/>
                      <a:pt x="0" y="73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6"/>
              <p:cNvSpPr/>
              <p:nvPr/>
            </p:nvSpPr>
            <p:spPr>
              <a:xfrm>
                <a:off x="7586789" y="3170634"/>
                <a:ext cx="9614" cy="9614"/>
              </a:xfrm>
              <a:custGeom>
                <a:rect b="b" l="l" r="r" t="t"/>
                <a:pathLst>
                  <a:path extrusionOk="0" h="13589" w="13589">
                    <a:moveTo>
                      <a:pt x="0" y="6795"/>
                    </a:moveTo>
                    <a:cubicBezTo>
                      <a:pt x="0" y="3042"/>
                      <a:pt x="3048" y="0"/>
                      <a:pt x="6794" y="0"/>
                    </a:cubicBezTo>
                    <a:cubicBezTo>
                      <a:pt x="10541" y="0"/>
                      <a:pt x="13589" y="3042"/>
                      <a:pt x="13589" y="6795"/>
                    </a:cubicBezTo>
                    <a:cubicBezTo>
                      <a:pt x="13589" y="10547"/>
                      <a:pt x="10541" y="13589"/>
                      <a:pt x="6794" y="13589"/>
                    </a:cubicBezTo>
                    <a:cubicBezTo>
                      <a:pt x="3048" y="13589"/>
                      <a:pt x="0" y="10547"/>
                      <a:pt x="0" y="6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6"/>
              <p:cNvSpPr/>
              <p:nvPr/>
            </p:nvSpPr>
            <p:spPr>
              <a:xfrm>
                <a:off x="7611546" y="3182968"/>
                <a:ext cx="8086" cy="8086"/>
              </a:xfrm>
              <a:custGeom>
                <a:rect b="b" l="l" r="r" t="t"/>
                <a:pathLst>
                  <a:path extrusionOk="0" h="11429" w="11429">
                    <a:moveTo>
                      <a:pt x="0" y="5715"/>
                    </a:moveTo>
                    <a:cubicBezTo>
                      <a:pt x="0" y="2559"/>
                      <a:pt x="2540" y="0"/>
                      <a:pt x="5715" y="0"/>
                    </a:cubicBezTo>
                    <a:cubicBezTo>
                      <a:pt x="8890" y="0"/>
                      <a:pt x="11430" y="2559"/>
                      <a:pt x="11430" y="5715"/>
                    </a:cubicBezTo>
                    <a:cubicBezTo>
                      <a:pt x="11430" y="8871"/>
                      <a:pt x="8890" y="11430"/>
                      <a:pt x="5715" y="11430"/>
                    </a:cubicBezTo>
                    <a:cubicBezTo>
                      <a:pt x="2540" y="11430"/>
                      <a:pt x="0" y="8871"/>
                      <a:pt x="0" y="5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22" name="Google Shape;622;p6"/>
            <p:cNvGrpSpPr/>
            <p:nvPr/>
          </p:nvGrpSpPr>
          <p:grpSpPr>
            <a:xfrm>
              <a:off x="8274775" y="4238046"/>
              <a:ext cx="958128" cy="1109742"/>
              <a:chOff x="6368522" y="4020131"/>
              <a:chExt cx="599879" cy="694848"/>
            </a:xfrm>
          </p:grpSpPr>
          <p:grpSp>
            <p:nvGrpSpPr>
              <p:cNvPr id="623" name="Google Shape;623;p6"/>
              <p:cNvGrpSpPr/>
              <p:nvPr/>
            </p:nvGrpSpPr>
            <p:grpSpPr>
              <a:xfrm>
                <a:off x="6368522" y="4020131"/>
                <a:ext cx="599879" cy="694848"/>
                <a:chOff x="6368522" y="4020131"/>
                <a:chExt cx="599879" cy="694848"/>
              </a:xfrm>
            </p:grpSpPr>
            <p:sp>
              <p:nvSpPr>
                <p:cNvPr id="624" name="Google Shape;624;p6"/>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6"/>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6"/>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6"/>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6"/>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6"/>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6"/>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1" name="Google Shape;631;p6"/>
              <p:cNvGrpSpPr/>
              <p:nvPr/>
            </p:nvGrpSpPr>
            <p:grpSpPr>
              <a:xfrm>
                <a:off x="6383500" y="4033645"/>
                <a:ext cx="566882" cy="363909"/>
                <a:chOff x="6383500" y="4033645"/>
                <a:chExt cx="566882" cy="363909"/>
              </a:xfrm>
            </p:grpSpPr>
            <p:sp>
              <p:nvSpPr>
                <p:cNvPr id="632" name="Google Shape;632;p6"/>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6"/>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6"/>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6"/>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6"/>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6"/>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6"/>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39" name="Google Shape;639;p6"/>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6"/>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6"/>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6"/>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6"/>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6"/>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6"/>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6"/>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6"/>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6"/>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6"/>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6"/>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6"/>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6"/>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6"/>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6"/>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6"/>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6"/>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6"/>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6"/>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6"/>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6"/>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6"/>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6"/>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6"/>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6"/>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6"/>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6"/>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6"/>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6"/>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6"/>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6"/>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6"/>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6"/>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6"/>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6"/>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6"/>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6"/>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6"/>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6"/>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6"/>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6"/>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6"/>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6"/>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6"/>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6"/>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6"/>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86" name="Shape 686"/>
        <p:cNvGrpSpPr/>
        <p:nvPr/>
      </p:nvGrpSpPr>
      <p:grpSpPr>
        <a:xfrm>
          <a:off x="0" y="0"/>
          <a:ext cx="0" cy="0"/>
          <a:chOff x="0" y="0"/>
          <a:chExt cx="0" cy="0"/>
        </a:xfrm>
      </p:grpSpPr>
      <p:grpSp>
        <p:nvGrpSpPr>
          <p:cNvPr id="687" name="Google Shape;687;p7"/>
          <p:cNvGrpSpPr/>
          <p:nvPr/>
        </p:nvGrpSpPr>
        <p:grpSpPr>
          <a:xfrm flipH="1" rot="10800000">
            <a:off x="-765924" y="-2660003"/>
            <a:ext cx="11119284" cy="9091909"/>
            <a:chOff x="4604892" y="4772533"/>
            <a:chExt cx="1053142" cy="861123"/>
          </a:xfrm>
        </p:grpSpPr>
        <p:sp>
          <p:nvSpPr>
            <p:cNvPr id="688" name="Google Shape;688;p7"/>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7"/>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7"/>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7"/>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7"/>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93" name="Google Shape;693;p7"/>
          <p:cNvSpPr/>
          <p:nvPr/>
        </p:nvSpPr>
        <p:spPr>
          <a:xfrm rot="750511">
            <a:off x="-592554"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7"/>
          <p:cNvSpPr/>
          <p:nvPr/>
        </p:nvSpPr>
        <p:spPr>
          <a:xfrm rot="-10540379">
            <a:off x="26112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96" name="Google Shape;696;p7"/>
          <p:cNvSpPr txBox="1"/>
          <p:nvPr>
            <p:ph idx="1" type="subTitle"/>
          </p:nvPr>
        </p:nvSpPr>
        <p:spPr>
          <a:xfrm>
            <a:off x="2198275" y="2897988"/>
            <a:ext cx="5734800" cy="148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7" name="Google Shape;697;p7"/>
          <p:cNvSpPr txBox="1"/>
          <p:nvPr>
            <p:ph idx="2" type="subTitle"/>
          </p:nvPr>
        </p:nvSpPr>
        <p:spPr>
          <a:xfrm>
            <a:off x="1210925" y="1362088"/>
            <a:ext cx="5734800" cy="148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698" name="Google Shape;698;p7"/>
          <p:cNvGrpSpPr/>
          <p:nvPr/>
        </p:nvGrpSpPr>
        <p:grpSpPr>
          <a:xfrm flipH="1">
            <a:off x="7409076" y="4092874"/>
            <a:ext cx="2082870" cy="1852059"/>
            <a:chOff x="5567168" y="348580"/>
            <a:chExt cx="1004955" cy="893635"/>
          </a:xfrm>
        </p:grpSpPr>
        <p:sp>
          <p:nvSpPr>
            <p:cNvPr id="699" name="Google Shape;699;p7"/>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7"/>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7"/>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7"/>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7"/>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7"/>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7"/>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7"/>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7"/>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7"/>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09" name="Google Shape;709;p7"/>
          <p:cNvGrpSpPr/>
          <p:nvPr/>
        </p:nvGrpSpPr>
        <p:grpSpPr>
          <a:xfrm>
            <a:off x="-238029" y="4422124"/>
            <a:ext cx="1034240" cy="969161"/>
            <a:chOff x="2296435" y="2474311"/>
            <a:chExt cx="538050" cy="504167"/>
          </a:xfrm>
        </p:grpSpPr>
        <p:grpSp>
          <p:nvGrpSpPr>
            <p:cNvPr id="710" name="Google Shape;710;p7"/>
            <p:cNvGrpSpPr/>
            <p:nvPr/>
          </p:nvGrpSpPr>
          <p:grpSpPr>
            <a:xfrm>
              <a:off x="2668995" y="2474311"/>
              <a:ext cx="165490" cy="421251"/>
              <a:chOff x="2733832" y="2424761"/>
              <a:chExt cx="165490" cy="421251"/>
            </a:xfrm>
          </p:grpSpPr>
          <p:sp>
            <p:nvSpPr>
              <p:cNvPr id="711" name="Google Shape;711;p7"/>
              <p:cNvSpPr/>
              <p:nvPr/>
            </p:nvSpPr>
            <p:spPr>
              <a:xfrm>
                <a:off x="2733832" y="2424761"/>
                <a:ext cx="165490" cy="421251"/>
              </a:xfrm>
              <a:custGeom>
                <a:rect b="b" l="l" r="r" t="t"/>
                <a:pathLst>
                  <a:path extrusionOk="0" h="595408" w="233908">
                    <a:moveTo>
                      <a:pt x="87600" y="553308"/>
                    </a:moveTo>
                    <a:cubicBezTo>
                      <a:pt x="96046" y="536011"/>
                      <a:pt x="99519" y="516713"/>
                      <a:pt x="97633" y="497555"/>
                    </a:cubicBezTo>
                    <a:cubicBezTo>
                      <a:pt x="93696" y="459137"/>
                      <a:pt x="91982" y="381160"/>
                      <a:pt x="130971" y="318294"/>
                    </a:cubicBezTo>
                    <a:cubicBezTo>
                      <a:pt x="184946" y="231172"/>
                      <a:pt x="237524" y="109316"/>
                      <a:pt x="233714" y="69882"/>
                    </a:cubicBezTo>
                    <a:cubicBezTo>
                      <a:pt x="229904" y="30449"/>
                      <a:pt x="121890" y="-25368"/>
                      <a:pt x="68296" y="12732"/>
                    </a:cubicBezTo>
                    <a:cubicBezTo>
                      <a:pt x="14702" y="50832"/>
                      <a:pt x="76615" y="110078"/>
                      <a:pt x="27783" y="196311"/>
                    </a:cubicBezTo>
                    <a:cubicBezTo>
                      <a:pt x="-21048" y="282544"/>
                      <a:pt x="7844" y="366872"/>
                      <a:pt x="15083" y="437611"/>
                    </a:cubicBezTo>
                    <a:cubicBezTo>
                      <a:pt x="22322" y="508350"/>
                      <a:pt x="16480" y="570262"/>
                      <a:pt x="42833" y="591916"/>
                    </a:cubicBezTo>
                    <a:cubicBezTo>
                      <a:pt x="58136" y="605251"/>
                      <a:pt x="75853" y="577819"/>
                      <a:pt x="87600" y="55330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7"/>
              <p:cNvSpPr/>
              <p:nvPr/>
            </p:nvSpPr>
            <p:spPr>
              <a:xfrm>
                <a:off x="2788948" y="2437750"/>
                <a:ext cx="94267" cy="54896"/>
              </a:xfrm>
              <a:custGeom>
                <a:rect b="b" l="l" r="r" t="t"/>
                <a:pathLst>
                  <a:path extrusionOk="0" h="77591" w="133240">
                    <a:moveTo>
                      <a:pt x="78083" y="11740"/>
                    </a:moveTo>
                    <a:cubicBezTo>
                      <a:pt x="114278" y="27044"/>
                      <a:pt x="138535" y="51618"/>
                      <a:pt x="132248" y="66541"/>
                    </a:cubicBezTo>
                    <a:cubicBezTo>
                      <a:pt x="125962" y="81463"/>
                      <a:pt x="91418" y="81273"/>
                      <a:pt x="55159" y="65969"/>
                    </a:cubicBezTo>
                    <a:cubicBezTo>
                      <a:pt x="18901" y="50666"/>
                      <a:pt x="-5293" y="26091"/>
                      <a:pt x="994" y="11169"/>
                    </a:cubicBezTo>
                    <a:cubicBezTo>
                      <a:pt x="7280" y="-3754"/>
                      <a:pt x="41761" y="-3881"/>
                      <a:pt x="78083" y="1174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7"/>
              <p:cNvSpPr/>
              <p:nvPr/>
            </p:nvSpPr>
            <p:spPr>
              <a:xfrm>
                <a:off x="2785276" y="2515918"/>
                <a:ext cx="63993" cy="35792"/>
              </a:xfrm>
              <a:custGeom>
                <a:rect b="b" l="l" r="r" t="t"/>
                <a:pathLst>
                  <a:path extrusionOk="0" h="50589" w="90449">
                    <a:moveTo>
                      <a:pt x="90012" y="49150"/>
                    </a:moveTo>
                    <a:cubicBezTo>
                      <a:pt x="57627" y="43499"/>
                      <a:pt x="21750" y="26989"/>
                      <a:pt x="1620" y="382"/>
                    </a:cubicBezTo>
                    <a:cubicBezTo>
                      <a:pt x="1341" y="-24"/>
                      <a:pt x="788" y="-120"/>
                      <a:pt x="382" y="160"/>
                    </a:cubicBezTo>
                    <a:cubicBezTo>
                      <a:pt x="-25" y="439"/>
                      <a:pt x="-119" y="998"/>
                      <a:pt x="160" y="1398"/>
                    </a:cubicBezTo>
                    <a:cubicBezTo>
                      <a:pt x="21877" y="33593"/>
                      <a:pt x="50388" y="52960"/>
                      <a:pt x="90012" y="50357"/>
                    </a:cubicBezTo>
                    <a:cubicBezTo>
                      <a:pt x="90342" y="50249"/>
                      <a:pt x="90527" y="49887"/>
                      <a:pt x="90419" y="49556"/>
                    </a:cubicBezTo>
                    <a:cubicBezTo>
                      <a:pt x="90355" y="49366"/>
                      <a:pt x="90203" y="49214"/>
                      <a:pt x="90012" y="491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7"/>
              <p:cNvSpPr/>
              <p:nvPr/>
            </p:nvSpPr>
            <p:spPr>
              <a:xfrm>
                <a:off x="2795100" y="2560527"/>
                <a:ext cx="27684" cy="16827"/>
              </a:xfrm>
              <a:custGeom>
                <a:rect b="b" l="l" r="r" t="t"/>
                <a:pathLst>
                  <a:path extrusionOk="0" h="23784" w="39129">
                    <a:moveTo>
                      <a:pt x="1681" y="216"/>
                    </a:moveTo>
                    <a:cubicBezTo>
                      <a:pt x="855" y="-482"/>
                      <a:pt x="-542" y="660"/>
                      <a:pt x="220" y="1550"/>
                    </a:cubicBezTo>
                    <a:cubicBezTo>
                      <a:pt x="9631" y="13538"/>
                      <a:pt x="23251" y="21482"/>
                      <a:pt x="38320" y="23775"/>
                    </a:cubicBezTo>
                    <a:cubicBezTo>
                      <a:pt x="38701" y="23838"/>
                      <a:pt x="39057" y="23578"/>
                      <a:pt x="39120" y="23197"/>
                    </a:cubicBezTo>
                    <a:cubicBezTo>
                      <a:pt x="39171" y="22879"/>
                      <a:pt x="38999" y="22568"/>
                      <a:pt x="38701" y="22441"/>
                    </a:cubicBezTo>
                    <a:cubicBezTo>
                      <a:pt x="25804" y="16002"/>
                      <a:pt x="13428" y="8572"/>
                      <a:pt x="1681" y="2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7"/>
              <p:cNvSpPr/>
              <p:nvPr/>
            </p:nvSpPr>
            <p:spPr>
              <a:xfrm>
                <a:off x="2747310" y="2618581"/>
                <a:ext cx="65329" cy="36518"/>
              </a:xfrm>
              <a:custGeom>
                <a:rect b="b" l="l" r="r" t="t"/>
                <a:pathLst>
                  <a:path extrusionOk="0" h="51616" w="92338">
                    <a:moveTo>
                      <a:pt x="91632" y="48132"/>
                    </a:moveTo>
                    <a:cubicBezTo>
                      <a:pt x="56326" y="44831"/>
                      <a:pt x="27180" y="22097"/>
                      <a:pt x="1018" y="126"/>
                    </a:cubicBezTo>
                    <a:cubicBezTo>
                      <a:pt x="738" y="-83"/>
                      <a:pt x="338" y="-26"/>
                      <a:pt x="128" y="253"/>
                    </a:cubicBezTo>
                    <a:cubicBezTo>
                      <a:pt x="-43" y="482"/>
                      <a:pt x="-43" y="787"/>
                      <a:pt x="128" y="1015"/>
                    </a:cubicBezTo>
                    <a:cubicBezTo>
                      <a:pt x="22417" y="31305"/>
                      <a:pt x="51690" y="58546"/>
                      <a:pt x="91569" y="50037"/>
                    </a:cubicBezTo>
                    <a:cubicBezTo>
                      <a:pt x="92584" y="49847"/>
                      <a:pt x="92584" y="48259"/>
                      <a:pt x="91632" y="4813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7"/>
              <p:cNvSpPr/>
              <p:nvPr/>
            </p:nvSpPr>
            <p:spPr>
              <a:xfrm>
                <a:off x="2771315" y="2675149"/>
                <a:ext cx="26063" cy="11657"/>
              </a:xfrm>
              <a:custGeom>
                <a:rect b="b" l="l" r="r" t="t"/>
                <a:pathLst>
                  <a:path extrusionOk="0" h="16477" w="36838">
                    <a:moveTo>
                      <a:pt x="36309" y="12175"/>
                    </a:moveTo>
                    <a:cubicBezTo>
                      <a:pt x="23723" y="14169"/>
                      <a:pt x="10973" y="9736"/>
                      <a:pt x="2337" y="364"/>
                    </a:cubicBezTo>
                    <a:cubicBezTo>
                      <a:pt x="1765" y="-157"/>
                      <a:pt x="883" y="-113"/>
                      <a:pt x="362" y="459"/>
                    </a:cubicBezTo>
                    <a:cubicBezTo>
                      <a:pt x="-7" y="865"/>
                      <a:pt x="-102" y="1449"/>
                      <a:pt x="114" y="1951"/>
                    </a:cubicBezTo>
                    <a:cubicBezTo>
                      <a:pt x="6788" y="15045"/>
                      <a:pt x="22815" y="20245"/>
                      <a:pt x="35903" y="13565"/>
                    </a:cubicBezTo>
                    <a:cubicBezTo>
                      <a:pt x="36106" y="13464"/>
                      <a:pt x="36303" y="13362"/>
                      <a:pt x="36500" y="13254"/>
                    </a:cubicBezTo>
                    <a:cubicBezTo>
                      <a:pt x="37007" y="12809"/>
                      <a:pt x="36944" y="12175"/>
                      <a:pt x="36309" y="121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17" name="Google Shape;717;p7"/>
            <p:cNvGrpSpPr/>
            <p:nvPr/>
          </p:nvGrpSpPr>
          <p:grpSpPr>
            <a:xfrm>
              <a:off x="2296435" y="2556914"/>
              <a:ext cx="373153" cy="406503"/>
              <a:chOff x="2131497" y="2566714"/>
              <a:chExt cx="373153" cy="406503"/>
            </a:xfrm>
          </p:grpSpPr>
          <p:sp>
            <p:nvSpPr>
              <p:cNvPr id="718" name="Google Shape;718;p7"/>
              <p:cNvSpPr/>
              <p:nvPr/>
            </p:nvSpPr>
            <p:spPr>
              <a:xfrm>
                <a:off x="2131497" y="2566714"/>
                <a:ext cx="373153" cy="406503"/>
              </a:xfrm>
              <a:custGeom>
                <a:rect b="b" l="l" r="r" t="t"/>
                <a:pathLst>
                  <a:path extrusionOk="0" h="574562" w="527425">
                    <a:moveTo>
                      <a:pt x="503047" y="574563"/>
                    </a:moveTo>
                    <a:cubicBezTo>
                      <a:pt x="503047" y="574563"/>
                      <a:pt x="563563" y="504713"/>
                      <a:pt x="493903" y="417527"/>
                    </a:cubicBezTo>
                    <a:cubicBezTo>
                      <a:pt x="424244" y="330342"/>
                      <a:pt x="230950" y="180863"/>
                      <a:pt x="193802" y="106377"/>
                    </a:cubicBezTo>
                    <a:cubicBezTo>
                      <a:pt x="156655" y="31892"/>
                      <a:pt x="144081" y="-4240"/>
                      <a:pt x="98108" y="396"/>
                    </a:cubicBezTo>
                    <a:cubicBezTo>
                      <a:pt x="52133" y="5031"/>
                      <a:pt x="-4255" y="54053"/>
                      <a:pt x="254" y="99075"/>
                    </a:cubicBezTo>
                    <a:cubicBezTo>
                      <a:pt x="4763" y="144096"/>
                      <a:pt x="86741" y="230520"/>
                      <a:pt x="153543" y="267540"/>
                    </a:cubicBezTo>
                    <a:cubicBezTo>
                      <a:pt x="220345" y="304561"/>
                      <a:pt x="503047" y="574563"/>
                      <a:pt x="503047" y="5745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7"/>
              <p:cNvSpPr/>
              <p:nvPr/>
            </p:nvSpPr>
            <p:spPr>
              <a:xfrm>
                <a:off x="2152204" y="2577719"/>
                <a:ext cx="66824" cy="62242"/>
              </a:xfrm>
              <a:custGeom>
                <a:rect b="b" l="l" r="r" t="t"/>
                <a:pathLst>
                  <a:path extrusionOk="0" h="87974" w="94451">
                    <a:moveTo>
                      <a:pt x="27706" y="21962"/>
                    </a:moveTo>
                    <a:cubicBezTo>
                      <a:pt x="51455" y="944"/>
                      <a:pt x="79459" y="-6232"/>
                      <a:pt x="90254" y="5897"/>
                    </a:cubicBezTo>
                    <a:cubicBezTo>
                      <a:pt x="101049" y="18025"/>
                      <a:pt x="90254" y="45013"/>
                      <a:pt x="66695" y="66031"/>
                    </a:cubicBezTo>
                    <a:cubicBezTo>
                      <a:pt x="43137" y="87050"/>
                      <a:pt x="14943" y="94225"/>
                      <a:pt x="4211" y="82033"/>
                    </a:cubicBezTo>
                    <a:cubicBezTo>
                      <a:pt x="-6520" y="69842"/>
                      <a:pt x="3957" y="42981"/>
                      <a:pt x="27706" y="2196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7"/>
              <p:cNvSpPr/>
              <p:nvPr/>
            </p:nvSpPr>
            <p:spPr>
              <a:xfrm>
                <a:off x="2181426" y="2640002"/>
                <a:ext cx="53899" cy="31968"/>
              </a:xfrm>
              <a:custGeom>
                <a:rect b="b" l="l" r="r" t="t"/>
                <a:pathLst>
                  <a:path extrusionOk="0" h="45185" w="76183">
                    <a:moveTo>
                      <a:pt x="74724" y="138"/>
                    </a:moveTo>
                    <a:cubicBezTo>
                      <a:pt x="49769" y="15505"/>
                      <a:pt x="29639" y="35571"/>
                      <a:pt x="493" y="43762"/>
                    </a:cubicBezTo>
                    <a:cubicBezTo>
                      <a:pt x="-460" y="43762"/>
                      <a:pt x="112" y="45413"/>
                      <a:pt x="1001" y="45159"/>
                    </a:cubicBezTo>
                    <a:cubicBezTo>
                      <a:pt x="29068" y="38809"/>
                      <a:pt x="61135" y="28205"/>
                      <a:pt x="76058" y="1281"/>
                    </a:cubicBezTo>
                    <a:cubicBezTo>
                      <a:pt x="76565" y="392"/>
                      <a:pt x="75422" y="-307"/>
                      <a:pt x="74724" y="1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7"/>
              <p:cNvSpPr/>
              <p:nvPr/>
            </p:nvSpPr>
            <p:spPr>
              <a:xfrm>
                <a:off x="2230200" y="2669973"/>
                <a:ext cx="18432" cy="15705"/>
              </a:xfrm>
              <a:custGeom>
                <a:rect b="b" l="l" r="r" t="t"/>
                <a:pathLst>
                  <a:path extrusionOk="0" h="22198" w="26053">
                    <a:moveTo>
                      <a:pt x="25037" y="121"/>
                    </a:moveTo>
                    <a:cubicBezTo>
                      <a:pt x="21037" y="3677"/>
                      <a:pt x="16465" y="6471"/>
                      <a:pt x="12337" y="10027"/>
                    </a:cubicBezTo>
                    <a:cubicBezTo>
                      <a:pt x="8210" y="13583"/>
                      <a:pt x="4463" y="17584"/>
                      <a:pt x="209" y="21013"/>
                    </a:cubicBezTo>
                    <a:cubicBezTo>
                      <a:pt x="-299" y="21457"/>
                      <a:pt x="209" y="22410"/>
                      <a:pt x="780" y="22156"/>
                    </a:cubicBezTo>
                    <a:cubicBezTo>
                      <a:pt x="6426" y="20251"/>
                      <a:pt x="11709" y="17393"/>
                      <a:pt x="16401" y="13710"/>
                    </a:cubicBezTo>
                    <a:cubicBezTo>
                      <a:pt x="20269" y="10046"/>
                      <a:pt x="23488" y="5754"/>
                      <a:pt x="25926" y="1010"/>
                    </a:cubicBezTo>
                    <a:cubicBezTo>
                      <a:pt x="26371" y="566"/>
                      <a:pt x="25545" y="-323"/>
                      <a:pt x="25037" y="12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7"/>
              <p:cNvSpPr/>
              <p:nvPr/>
            </p:nvSpPr>
            <p:spPr>
              <a:xfrm>
                <a:off x="2269503" y="2710018"/>
                <a:ext cx="34962" cy="33721"/>
              </a:xfrm>
              <a:custGeom>
                <a:rect b="b" l="l" r="r" t="t"/>
                <a:pathLst>
                  <a:path extrusionOk="0" h="47662" w="49416">
                    <a:moveTo>
                      <a:pt x="47179" y="448"/>
                    </a:moveTo>
                    <a:cubicBezTo>
                      <a:pt x="33018" y="17085"/>
                      <a:pt x="21334" y="35944"/>
                      <a:pt x="697" y="45406"/>
                    </a:cubicBezTo>
                    <a:cubicBezTo>
                      <a:pt x="-637" y="46041"/>
                      <a:pt x="125" y="48136"/>
                      <a:pt x="1459" y="47565"/>
                    </a:cubicBezTo>
                    <a:cubicBezTo>
                      <a:pt x="22858" y="38865"/>
                      <a:pt x="44702" y="25848"/>
                      <a:pt x="49401" y="1464"/>
                    </a:cubicBezTo>
                    <a:cubicBezTo>
                      <a:pt x="49509" y="772"/>
                      <a:pt x="49033" y="124"/>
                      <a:pt x="48341" y="16"/>
                    </a:cubicBezTo>
                    <a:cubicBezTo>
                      <a:pt x="47903" y="-54"/>
                      <a:pt x="47465" y="111"/>
                      <a:pt x="47179" y="44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7"/>
              <p:cNvSpPr/>
              <p:nvPr/>
            </p:nvSpPr>
            <p:spPr>
              <a:xfrm>
                <a:off x="2308055" y="2734273"/>
                <a:ext cx="21265" cy="22504"/>
              </a:xfrm>
              <a:custGeom>
                <a:rect b="b" l="l" r="r" t="t"/>
                <a:pathLst>
                  <a:path extrusionOk="0" h="31808" w="30056">
                    <a:moveTo>
                      <a:pt x="28726" y="270"/>
                    </a:moveTo>
                    <a:cubicBezTo>
                      <a:pt x="20846" y="11630"/>
                      <a:pt x="11277" y="21714"/>
                      <a:pt x="342" y="30179"/>
                    </a:cubicBezTo>
                    <a:cubicBezTo>
                      <a:pt x="-484" y="30750"/>
                      <a:pt x="342" y="32211"/>
                      <a:pt x="1167" y="31703"/>
                    </a:cubicBezTo>
                    <a:cubicBezTo>
                      <a:pt x="14356" y="25715"/>
                      <a:pt x="24694" y="14831"/>
                      <a:pt x="29996" y="1350"/>
                    </a:cubicBezTo>
                    <a:cubicBezTo>
                      <a:pt x="30314" y="334"/>
                      <a:pt x="29298" y="-428"/>
                      <a:pt x="28726" y="27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7"/>
              <p:cNvSpPr/>
              <p:nvPr/>
            </p:nvSpPr>
            <p:spPr>
              <a:xfrm>
                <a:off x="2367720" y="2796419"/>
                <a:ext cx="26150" cy="29774"/>
              </a:xfrm>
              <a:custGeom>
                <a:rect b="b" l="l" r="r" t="t"/>
                <a:pathLst>
                  <a:path extrusionOk="0" h="42083" w="36961">
                    <a:moveTo>
                      <a:pt x="35564" y="230"/>
                    </a:moveTo>
                    <a:cubicBezTo>
                      <a:pt x="24515" y="13311"/>
                      <a:pt x="14545" y="29567"/>
                      <a:pt x="575" y="39727"/>
                    </a:cubicBezTo>
                    <a:cubicBezTo>
                      <a:pt x="-821" y="40743"/>
                      <a:pt x="575" y="42711"/>
                      <a:pt x="2100" y="41886"/>
                    </a:cubicBezTo>
                    <a:cubicBezTo>
                      <a:pt x="19118" y="31726"/>
                      <a:pt x="33151" y="21312"/>
                      <a:pt x="36961" y="865"/>
                    </a:cubicBezTo>
                    <a:cubicBezTo>
                      <a:pt x="36980" y="408"/>
                      <a:pt x="36631" y="20"/>
                      <a:pt x="36174" y="1"/>
                    </a:cubicBezTo>
                    <a:cubicBezTo>
                      <a:pt x="35952" y="-11"/>
                      <a:pt x="35729" y="71"/>
                      <a:pt x="35564" y="2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7"/>
              <p:cNvSpPr/>
              <p:nvPr/>
            </p:nvSpPr>
            <p:spPr>
              <a:xfrm>
                <a:off x="2397899" y="2820980"/>
                <a:ext cx="17539" cy="11783"/>
              </a:xfrm>
              <a:custGeom>
                <a:rect b="b" l="l" r="r" t="t"/>
                <a:pathLst>
                  <a:path extrusionOk="0" h="16654" w="24790">
                    <a:moveTo>
                      <a:pt x="24204" y="0"/>
                    </a:moveTo>
                    <a:cubicBezTo>
                      <a:pt x="20655" y="3181"/>
                      <a:pt x="16756" y="5950"/>
                      <a:pt x="12584" y="8255"/>
                    </a:cubicBezTo>
                    <a:cubicBezTo>
                      <a:pt x="8805" y="11049"/>
                      <a:pt x="4735" y="13430"/>
                      <a:pt x="455" y="15367"/>
                    </a:cubicBezTo>
                    <a:cubicBezTo>
                      <a:pt x="-243" y="15367"/>
                      <a:pt x="-53" y="16827"/>
                      <a:pt x="455" y="16637"/>
                    </a:cubicBezTo>
                    <a:cubicBezTo>
                      <a:pt x="5218" y="15977"/>
                      <a:pt x="9834" y="14516"/>
                      <a:pt x="14108" y="12319"/>
                    </a:cubicBezTo>
                    <a:cubicBezTo>
                      <a:pt x="18438" y="9233"/>
                      <a:pt x="22071" y="5277"/>
                      <a:pt x="24776" y="698"/>
                    </a:cubicBezTo>
                    <a:cubicBezTo>
                      <a:pt x="24846" y="394"/>
                      <a:pt x="24655" y="83"/>
                      <a:pt x="24344" y="12"/>
                    </a:cubicBezTo>
                    <a:cubicBezTo>
                      <a:pt x="24300" y="6"/>
                      <a:pt x="24255" y="0"/>
                      <a:pt x="2420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26" name="Google Shape;726;p7"/>
            <p:cNvGrpSpPr/>
            <p:nvPr/>
          </p:nvGrpSpPr>
          <p:grpSpPr>
            <a:xfrm>
              <a:off x="2408650" y="2479408"/>
              <a:ext cx="237915" cy="411033"/>
              <a:chOff x="2458100" y="2479408"/>
              <a:chExt cx="237915" cy="411033"/>
            </a:xfrm>
          </p:grpSpPr>
          <p:sp>
            <p:nvSpPr>
              <p:cNvPr id="727" name="Google Shape;727;p7"/>
              <p:cNvSpPr/>
              <p:nvPr/>
            </p:nvSpPr>
            <p:spPr>
              <a:xfrm>
                <a:off x="2458100" y="2479408"/>
                <a:ext cx="237915" cy="411033"/>
              </a:xfrm>
              <a:custGeom>
                <a:rect b="b" l="l" r="r" t="t"/>
                <a:pathLst>
                  <a:path extrusionOk="0" h="580966" w="336275">
                    <a:moveTo>
                      <a:pt x="266567" y="580958"/>
                    </a:moveTo>
                    <a:cubicBezTo>
                      <a:pt x="266567" y="580958"/>
                      <a:pt x="214053" y="497137"/>
                      <a:pt x="153030" y="410016"/>
                    </a:cubicBezTo>
                    <a:cubicBezTo>
                      <a:pt x="92006" y="322893"/>
                      <a:pt x="88132" y="315655"/>
                      <a:pt x="55493" y="216023"/>
                    </a:cubicBezTo>
                    <a:cubicBezTo>
                      <a:pt x="22855" y="116392"/>
                      <a:pt x="3805" y="99755"/>
                      <a:pt x="121" y="63242"/>
                    </a:cubicBezTo>
                    <a:cubicBezTo>
                      <a:pt x="-3562" y="26730"/>
                      <a:pt x="77274" y="6664"/>
                      <a:pt x="139821" y="441"/>
                    </a:cubicBezTo>
                    <a:cubicBezTo>
                      <a:pt x="202369" y="-5782"/>
                      <a:pt x="218815" y="54797"/>
                      <a:pt x="204845" y="125662"/>
                    </a:cubicBezTo>
                    <a:cubicBezTo>
                      <a:pt x="190875" y="196529"/>
                      <a:pt x="233039" y="266633"/>
                      <a:pt x="238945" y="325942"/>
                    </a:cubicBezTo>
                    <a:cubicBezTo>
                      <a:pt x="244850" y="385251"/>
                      <a:pt x="323019" y="431923"/>
                      <a:pt x="327845" y="481834"/>
                    </a:cubicBezTo>
                    <a:cubicBezTo>
                      <a:pt x="332671" y="531745"/>
                      <a:pt x="343021" y="549462"/>
                      <a:pt x="329813" y="565654"/>
                    </a:cubicBezTo>
                    <a:cubicBezTo>
                      <a:pt x="316605" y="581847"/>
                      <a:pt x="266567" y="580958"/>
                      <a:pt x="266567" y="58095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7"/>
              <p:cNvSpPr/>
              <p:nvPr/>
            </p:nvSpPr>
            <p:spPr>
              <a:xfrm>
                <a:off x="2488682" y="2493007"/>
                <a:ext cx="99876" cy="44000"/>
              </a:xfrm>
              <a:custGeom>
                <a:rect b="b" l="l" r="r" t="t"/>
                <a:pathLst>
                  <a:path extrusionOk="0" h="62191" w="141167">
                    <a:moveTo>
                      <a:pt x="66297" y="1824"/>
                    </a:moveTo>
                    <a:cubicBezTo>
                      <a:pt x="105222" y="-3955"/>
                      <a:pt x="138687" y="4427"/>
                      <a:pt x="141037" y="20874"/>
                    </a:cubicBezTo>
                    <a:cubicBezTo>
                      <a:pt x="143386" y="37320"/>
                      <a:pt x="113795" y="54593"/>
                      <a:pt x="74869" y="60371"/>
                    </a:cubicBezTo>
                    <a:cubicBezTo>
                      <a:pt x="35944" y="66150"/>
                      <a:pt x="2479" y="57704"/>
                      <a:pt x="130" y="41639"/>
                    </a:cubicBezTo>
                    <a:cubicBezTo>
                      <a:pt x="-2219" y="25573"/>
                      <a:pt x="27562" y="7349"/>
                      <a:pt x="66297" y="1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7"/>
              <p:cNvSpPr/>
              <p:nvPr/>
            </p:nvSpPr>
            <p:spPr>
              <a:xfrm>
                <a:off x="2492997" y="2590903"/>
                <a:ext cx="91318" cy="13338"/>
              </a:xfrm>
              <a:custGeom>
                <a:rect b="b" l="l" r="r" t="t"/>
                <a:pathLst>
                  <a:path extrusionOk="0" h="18852" w="129071">
                    <a:moveTo>
                      <a:pt x="127878" y="5969"/>
                    </a:moveTo>
                    <a:cubicBezTo>
                      <a:pt x="84507" y="8954"/>
                      <a:pt x="43613" y="13017"/>
                      <a:pt x="1195" y="0"/>
                    </a:cubicBezTo>
                    <a:cubicBezTo>
                      <a:pt x="179" y="0"/>
                      <a:pt x="-519" y="1143"/>
                      <a:pt x="497" y="1588"/>
                    </a:cubicBezTo>
                    <a:cubicBezTo>
                      <a:pt x="39867" y="18669"/>
                      <a:pt x="88190" y="26988"/>
                      <a:pt x="128259" y="7938"/>
                    </a:cubicBezTo>
                    <a:cubicBezTo>
                      <a:pt x="128805" y="7830"/>
                      <a:pt x="129160" y="7309"/>
                      <a:pt x="129052" y="6763"/>
                    </a:cubicBezTo>
                    <a:cubicBezTo>
                      <a:pt x="128945" y="6217"/>
                      <a:pt x="128424" y="5861"/>
                      <a:pt x="127878" y="59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7"/>
              <p:cNvSpPr/>
              <p:nvPr/>
            </p:nvSpPr>
            <p:spPr>
              <a:xfrm>
                <a:off x="2550442" y="2626556"/>
                <a:ext cx="29701" cy="6050"/>
              </a:xfrm>
              <a:custGeom>
                <a:rect b="b" l="l" r="r" t="t"/>
                <a:pathLst>
                  <a:path extrusionOk="0" h="8551" w="41980">
                    <a:moveTo>
                      <a:pt x="41275" y="3"/>
                    </a:moveTo>
                    <a:cubicBezTo>
                      <a:pt x="27851" y="2848"/>
                      <a:pt x="14288" y="4963"/>
                      <a:pt x="635" y="6353"/>
                    </a:cubicBezTo>
                    <a:cubicBezTo>
                      <a:pt x="286" y="6353"/>
                      <a:pt x="0" y="6639"/>
                      <a:pt x="0" y="6988"/>
                    </a:cubicBezTo>
                    <a:cubicBezTo>
                      <a:pt x="0" y="7338"/>
                      <a:pt x="286" y="7624"/>
                      <a:pt x="635" y="7624"/>
                    </a:cubicBezTo>
                    <a:cubicBezTo>
                      <a:pt x="14637" y="10005"/>
                      <a:pt x="29032" y="7776"/>
                      <a:pt x="41656" y="1274"/>
                    </a:cubicBezTo>
                    <a:cubicBezTo>
                      <a:pt x="42354" y="765"/>
                      <a:pt x="41783" y="-60"/>
                      <a:pt x="41275" y="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7"/>
              <p:cNvSpPr/>
              <p:nvPr/>
            </p:nvSpPr>
            <p:spPr>
              <a:xfrm>
                <a:off x="2542056" y="2682951"/>
                <a:ext cx="61497" cy="20443"/>
              </a:xfrm>
              <a:custGeom>
                <a:rect b="b" l="l" r="r" t="t"/>
                <a:pathLst>
                  <a:path extrusionOk="0" h="28894" w="86922">
                    <a:moveTo>
                      <a:pt x="85979" y="42"/>
                    </a:moveTo>
                    <a:cubicBezTo>
                      <a:pt x="57658" y="11408"/>
                      <a:pt x="31496" y="22013"/>
                      <a:pt x="762" y="25442"/>
                    </a:cubicBezTo>
                    <a:cubicBezTo>
                      <a:pt x="343" y="25442"/>
                      <a:pt x="0" y="25785"/>
                      <a:pt x="0" y="26204"/>
                    </a:cubicBezTo>
                    <a:cubicBezTo>
                      <a:pt x="0" y="26623"/>
                      <a:pt x="343" y="26966"/>
                      <a:pt x="762" y="26966"/>
                    </a:cubicBezTo>
                    <a:cubicBezTo>
                      <a:pt x="31051" y="32871"/>
                      <a:pt x="66167" y="25442"/>
                      <a:pt x="86868" y="1566"/>
                    </a:cubicBezTo>
                    <a:cubicBezTo>
                      <a:pt x="87122" y="740"/>
                      <a:pt x="86423" y="-212"/>
                      <a:pt x="85979" y="4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7"/>
              <p:cNvSpPr/>
              <p:nvPr/>
            </p:nvSpPr>
            <p:spPr>
              <a:xfrm>
                <a:off x="2579056" y="2709827"/>
                <a:ext cx="25249" cy="12313"/>
              </a:xfrm>
              <a:custGeom>
                <a:rect b="b" l="l" r="r" t="t"/>
                <a:pathLst>
                  <a:path extrusionOk="0" h="17404" w="35688">
                    <a:moveTo>
                      <a:pt x="34418" y="89"/>
                    </a:moveTo>
                    <a:cubicBezTo>
                      <a:pt x="23115" y="5422"/>
                      <a:pt x="12130" y="10820"/>
                      <a:pt x="509" y="15583"/>
                    </a:cubicBezTo>
                    <a:cubicBezTo>
                      <a:pt x="90" y="15761"/>
                      <a:pt x="-113" y="16243"/>
                      <a:pt x="64" y="16662"/>
                    </a:cubicBezTo>
                    <a:cubicBezTo>
                      <a:pt x="147" y="16865"/>
                      <a:pt x="306" y="17024"/>
                      <a:pt x="509" y="17107"/>
                    </a:cubicBezTo>
                    <a:cubicBezTo>
                      <a:pt x="14098" y="18840"/>
                      <a:pt x="27535" y="12928"/>
                      <a:pt x="35434" y="1740"/>
                    </a:cubicBezTo>
                    <a:cubicBezTo>
                      <a:pt x="36069" y="978"/>
                      <a:pt x="35434" y="-356"/>
                      <a:pt x="34418" y="8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7"/>
              <p:cNvSpPr/>
              <p:nvPr/>
            </p:nvSpPr>
            <p:spPr>
              <a:xfrm>
                <a:off x="2579139" y="2749976"/>
                <a:ext cx="49319" cy="27814"/>
              </a:xfrm>
              <a:custGeom>
                <a:rect b="b" l="l" r="r" t="t"/>
                <a:pathLst>
                  <a:path extrusionOk="0" h="39313" w="69709">
                    <a:moveTo>
                      <a:pt x="68463" y="77"/>
                    </a:moveTo>
                    <a:cubicBezTo>
                      <a:pt x="46809" y="12269"/>
                      <a:pt x="24013" y="28398"/>
                      <a:pt x="835" y="36843"/>
                    </a:cubicBezTo>
                    <a:cubicBezTo>
                      <a:pt x="-752" y="37415"/>
                      <a:pt x="137" y="39701"/>
                      <a:pt x="1724" y="39256"/>
                    </a:cubicBezTo>
                    <a:cubicBezTo>
                      <a:pt x="29410" y="31382"/>
                      <a:pt x="50746" y="23952"/>
                      <a:pt x="69669" y="1156"/>
                    </a:cubicBezTo>
                    <a:cubicBezTo>
                      <a:pt x="69815" y="686"/>
                      <a:pt x="69555" y="191"/>
                      <a:pt x="69085" y="45"/>
                    </a:cubicBezTo>
                    <a:cubicBezTo>
                      <a:pt x="68882" y="-25"/>
                      <a:pt x="68660" y="-12"/>
                      <a:pt x="68463" y="7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34" name="Google Shape;734;p7"/>
            <p:cNvGrpSpPr/>
            <p:nvPr/>
          </p:nvGrpSpPr>
          <p:grpSpPr>
            <a:xfrm>
              <a:off x="2563073" y="2541889"/>
              <a:ext cx="152396" cy="436589"/>
              <a:chOff x="2686348" y="2610114"/>
              <a:chExt cx="152396" cy="436589"/>
            </a:xfrm>
          </p:grpSpPr>
          <p:sp>
            <p:nvSpPr>
              <p:cNvPr id="735" name="Google Shape;735;p7"/>
              <p:cNvSpPr/>
              <p:nvPr/>
            </p:nvSpPr>
            <p:spPr>
              <a:xfrm>
                <a:off x="2686348" y="2610114"/>
                <a:ext cx="152396" cy="436589"/>
              </a:xfrm>
              <a:custGeom>
                <a:rect b="b" l="l" r="r" t="t"/>
                <a:pathLst>
                  <a:path extrusionOk="0" h="617087" w="215401">
                    <a:moveTo>
                      <a:pt x="48373" y="602339"/>
                    </a:moveTo>
                    <a:cubicBezTo>
                      <a:pt x="48373" y="602339"/>
                      <a:pt x="35673" y="504295"/>
                      <a:pt x="16051" y="399711"/>
                    </a:cubicBezTo>
                    <a:cubicBezTo>
                      <a:pt x="-3570" y="295126"/>
                      <a:pt x="-3824" y="286935"/>
                      <a:pt x="7860" y="182731"/>
                    </a:cubicBezTo>
                    <a:cubicBezTo>
                      <a:pt x="19544" y="78528"/>
                      <a:pt x="9066" y="55731"/>
                      <a:pt x="20560" y="20742"/>
                    </a:cubicBezTo>
                    <a:cubicBezTo>
                      <a:pt x="32053" y="-14246"/>
                      <a:pt x="114286" y="1311"/>
                      <a:pt x="173722" y="21568"/>
                    </a:cubicBezTo>
                    <a:cubicBezTo>
                      <a:pt x="233158" y="41824"/>
                      <a:pt x="222998" y="103800"/>
                      <a:pt x="180961" y="162538"/>
                    </a:cubicBezTo>
                    <a:cubicBezTo>
                      <a:pt x="138924" y="221275"/>
                      <a:pt x="148131" y="302238"/>
                      <a:pt x="128891" y="358880"/>
                    </a:cubicBezTo>
                    <a:cubicBezTo>
                      <a:pt x="109650" y="415522"/>
                      <a:pt x="161403" y="490198"/>
                      <a:pt x="145210" y="537696"/>
                    </a:cubicBezTo>
                    <a:cubicBezTo>
                      <a:pt x="129018" y="585194"/>
                      <a:pt x="130986" y="605514"/>
                      <a:pt x="112190" y="614785"/>
                    </a:cubicBezTo>
                    <a:cubicBezTo>
                      <a:pt x="93394" y="624056"/>
                      <a:pt x="48373" y="602339"/>
                      <a:pt x="48373" y="60233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7"/>
              <p:cNvSpPr/>
              <p:nvPr/>
            </p:nvSpPr>
            <p:spPr>
              <a:xfrm rot="-4436578">
                <a:off x="2757334" y="2599431"/>
                <a:ext cx="41454" cy="100458"/>
              </a:xfrm>
              <a:custGeom>
                <a:rect b="b" l="l" r="r" t="t"/>
                <a:pathLst>
                  <a:path extrusionOk="0" h="142493" w="58800">
                    <a:moveTo>
                      <a:pt x="58801" y="71247"/>
                    </a:moveTo>
                    <a:cubicBezTo>
                      <a:pt x="58801" y="110596"/>
                      <a:pt x="45638" y="142494"/>
                      <a:pt x="29400" y="142494"/>
                    </a:cubicBezTo>
                    <a:cubicBezTo>
                      <a:pt x="13163" y="142494"/>
                      <a:pt x="0" y="110595"/>
                      <a:pt x="0" y="71247"/>
                    </a:cubicBezTo>
                    <a:cubicBezTo>
                      <a:pt x="0" y="31898"/>
                      <a:pt x="13163" y="0"/>
                      <a:pt x="29400" y="0"/>
                    </a:cubicBezTo>
                    <a:cubicBezTo>
                      <a:pt x="45638" y="0"/>
                      <a:pt x="58801" y="31899"/>
                      <a:pt x="58801" y="712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7"/>
              <p:cNvSpPr/>
              <p:nvPr/>
            </p:nvSpPr>
            <p:spPr>
              <a:xfrm>
                <a:off x="2704740" y="2700184"/>
                <a:ext cx="81295" cy="42574"/>
              </a:xfrm>
              <a:custGeom>
                <a:rect b="b" l="l" r="r" t="t"/>
                <a:pathLst>
                  <a:path extrusionOk="0" h="60175" w="114905">
                    <a:moveTo>
                      <a:pt x="114281" y="58255"/>
                    </a:moveTo>
                    <a:cubicBezTo>
                      <a:pt x="73577" y="42951"/>
                      <a:pt x="34652" y="29680"/>
                      <a:pt x="1505" y="279"/>
                    </a:cubicBezTo>
                    <a:cubicBezTo>
                      <a:pt x="743" y="-420"/>
                      <a:pt x="-527" y="279"/>
                      <a:pt x="235" y="1422"/>
                    </a:cubicBezTo>
                    <a:cubicBezTo>
                      <a:pt x="28937" y="33172"/>
                      <a:pt x="69450" y="60922"/>
                      <a:pt x="113900" y="60160"/>
                    </a:cubicBezTo>
                    <a:cubicBezTo>
                      <a:pt x="114916" y="60096"/>
                      <a:pt x="115361" y="58636"/>
                      <a:pt x="114281" y="582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7"/>
              <p:cNvSpPr/>
              <p:nvPr/>
            </p:nvSpPr>
            <p:spPr>
              <a:xfrm>
                <a:off x="2740456" y="2760571"/>
                <a:ext cx="28853" cy="8649"/>
              </a:xfrm>
              <a:custGeom>
                <a:rect b="b" l="l" r="r" t="t"/>
                <a:pathLst>
                  <a:path extrusionOk="0" h="12225" w="40782">
                    <a:moveTo>
                      <a:pt x="40409" y="11113"/>
                    </a:moveTo>
                    <a:cubicBezTo>
                      <a:pt x="27042" y="8077"/>
                      <a:pt x="13840" y="4369"/>
                      <a:pt x="848" y="0"/>
                    </a:cubicBezTo>
                    <a:cubicBezTo>
                      <a:pt x="213" y="0"/>
                      <a:pt x="-358" y="762"/>
                      <a:pt x="277" y="1143"/>
                    </a:cubicBezTo>
                    <a:cubicBezTo>
                      <a:pt x="12094" y="9042"/>
                      <a:pt x="26153" y="12903"/>
                      <a:pt x="40345" y="12128"/>
                    </a:cubicBezTo>
                    <a:cubicBezTo>
                      <a:pt x="40917" y="12128"/>
                      <a:pt x="40917" y="11240"/>
                      <a:pt x="40409" y="111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39" name="Google Shape;739;p7"/>
          <p:cNvSpPr/>
          <p:nvPr/>
        </p:nvSpPr>
        <p:spPr>
          <a:xfrm flipH="1">
            <a:off x="7275449" y="1359338"/>
            <a:ext cx="1933853" cy="1206964"/>
          </a:xfrm>
          <a:custGeom>
            <a:rect b="b" l="l" r="r" t="t"/>
            <a:pathLst>
              <a:path extrusionOk="0" h="551755" w="884047">
                <a:moveTo>
                  <a:pt x="415925" y="61282"/>
                </a:moveTo>
                <a:lnTo>
                  <a:pt x="414528" y="61790"/>
                </a:lnTo>
                <a:cubicBezTo>
                  <a:pt x="406667" y="55947"/>
                  <a:pt x="399986" y="48664"/>
                  <a:pt x="394843" y="40327"/>
                </a:cubicBezTo>
                <a:cubicBezTo>
                  <a:pt x="373190" y="6354"/>
                  <a:pt x="343535" y="-10029"/>
                  <a:pt x="303466" y="6481"/>
                </a:cubicBezTo>
                <a:cubicBezTo>
                  <a:pt x="314833" y="20502"/>
                  <a:pt x="321494" y="37742"/>
                  <a:pt x="322516" y="55757"/>
                </a:cubicBezTo>
                <a:cubicBezTo>
                  <a:pt x="325120" y="87507"/>
                  <a:pt x="316547" y="82681"/>
                  <a:pt x="318579" y="107002"/>
                </a:cubicBezTo>
                <a:lnTo>
                  <a:pt x="318579" y="107002"/>
                </a:lnTo>
                <a:cubicBezTo>
                  <a:pt x="154877" y="206443"/>
                  <a:pt x="102045" y="363478"/>
                  <a:pt x="82359" y="386783"/>
                </a:cubicBezTo>
                <a:cubicBezTo>
                  <a:pt x="81852" y="386783"/>
                  <a:pt x="81216" y="387735"/>
                  <a:pt x="80454" y="389196"/>
                </a:cubicBezTo>
                <a:cubicBezTo>
                  <a:pt x="79692" y="390656"/>
                  <a:pt x="79058" y="391101"/>
                  <a:pt x="78422" y="391990"/>
                </a:cubicBezTo>
                <a:cubicBezTo>
                  <a:pt x="77915" y="379797"/>
                  <a:pt x="70739" y="339285"/>
                  <a:pt x="0" y="320108"/>
                </a:cubicBezTo>
                <a:cubicBezTo>
                  <a:pt x="0" y="320108"/>
                  <a:pt x="40196" y="367669"/>
                  <a:pt x="42735" y="398530"/>
                </a:cubicBezTo>
                <a:cubicBezTo>
                  <a:pt x="45276" y="429391"/>
                  <a:pt x="60515" y="435741"/>
                  <a:pt x="60515" y="435741"/>
                </a:cubicBezTo>
                <a:cubicBezTo>
                  <a:pt x="60515" y="435741"/>
                  <a:pt x="48768" y="447552"/>
                  <a:pt x="60515" y="469206"/>
                </a:cubicBezTo>
                <a:cubicBezTo>
                  <a:pt x="72263" y="490859"/>
                  <a:pt x="55563" y="551756"/>
                  <a:pt x="55563" y="551756"/>
                </a:cubicBezTo>
                <a:cubicBezTo>
                  <a:pt x="55563" y="551756"/>
                  <a:pt x="106997" y="518228"/>
                  <a:pt x="88519" y="430407"/>
                </a:cubicBezTo>
                <a:cubicBezTo>
                  <a:pt x="128397" y="397641"/>
                  <a:pt x="196469" y="376051"/>
                  <a:pt x="269303" y="359160"/>
                </a:cubicBezTo>
                <a:cubicBezTo>
                  <a:pt x="261645" y="369879"/>
                  <a:pt x="254787" y="381150"/>
                  <a:pt x="248793" y="392878"/>
                </a:cubicBezTo>
                <a:cubicBezTo>
                  <a:pt x="284290" y="384052"/>
                  <a:pt x="321627" y="364177"/>
                  <a:pt x="356045" y="340999"/>
                </a:cubicBezTo>
                <a:cubicBezTo>
                  <a:pt x="428561" y="326966"/>
                  <a:pt x="496316" y="315091"/>
                  <a:pt x="536003" y="299216"/>
                </a:cubicBezTo>
                <a:lnTo>
                  <a:pt x="540258" y="297502"/>
                </a:lnTo>
                <a:cubicBezTo>
                  <a:pt x="555942" y="298518"/>
                  <a:pt x="578358" y="297057"/>
                  <a:pt x="595440" y="311281"/>
                </a:cubicBezTo>
                <a:cubicBezTo>
                  <a:pt x="619252" y="331410"/>
                  <a:pt x="672021" y="404816"/>
                  <a:pt x="672021" y="404816"/>
                </a:cubicBezTo>
                <a:cubicBezTo>
                  <a:pt x="725043" y="353382"/>
                  <a:pt x="683895" y="270387"/>
                  <a:pt x="663130" y="236160"/>
                </a:cubicBezTo>
                <a:cubicBezTo>
                  <a:pt x="727647" y="199394"/>
                  <a:pt x="783082" y="161612"/>
                  <a:pt x="794004" y="148658"/>
                </a:cubicBezTo>
                <a:cubicBezTo>
                  <a:pt x="801307" y="141215"/>
                  <a:pt x="805371" y="131195"/>
                  <a:pt x="805307" y="120781"/>
                </a:cubicBezTo>
                <a:lnTo>
                  <a:pt x="805307" y="120781"/>
                </a:lnTo>
                <a:cubicBezTo>
                  <a:pt x="806450" y="118819"/>
                  <a:pt x="806450" y="116393"/>
                  <a:pt x="805307" y="114431"/>
                </a:cubicBezTo>
                <a:cubicBezTo>
                  <a:pt x="804799" y="112659"/>
                  <a:pt x="803656" y="111129"/>
                  <a:pt x="802132" y="110113"/>
                </a:cubicBezTo>
                <a:lnTo>
                  <a:pt x="799401" y="103763"/>
                </a:lnTo>
                <a:cubicBezTo>
                  <a:pt x="803021" y="104062"/>
                  <a:pt x="806640" y="103020"/>
                  <a:pt x="809562" y="100842"/>
                </a:cubicBezTo>
                <a:cubicBezTo>
                  <a:pt x="837057" y="92028"/>
                  <a:pt x="859980" y="72813"/>
                  <a:pt x="873442" y="47312"/>
                </a:cubicBezTo>
                <a:cubicBezTo>
                  <a:pt x="878523" y="38060"/>
                  <a:pt x="882142" y="28046"/>
                  <a:pt x="884047" y="17657"/>
                </a:cubicBezTo>
                <a:cubicBezTo>
                  <a:pt x="585343" y="-31492"/>
                  <a:pt x="415925" y="61282"/>
                  <a:pt x="415925" y="6128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40" name="Google Shape;740;p7"/>
          <p:cNvGrpSpPr/>
          <p:nvPr/>
        </p:nvGrpSpPr>
        <p:grpSpPr>
          <a:xfrm rot="791813">
            <a:off x="6869553" y="-378074"/>
            <a:ext cx="2605556" cy="1437657"/>
            <a:chOff x="-266889" y="104297"/>
            <a:chExt cx="2605533" cy="1437644"/>
          </a:xfrm>
        </p:grpSpPr>
        <p:sp>
          <p:nvSpPr>
            <p:cNvPr id="741" name="Google Shape;741;p7"/>
            <p:cNvSpPr/>
            <p:nvPr/>
          </p:nvSpPr>
          <p:spPr>
            <a:xfrm rot="733310">
              <a:off x="1872018" y="147002"/>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7"/>
            <p:cNvSpPr/>
            <p:nvPr/>
          </p:nvSpPr>
          <p:spPr>
            <a:xfrm rot="733310">
              <a:off x="1373816" y="497064"/>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7"/>
            <p:cNvSpPr/>
            <p:nvPr/>
          </p:nvSpPr>
          <p:spPr>
            <a:xfrm rot="1332897">
              <a:off x="850882" y="844724"/>
              <a:ext cx="437071" cy="31953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7"/>
            <p:cNvSpPr/>
            <p:nvPr/>
          </p:nvSpPr>
          <p:spPr>
            <a:xfrm rot="1229096">
              <a:off x="630703" y="607680"/>
              <a:ext cx="436888" cy="319396"/>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7"/>
            <p:cNvSpPr/>
            <p:nvPr/>
          </p:nvSpPr>
          <p:spPr>
            <a:xfrm rot="1849491">
              <a:off x="152577" y="882734"/>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7"/>
            <p:cNvSpPr/>
            <p:nvPr/>
          </p:nvSpPr>
          <p:spPr>
            <a:xfrm rot="733310">
              <a:off x="1242349" y="267277"/>
              <a:ext cx="437715" cy="320000"/>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7"/>
            <p:cNvSpPr/>
            <p:nvPr/>
          </p:nvSpPr>
          <p:spPr>
            <a:xfrm rot="1849491">
              <a:off x="-215900" y="1133047"/>
              <a:ext cx="437019" cy="319492"/>
            </a:xfrm>
            <a:custGeom>
              <a:rect b="b" l="l" r="r" t="t"/>
              <a:pathLst>
                <a:path extrusionOk="0" h="451621" w="617753">
                  <a:moveTo>
                    <a:pt x="503491" y="176344"/>
                  </a:moveTo>
                  <a:lnTo>
                    <a:pt x="504444" y="175327"/>
                  </a:lnTo>
                  <a:cubicBezTo>
                    <a:pt x="508635" y="170247"/>
                    <a:pt x="510794" y="166120"/>
                    <a:pt x="508889" y="163834"/>
                  </a:cubicBezTo>
                  <a:cubicBezTo>
                    <a:pt x="507302" y="161815"/>
                    <a:pt x="505396" y="160113"/>
                    <a:pt x="503174" y="158817"/>
                  </a:cubicBezTo>
                  <a:lnTo>
                    <a:pt x="502793" y="158817"/>
                  </a:lnTo>
                  <a:cubicBezTo>
                    <a:pt x="500443" y="157433"/>
                    <a:pt x="498030" y="156328"/>
                    <a:pt x="495426" y="155516"/>
                  </a:cubicBezTo>
                  <a:lnTo>
                    <a:pt x="495426" y="155516"/>
                  </a:lnTo>
                  <a:cubicBezTo>
                    <a:pt x="496126" y="154753"/>
                    <a:pt x="496697" y="154182"/>
                    <a:pt x="497459" y="153483"/>
                  </a:cubicBezTo>
                  <a:lnTo>
                    <a:pt x="513334" y="137799"/>
                  </a:lnTo>
                  <a:lnTo>
                    <a:pt x="514731" y="136402"/>
                  </a:lnTo>
                  <a:cubicBezTo>
                    <a:pt x="519938" y="131131"/>
                    <a:pt x="524701" y="126178"/>
                    <a:pt x="529145" y="121543"/>
                  </a:cubicBezTo>
                  <a:lnTo>
                    <a:pt x="531685" y="118876"/>
                  </a:lnTo>
                  <a:cubicBezTo>
                    <a:pt x="540258" y="109795"/>
                    <a:pt x="547179" y="102112"/>
                    <a:pt x="552450" y="95952"/>
                  </a:cubicBezTo>
                  <a:lnTo>
                    <a:pt x="553402" y="94873"/>
                  </a:lnTo>
                  <a:lnTo>
                    <a:pt x="556895" y="94428"/>
                  </a:lnTo>
                  <a:lnTo>
                    <a:pt x="557847" y="94428"/>
                  </a:lnTo>
                  <a:lnTo>
                    <a:pt x="559435" y="94428"/>
                  </a:lnTo>
                  <a:cubicBezTo>
                    <a:pt x="567055" y="93349"/>
                    <a:pt x="576199" y="91761"/>
                    <a:pt x="584835" y="89666"/>
                  </a:cubicBezTo>
                  <a:lnTo>
                    <a:pt x="585660" y="89666"/>
                  </a:lnTo>
                  <a:cubicBezTo>
                    <a:pt x="587756" y="89222"/>
                    <a:pt x="589852" y="88650"/>
                    <a:pt x="592010" y="88078"/>
                  </a:cubicBezTo>
                  <a:lnTo>
                    <a:pt x="592010" y="88078"/>
                  </a:lnTo>
                  <a:lnTo>
                    <a:pt x="597726" y="86300"/>
                  </a:lnTo>
                  <a:lnTo>
                    <a:pt x="599630" y="85602"/>
                  </a:lnTo>
                  <a:lnTo>
                    <a:pt x="602996" y="84332"/>
                  </a:lnTo>
                  <a:lnTo>
                    <a:pt x="604964" y="83506"/>
                  </a:lnTo>
                  <a:cubicBezTo>
                    <a:pt x="606171" y="82998"/>
                    <a:pt x="607314" y="82427"/>
                    <a:pt x="608393" y="81855"/>
                  </a:cubicBezTo>
                  <a:lnTo>
                    <a:pt x="609600" y="81220"/>
                  </a:lnTo>
                  <a:cubicBezTo>
                    <a:pt x="610743" y="80560"/>
                    <a:pt x="611886" y="79817"/>
                    <a:pt x="612901" y="78998"/>
                  </a:cubicBezTo>
                  <a:lnTo>
                    <a:pt x="613918" y="78109"/>
                  </a:lnTo>
                  <a:cubicBezTo>
                    <a:pt x="614552" y="77563"/>
                    <a:pt x="615188" y="76940"/>
                    <a:pt x="615696" y="76267"/>
                  </a:cubicBezTo>
                  <a:lnTo>
                    <a:pt x="616331" y="75378"/>
                  </a:lnTo>
                  <a:cubicBezTo>
                    <a:pt x="616965" y="74534"/>
                    <a:pt x="617410" y="73556"/>
                    <a:pt x="617601" y="72521"/>
                  </a:cubicBezTo>
                  <a:cubicBezTo>
                    <a:pt x="620585" y="55947"/>
                    <a:pt x="578929" y="131"/>
                    <a:pt x="557847" y="4"/>
                  </a:cubicBezTo>
                  <a:cubicBezTo>
                    <a:pt x="556514" y="-34"/>
                    <a:pt x="555180" y="207"/>
                    <a:pt x="553910" y="702"/>
                  </a:cubicBezTo>
                  <a:cubicBezTo>
                    <a:pt x="552005" y="1655"/>
                    <a:pt x="550227" y="2919"/>
                    <a:pt x="548703" y="4449"/>
                  </a:cubicBezTo>
                  <a:lnTo>
                    <a:pt x="547688" y="5401"/>
                  </a:lnTo>
                  <a:cubicBezTo>
                    <a:pt x="546036" y="7224"/>
                    <a:pt x="544576" y="9180"/>
                    <a:pt x="543242" y="11244"/>
                  </a:cubicBezTo>
                  <a:cubicBezTo>
                    <a:pt x="542861" y="11770"/>
                    <a:pt x="542544" y="12323"/>
                    <a:pt x="542227" y="12894"/>
                  </a:cubicBezTo>
                  <a:cubicBezTo>
                    <a:pt x="540829" y="15123"/>
                    <a:pt x="539559" y="17435"/>
                    <a:pt x="538480" y="19816"/>
                  </a:cubicBezTo>
                  <a:lnTo>
                    <a:pt x="537972" y="20705"/>
                  </a:lnTo>
                  <a:cubicBezTo>
                    <a:pt x="536701" y="23435"/>
                    <a:pt x="535495" y="26356"/>
                    <a:pt x="534352" y="29341"/>
                  </a:cubicBezTo>
                  <a:cubicBezTo>
                    <a:pt x="534035" y="30039"/>
                    <a:pt x="533781" y="30674"/>
                    <a:pt x="533526" y="31373"/>
                  </a:cubicBezTo>
                  <a:cubicBezTo>
                    <a:pt x="532384" y="34357"/>
                    <a:pt x="531368" y="37278"/>
                    <a:pt x="530415" y="40263"/>
                  </a:cubicBezTo>
                  <a:cubicBezTo>
                    <a:pt x="530225" y="40695"/>
                    <a:pt x="530098" y="41146"/>
                    <a:pt x="529971" y="41597"/>
                  </a:cubicBezTo>
                  <a:cubicBezTo>
                    <a:pt x="527939" y="47947"/>
                    <a:pt x="526288" y="53788"/>
                    <a:pt x="525018" y="58741"/>
                  </a:cubicBezTo>
                  <a:lnTo>
                    <a:pt x="524637" y="60202"/>
                  </a:lnTo>
                  <a:cubicBezTo>
                    <a:pt x="524256" y="61599"/>
                    <a:pt x="523939" y="62932"/>
                    <a:pt x="523684" y="64075"/>
                  </a:cubicBezTo>
                  <a:cubicBezTo>
                    <a:pt x="523430" y="65219"/>
                    <a:pt x="523303" y="65599"/>
                    <a:pt x="523177" y="66171"/>
                  </a:cubicBezTo>
                  <a:lnTo>
                    <a:pt x="521398" y="66806"/>
                  </a:lnTo>
                  <a:lnTo>
                    <a:pt x="508698" y="71505"/>
                  </a:lnTo>
                  <a:lnTo>
                    <a:pt x="506730" y="72267"/>
                  </a:lnTo>
                  <a:lnTo>
                    <a:pt x="490664" y="78236"/>
                  </a:lnTo>
                  <a:lnTo>
                    <a:pt x="489076" y="78871"/>
                  </a:lnTo>
                  <a:cubicBezTo>
                    <a:pt x="482726" y="81157"/>
                    <a:pt x="476376" y="83697"/>
                    <a:pt x="469519" y="86427"/>
                  </a:cubicBezTo>
                  <a:lnTo>
                    <a:pt x="467360" y="87253"/>
                  </a:lnTo>
                  <a:cubicBezTo>
                    <a:pt x="445389" y="95889"/>
                    <a:pt x="419989" y="106303"/>
                    <a:pt x="392620" y="118495"/>
                  </a:cubicBezTo>
                  <a:lnTo>
                    <a:pt x="391033" y="119194"/>
                  </a:lnTo>
                  <a:cubicBezTo>
                    <a:pt x="381889" y="123257"/>
                    <a:pt x="372681" y="127512"/>
                    <a:pt x="363156" y="131894"/>
                  </a:cubicBezTo>
                  <a:lnTo>
                    <a:pt x="362648" y="131894"/>
                  </a:lnTo>
                  <a:cubicBezTo>
                    <a:pt x="353251" y="136338"/>
                    <a:pt x="343598" y="140910"/>
                    <a:pt x="334010" y="145673"/>
                  </a:cubicBezTo>
                  <a:lnTo>
                    <a:pt x="333184" y="146117"/>
                  </a:lnTo>
                  <a:lnTo>
                    <a:pt x="333184" y="146117"/>
                  </a:lnTo>
                  <a:cubicBezTo>
                    <a:pt x="334201" y="143577"/>
                    <a:pt x="335152" y="140974"/>
                    <a:pt x="335978" y="138307"/>
                  </a:cubicBezTo>
                  <a:cubicBezTo>
                    <a:pt x="335978" y="137989"/>
                    <a:pt x="335978" y="137735"/>
                    <a:pt x="335978" y="137481"/>
                  </a:cubicBezTo>
                  <a:cubicBezTo>
                    <a:pt x="336740" y="134878"/>
                    <a:pt x="337439" y="132274"/>
                    <a:pt x="337947" y="129671"/>
                  </a:cubicBezTo>
                  <a:cubicBezTo>
                    <a:pt x="337947" y="129373"/>
                    <a:pt x="337947" y="129080"/>
                    <a:pt x="337947" y="128782"/>
                  </a:cubicBezTo>
                  <a:cubicBezTo>
                    <a:pt x="338455" y="126267"/>
                    <a:pt x="338772" y="123721"/>
                    <a:pt x="338899" y="121162"/>
                  </a:cubicBezTo>
                  <a:cubicBezTo>
                    <a:pt x="338899" y="121162"/>
                    <a:pt x="338899" y="120844"/>
                    <a:pt x="338899" y="120654"/>
                  </a:cubicBezTo>
                  <a:cubicBezTo>
                    <a:pt x="339027" y="118228"/>
                    <a:pt x="338836" y="115796"/>
                    <a:pt x="338327" y="113415"/>
                  </a:cubicBezTo>
                  <a:cubicBezTo>
                    <a:pt x="338074" y="112291"/>
                    <a:pt x="337693" y="111218"/>
                    <a:pt x="337058" y="110240"/>
                  </a:cubicBezTo>
                  <a:cubicBezTo>
                    <a:pt x="329438" y="98238"/>
                    <a:pt x="297814" y="126560"/>
                    <a:pt x="267208" y="148340"/>
                  </a:cubicBezTo>
                  <a:lnTo>
                    <a:pt x="260858" y="152912"/>
                  </a:lnTo>
                  <a:cubicBezTo>
                    <a:pt x="241236" y="166463"/>
                    <a:pt x="226187" y="185697"/>
                    <a:pt x="217805" y="208030"/>
                  </a:cubicBezTo>
                  <a:cubicBezTo>
                    <a:pt x="217106" y="209935"/>
                    <a:pt x="216662" y="211269"/>
                    <a:pt x="216662" y="211269"/>
                  </a:cubicBezTo>
                  <a:lnTo>
                    <a:pt x="216979" y="211269"/>
                  </a:lnTo>
                  <a:lnTo>
                    <a:pt x="213614" y="213554"/>
                  </a:lnTo>
                  <a:cubicBezTo>
                    <a:pt x="208280" y="216983"/>
                    <a:pt x="203009" y="220603"/>
                    <a:pt x="197739" y="224159"/>
                  </a:cubicBezTo>
                  <a:cubicBezTo>
                    <a:pt x="192468" y="227715"/>
                    <a:pt x="186372" y="231906"/>
                    <a:pt x="180784" y="235906"/>
                  </a:cubicBezTo>
                  <a:cubicBezTo>
                    <a:pt x="175196" y="239907"/>
                    <a:pt x="171132" y="242828"/>
                    <a:pt x="166433" y="246384"/>
                  </a:cubicBezTo>
                  <a:cubicBezTo>
                    <a:pt x="160083" y="251210"/>
                    <a:pt x="153733" y="256226"/>
                    <a:pt x="147383" y="261243"/>
                  </a:cubicBezTo>
                  <a:cubicBezTo>
                    <a:pt x="143637" y="264291"/>
                    <a:pt x="139826" y="267212"/>
                    <a:pt x="136080" y="270323"/>
                  </a:cubicBezTo>
                  <a:cubicBezTo>
                    <a:pt x="126111" y="278642"/>
                    <a:pt x="116332" y="287151"/>
                    <a:pt x="106934" y="296041"/>
                  </a:cubicBezTo>
                  <a:cubicBezTo>
                    <a:pt x="101155" y="301502"/>
                    <a:pt x="95567" y="307026"/>
                    <a:pt x="90043" y="312678"/>
                  </a:cubicBezTo>
                  <a:cubicBezTo>
                    <a:pt x="51244" y="351261"/>
                    <a:pt x="20638" y="397260"/>
                    <a:pt x="0" y="447933"/>
                  </a:cubicBezTo>
                  <a:lnTo>
                    <a:pt x="508" y="447933"/>
                  </a:lnTo>
                  <a:cubicBezTo>
                    <a:pt x="3301" y="449209"/>
                    <a:pt x="6286" y="450086"/>
                    <a:pt x="9334" y="450536"/>
                  </a:cubicBezTo>
                  <a:lnTo>
                    <a:pt x="9334" y="450536"/>
                  </a:lnTo>
                  <a:cubicBezTo>
                    <a:pt x="13335" y="451229"/>
                    <a:pt x="17463" y="451590"/>
                    <a:pt x="21527" y="451616"/>
                  </a:cubicBezTo>
                  <a:cubicBezTo>
                    <a:pt x="32512" y="451711"/>
                    <a:pt x="43561" y="450555"/>
                    <a:pt x="54292" y="448187"/>
                  </a:cubicBezTo>
                  <a:cubicBezTo>
                    <a:pt x="58738" y="447298"/>
                    <a:pt x="63500" y="446155"/>
                    <a:pt x="68643" y="444758"/>
                  </a:cubicBezTo>
                  <a:cubicBezTo>
                    <a:pt x="104965" y="434084"/>
                    <a:pt x="139953" y="419275"/>
                    <a:pt x="172910" y="400625"/>
                  </a:cubicBezTo>
                  <a:cubicBezTo>
                    <a:pt x="181801" y="395800"/>
                    <a:pt x="191135" y="390592"/>
                    <a:pt x="200851" y="384877"/>
                  </a:cubicBezTo>
                  <a:cubicBezTo>
                    <a:pt x="207201" y="381194"/>
                    <a:pt x="213551" y="377321"/>
                    <a:pt x="219901" y="373194"/>
                  </a:cubicBezTo>
                  <a:lnTo>
                    <a:pt x="230188" y="366844"/>
                  </a:lnTo>
                  <a:lnTo>
                    <a:pt x="239649" y="360811"/>
                  </a:lnTo>
                  <a:lnTo>
                    <a:pt x="240411" y="360811"/>
                  </a:lnTo>
                  <a:cubicBezTo>
                    <a:pt x="243586" y="361510"/>
                    <a:pt x="246761" y="362208"/>
                    <a:pt x="250951" y="362843"/>
                  </a:cubicBezTo>
                  <a:lnTo>
                    <a:pt x="252031" y="362843"/>
                  </a:lnTo>
                  <a:cubicBezTo>
                    <a:pt x="255524" y="363351"/>
                    <a:pt x="259207" y="363795"/>
                    <a:pt x="262889" y="364113"/>
                  </a:cubicBezTo>
                  <a:lnTo>
                    <a:pt x="265113" y="364113"/>
                  </a:lnTo>
                  <a:cubicBezTo>
                    <a:pt x="268986" y="364335"/>
                    <a:pt x="272796" y="364335"/>
                    <a:pt x="276669" y="364113"/>
                  </a:cubicBezTo>
                  <a:lnTo>
                    <a:pt x="278828" y="364113"/>
                  </a:lnTo>
                  <a:cubicBezTo>
                    <a:pt x="282511" y="363878"/>
                    <a:pt x="286194" y="363218"/>
                    <a:pt x="289751" y="362144"/>
                  </a:cubicBezTo>
                  <a:cubicBezTo>
                    <a:pt x="292862" y="361293"/>
                    <a:pt x="295973" y="360252"/>
                    <a:pt x="298958" y="359033"/>
                  </a:cubicBezTo>
                  <a:cubicBezTo>
                    <a:pt x="305815" y="355909"/>
                    <a:pt x="312420" y="352238"/>
                    <a:pt x="318706" y="348047"/>
                  </a:cubicBezTo>
                  <a:cubicBezTo>
                    <a:pt x="320294" y="346968"/>
                    <a:pt x="321881" y="345888"/>
                    <a:pt x="323405" y="344745"/>
                  </a:cubicBezTo>
                  <a:cubicBezTo>
                    <a:pt x="328993" y="340745"/>
                    <a:pt x="334010" y="336052"/>
                    <a:pt x="338391" y="330775"/>
                  </a:cubicBezTo>
                  <a:cubicBezTo>
                    <a:pt x="339217" y="329677"/>
                    <a:pt x="340042" y="328534"/>
                    <a:pt x="340740" y="327347"/>
                  </a:cubicBezTo>
                  <a:cubicBezTo>
                    <a:pt x="341947" y="325397"/>
                    <a:pt x="342709" y="323244"/>
                    <a:pt x="343090" y="320997"/>
                  </a:cubicBezTo>
                  <a:cubicBezTo>
                    <a:pt x="343281" y="319009"/>
                    <a:pt x="342836" y="317009"/>
                    <a:pt x="341693" y="315345"/>
                  </a:cubicBezTo>
                  <a:cubicBezTo>
                    <a:pt x="340740" y="314189"/>
                    <a:pt x="339471" y="313313"/>
                    <a:pt x="338074" y="312805"/>
                  </a:cubicBezTo>
                  <a:cubicBezTo>
                    <a:pt x="337565" y="312551"/>
                    <a:pt x="337058" y="312354"/>
                    <a:pt x="336486" y="312233"/>
                  </a:cubicBezTo>
                  <a:cubicBezTo>
                    <a:pt x="334835" y="311687"/>
                    <a:pt x="333121" y="311300"/>
                    <a:pt x="331406" y="311091"/>
                  </a:cubicBezTo>
                  <a:cubicBezTo>
                    <a:pt x="330962" y="311116"/>
                    <a:pt x="330581" y="311116"/>
                    <a:pt x="330136" y="311091"/>
                  </a:cubicBezTo>
                  <a:cubicBezTo>
                    <a:pt x="327723" y="311091"/>
                    <a:pt x="324993" y="311091"/>
                    <a:pt x="322008" y="311091"/>
                  </a:cubicBezTo>
                  <a:lnTo>
                    <a:pt x="319532" y="311091"/>
                  </a:lnTo>
                  <a:cubicBezTo>
                    <a:pt x="316611" y="311091"/>
                    <a:pt x="313563" y="311535"/>
                    <a:pt x="310388" y="312043"/>
                  </a:cubicBezTo>
                  <a:lnTo>
                    <a:pt x="309816" y="312043"/>
                  </a:lnTo>
                  <a:cubicBezTo>
                    <a:pt x="319088" y="305185"/>
                    <a:pt x="328040" y="298327"/>
                    <a:pt x="336867" y="291596"/>
                  </a:cubicBezTo>
                  <a:lnTo>
                    <a:pt x="343789" y="286262"/>
                  </a:lnTo>
                  <a:lnTo>
                    <a:pt x="362839" y="271530"/>
                  </a:lnTo>
                  <a:lnTo>
                    <a:pt x="370395" y="265497"/>
                  </a:lnTo>
                  <a:cubicBezTo>
                    <a:pt x="376364" y="260735"/>
                    <a:pt x="382143" y="255972"/>
                    <a:pt x="387858" y="251337"/>
                  </a:cubicBezTo>
                  <a:lnTo>
                    <a:pt x="394208" y="246130"/>
                  </a:lnTo>
                  <a:cubicBezTo>
                    <a:pt x="401320" y="240243"/>
                    <a:pt x="408241" y="234446"/>
                    <a:pt x="414972" y="228731"/>
                  </a:cubicBezTo>
                  <a:lnTo>
                    <a:pt x="415925" y="227905"/>
                  </a:lnTo>
                  <a:lnTo>
                    <a:pt x="415925" y="227905"/>
                  </a:lnTo>
                  <a:lnTo>
                    <a:pt x="420941" y="227905"/>
                  </a:lnTo>
                  <a:lnTo>
                    <a:pt x="422339" y="227905"/>
                  </a:lnTo>
                  <a:cubicBezTo>
                    <a:pt x="423926" y="227778"/>
                    <a:pt x="425514" y="227569"/>
                    <a:pt x="427101" y="227270"/>
                  </a:cubicBezTo>
                  <a:lnTo>
                    <a:pt x="429387" y="226889"/>
                  </a:lnTo>
                  <a:cubicBezTo>
                    <a:pt x="430974" y="226572"/>
                    <a:pt x="432626" y="226127"/>
                    <a:pt x="434277" y="225683"/>
                  </a:cubicBezTo>
                  <a:lnTo>
                    <a:pt x="436816" y="224985"/>
                  </a:lnTo>
                  <a:cubicBezTo>
                    <a:pt x="439420" y="224127"/>
                    <a:pt x="442023" y="223086"/>
                    <a:pt x="444500" y="221873"/>
                  </a:cubicBezTo>
                  <a:cubicBezTo>
                    <a:pt x="464756" y="210735"/>
                    <a:pt x="483489" y="196962"/>
                    <a:pt x="500189" y="180916"/>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8" name="Shape 748"/>
        <p:cNvGrpSpPr/>
        <p:nvPr/>
      </p:nvGrpSpPr>
      <p:grpSpPr>
        <a:xfrm>
          <a:off x="0" y="0"/>
          <a:ext cx="0" cy="0"/>
          <a:chOff x="0" y="0"/>
          <a:chExt cx="0" cy="0"/>
        </a:xfrm>
      </p:grpSpPr>
      <p:grpSp>
        <p:nvGrpSpPr>
          <p:cNvPr id="749" name="Google Shape;749;p8"/>
          <p:cNvGrpSpPr/>
          <p:nvPr/>
        </p:nvGrpSpPr>
        <p:grpSpPr>
          <a:xfrm>
            <a:off x="-81107" y="-548123"/>
            <a:ext cx="9421514" cy="7703951"/>
            <a:chOff x="4604892" y="4772533"/>
            <a:chExt cx="1053142" cy="861123"/>
          </a:xfrm>
        </p:grpSpPr>
        <p:sp>
          <p:nvSpPr>
            <p:cNvPr id="750" name="Google Shape;750;p8"/>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1" name="Google Shape;751;p8"/>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8"/>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8"/>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8"/>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55" name="Google Shape;755;p8"/>
          <p:cNvSpPr/>
          <p:nvPr/>
        </p:nvSpPr>
        <p:spPr>
          <a:xfrm flipH="1" rot="-160526">
            <a:off x="-159742" y="-926504"/>
            <a:ext cx="9468265" cy="359548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6" name="Google Shape;756;p8"/>
          <p:cNvSpPr/>
          <p:nvPr/>
        </p:nvSpPr>
        <p:spPr>
          <a:xfrm rot="4060996">
            <a:off x="-816259" y="2307693"/>
            <a:ext cx="4967728" cy="3886998"/>
          </a:xfrm>
          <a:custGeom>
            <a:rect b="b" l="l" r="r" t="t"/>
            <a:pathLst>
              <a:path extrusionOk="0" h="404177" w="1924875">
                <a:moveTo>
                  <a:pt x="619061" y="306515"/>
                </a:moveTo>
                <a:cubicBezTo>
                  <a:pt x="416261" y="355911"/>
                  <a:pt x="208680" y="383013"/>
                  <a:pt x="0" y="387350"/>
                </a:cubicBezTo>
                <a:lnTo>
                  <a:pt x="0" y="404178"/>
                </a:lnTo>
                <a:lnTo>
                  <a:pt x="1924876" y="404178"/>
                </a:lnTo>
                <a:lnTo>
                  <a:pt x="1924876" y="0"/>
                </a:lnTo>
                <a:cubicBezTo>
                  <a:pt x="1800289" y="933"/>
                  <a:pt x="1675955" y="12554"/>
                  <a:pt x="1553337" y="34734"/>
                </a:cubicBezTo>
                <a:cubicBezTo>
                  <a:pt x="1225169" y="94615"/>
                  <a:pt x="938149" y="227838"/>
                  <a:pt x="619061" y="306515"/>
                </a:cubicBez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8"/>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58" name="Google Shape;758;p8"/>
          <p:cNvSpPr txBox="1"/>
          <p:nvPr>
            <p:ph idx="1" type="subTitle"/>
          </p:nvPr>
        </p:nvSpPr>
        <p:spPr>
          <a:xfrm>
            <a:off x="3888500" y="1673650"/>
            <a:ext cx="4285500" cy="220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grpSp>
        <p:nvGrpSpPr>
          <p:cNvPr id="759" name="Google Shape;759;p8"/>
          <p:cNvGrpSpPr/>
          <p:nvPr/>
        </p:nvGrpSpPr>
        <p:grpSpPr>
          <a:xfrm>
            <a:off x="-148443" y="1455800"/>
            <a:ext cx="2029256" cy="960990"/>
            <a:chOff x="-148443" y="1593433"/>
            <a:chExt cx="2029256" cy="960990"/>
          </a:xfrm>
        </p:grpSpPr>
        <p:sp>
          <p:nvSpPr>
            <p:cNvPr id="760" name="Google Shape;760;p8"/>
            <p:cNvSpPr/>
            <p:nvPr/>
          </p:nvSpPr>
          <p:spPr>
            <a:xfrm>
              <a:off x="1590044" y="2221828"/>
              <a:ext cx="290769" cy="100714"/>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8"/>
            <p:cNvSpPr/>
            <p:nvPr/>
          </p:nvSpPr>
          <p:spPr>
            <a:xfrm rot="1132973">
              <a:off x="1217553" y="2393443"/>
              <a:ext cx="294336" cy="116486"/>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8"/>
            <p:cNvSpPr/>
            <p:nvPr/>
          </p:nvSpPr>
          <p:spPr>
            <a:xfrm rot="802834">
              <a:off x="1009453" y="2161689"/>
              <a:ext cx="290822" cy="100732"/>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8"/>
            <p:cNvSpPr/>
            <p:nvPr/>
          </p:nvSpPr>
          <p:spPr>
            <a:xfrm rot="802834">
              <a:off x="588478" y="2285914"/>
              <a:ext cx="290822" cy="100732"/>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8"/>
            <p:cNvSpPr/>
            <p:nvPr/>
          </p:nvSpPr>
          <p:spPr>
            <a:xfrm rot="2134954">
              <a:off x="469695" y="195066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5" name="Google Shape;765;p8"/>
            <p:cNvSpPr/>
            <p:nvPr/>
          </p:nvSpPr>
          <p:spPr>
            <a:xfrm rot="2134954">
              <a:off x="833145" y="1883844"/>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6" name="Google Shape;766;p8"/>
            <p:cNvSpPr/>
            <p:nvPr/>
          </p:nvSpPr>
          <p:spPr>
            <a:xfrm rot="1669825">
              <a:off x="233408" y="1676060"/>
              <a:ext cx="291117" cy="100834"/>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7" name="Google Shape;767;p8"/>
            <p:cNvSpPr/>
            <p:nvPr/>
          </p:nvSpPr>
          <p:spPr>
            <a:xfrm rot="2134954">
              <a:off x="45970" y="195066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8" name="Google Shape;768;p8"/>
            <p:cNvSpPr/>
            <p:nvPr/>
          </p:nvSpPr>
          <p:spPr>
            <a:xfrm rot="2134954">
              <a:off x="-142030" y="1668219"/>
              <a:ext cx="294446" cy="116529"/>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69" name="Google Shape;769;p8"/>
          <p:cNvGrpSpPr/>
          <p:nvPr/>
        </p:nvGrpSpPr>
        <p:grpSpPr>
          <a:xfrm>
            <a:off x="7562550" y="3960825"/>
            <a:ext cx="1793279" cy="1467382"/>
            <a:chOff x="7562550" y="3960825"/>
            <a:chExt cx="1793279" cy="1467382"/>
          </a:xfrm>
        </p:grpSpPr>
        <p:grpSp>
          <p:nvGrpSpPr>
            <p:cNvPr id="770" name="Google Shape;770;p8"/>
            <p:cNvGrpSpPr/>
            <p:nvPr/>
          </p:nvGrpSpPr>
          <p:grpSpPr>
            <a:xfrm>
              <a:off x="8200641" y="3960825"/>
              <a:ext cx="1155188" cy="1338069"/>
              <a:chOff x="6368522" y="4020131"/>
              <a:chExt cx="599879" cy="694848"/>
            </a:xfrm>
          </p:grpSpPr>
          <p:grpSp>
            <p:nvGrpSpPr>
              <p:cNvPr id="771" name="Google Shape;771;p8"/>
              <p:cNvGrpSpPr/>
              <p:nvPr/>
            </p:nvGrpSpPr>
            <p:grpSpPr>
              <a:xfrm>
                <a:off x="6368522" y="4020131"/>
                <a:ext cx="599879" cy="694848"/>
                <a:chOff x="6368522" y="4020131"/>
                <a:chExt cx="599879" cy="694848"/>
              </a:xfrm>
            </p:grpSpPr>
            <p:sp>
              <p:nvSpPr>
                <p:cNvPr id="772" name="Google Shape;772;p8"/>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3" name="Google Shape;773;p8"/>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4" name="Google Shape;774;p8"/>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5" name="Google Shape;775;p8"/>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6" name="Google Shape;776;p8"/>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7" name="Google Shape;777;p8"/>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8" name="Google Shape;778;p8"/>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79" name="Google Shape;779;p8"/>
              <p:cNvGrpSpPr/>
              <p:nvPr/>
            </p:nvGrpSpPr>
            <p:grpSpPr>
              <a:xfrm>
                <a:off x="6383500" y="4033645"/>
                <a:ext cx="566882" cy="363909"/>
                <a:chOff x="6383500" y="4033645"/>
                <a:chExt cx="566882" cy="363909"/>
              </a:xfrm>
            </p:grpSpPr>
            <p:sp>
              <p:nvSpPr>
                <p:cNvPr id="780" name="Google Shape;780;p8"/>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1" name="Google Shape;781;p8"/>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2" name="Google Shape;782;p8"/>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3" name="Google Shape;783;p8"/>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4" name="Google Shape;784;p8"/>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5" name="Google Shape;785;p8"/>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6" name="Google Shape;786;p8"/>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87" name="Google Shape;787;p8"/>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8" name="Google Shape;788;p8"/>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9" name="Google Shape;789;p8"/>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0" name="Google Shape;790;p8"/>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1" name="Google Shape;791;p8"/>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2" name="Google Shape;792;p8"/>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3" name="Google Shape;793;p8"/>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4" name="Google Shape;794;p8"/>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5" name="Google Shape;795;p8"/>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6" name="Google Shape;796;p8"/>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7" name="Google Shape;797;p8"/>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8" name="Google Shape;798;p8"/>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9" name="Google Shape;799;p8"/>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0" name="Google Shape;800;p8"/>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1" name="Google Shape;801;p8"/>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2" name="Google Shape;802;p8"/>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3" name="Google Shape;803;p8"/>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4" name="Google Shape;804;p8"/>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5" name="Google Shape;805;p8"/>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6" name="Google Shape;806;p8"/>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7" name="Google Shape;807;p8"/>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8" name="Google Shape;808;p8"/>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9" name="Google Shape;809;p8"/>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0" name="Google Shape;810;p8"/>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1" name="Google Shape;811;p8"/>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2" name="Google Shape;812;p8"/>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3" name="Google Shape;813;p8"/>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4" name="Google Shape;814;p8"/>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5" name="Google Shape;815;p8"/>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6" name="Google Shape;816;p8"/>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7" name="Google Shape;817;p8"/>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8" name="Google Shape;818;p8"/>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9" name="Google Shape;819;p8"/>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0" name="Google Shape;820;p8"/>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1" name="Google Shape;821;p8"/>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2" name="Google Shape;822;p8"/>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3" name="Google Shape;823;p8"/>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4" name="Google Shape;824;p8"/>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5" name="Google Shape;825;p8"/>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6" name="Google Shape;826;p8"/>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7" name="Google Shape;827;p8"/>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8" name="Google Shape;828;p8"/>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9" name="Google Shape;829;p8"/>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0" name="Google Shape;830;p8"/>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1" name="Google Shape;831;p8"/>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2" name="Google Shape;832;p8"/>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3" name="Google Shape;833;p8"/>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34" name="Google Shape;834;p8"/>
            <p:cNvGrpSpPr/>
            <p:nvPr/>
          </p:nvGrpSpPr>
          <p:grpSpPr>
            <a:xfrm rot="-1885727">
              <a:off x="7693457" y="4578475"/>
              <a:ext cx="737316" cy="709549"/>
              <a:chOff x="7774809" y="4719148"/>
              <a:chExt cx="715017" cy="688090"/>
            </a:xfrm>
          </p:grpSpPr>
          <p:sp>
            <p:nvSpPr>
              <p:cNvPr id="835" name="Google Shape;835;p8"/>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6" name="Google Shape;836;p8"/>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837" name="Google Shape;837;p8"/>
          <p:cNvGrpSpPr/>
          <p:nvPr/>
        </p:nvGrpSpPr>
        <p:grpSpPr>
          <a:xfrm rot="1371307">
            <a:off x="8431162" y="290142"/>
            <a:ext cx="808004" cy="564424"/>
            <a:chOff x="7231308" y="3036671"/>
            <a:chExt cx="462263" cy="322927"/>
          </a:xfrm>
        </p:grpSpPr>
        <p:sp>
          <p:nvSpPr>
            <p:cNvPr id="838" name="Google Shape;838;p8"/>
            <p:cNvSpPr/>
            <p:nvPr/>
          </p:nvSpPr>
          <p:spPr>
            <a:xfrm>
              <a:off x="7241129" y="3036671"/>
              <a:ext cx="359905" cy="122105"/>
            </a:xfrm>
            <a:custGeom>
              <a:rect b="b" l="l" r="r" t="t"/>
              <a:pathLst>
                <a:path extrusionOk="0" h="172587" w="508699">
                  <a:moveTo>
                    <a:pt x="16511" y="172588"/>
                  </a:moveTo>
                  <a:cubicBezTo>
                    <a:pt x="16511" y="172588"/>
                    <a:pt x="0" y="142108"/>
                    <a:pt x="0" y="123058"/>
                  </a:cubicBezTo>
                  <a:cubicBezTo>
                    <a:pt x="0" y="104008"/>
                    <a:pt x="71565" y="16378"/>
                    <a:pt x="206947" y="1138"/>
                  </a:cubicBezTo>
                  <a:cubicBezTo>
                    <a:pt x="342329" y="-14102"/>
                    <a:pt x="508699" y="128773"/>
                    <a:pt x="508699" y="128773"/>
                  </a:cubicBezTo>
                  <a:lnTo>
                    <a:pt x="460375" y="1725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9" name="Google Shape;839;p8"/>
            <p:cNvSpPr/>
            <p:nvPr/>
          </p:nvSpPr>
          <p:spPr>
            <a:xfrm>
              <a:off x="7258008" y="3194584"/>
              <a:ext cx="342997" cy="165014"/>
            </a:xfrm>
            <a:custGeom>
              <a:rect b="b" l="l" r="r" t="t"/>
              <a:pathLst>
                <a:path extrusionOk="0" h="233235" w="484801">
                  <a:moveTo>
                    <a:pt x="12615" y="98234"/>
                  </a:moveTo>
                  <a:cubicBezTo>
                    <a:pt x="12615" y="98234"/>
                    <a:pt x="-15769" y="126428"/>
                    <a:pt x="12615" y="154813"/>
                  </a:cubicBezTo>
                  <a:cubicBezTo>
                    <a:pt x="41000" y="183197"/>
                    <a:pt x="103738" y="233235"/>
                    <a:pt x="235247" y="233235"/>
                  </a:cubicBezTo>
                  <a:cubicBezTo>
                    <a:pt x="366755" y="233235"/>
                    <a:pt x="435272" y="131635"/>
                    <a:pt x="452416" y="98552"/>
                  </a:cubicBezTo>
                  <a:cubicBezTo>
                    <a:pt x="469562" y="65468"/>
                    <a:pt x="484802" y="42735"/>
                    <a:pt x="484802" y="42735"/>
                  </a:cubicBezTo>
                  <a:cubicBezTo>
                    <a:pt x="484802" y="42735"/>
                    <a:pt x="467656" y="0"/>
                    <a:pt x="450512" y="0"/>
                  </a:cubicBezTo>
                  <a:cubicBezTo>
                    <a:pt x="433366" y="0"/>
                    <a:pt x="12615" y="98234"/>
                    <a:pt x="12615" y="9823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0" name="Google Shape;840;p8"/>
            <p:cNvSpPr/>
            <p:nvPr/>
          </p:nvSpPr>
          <p:spPr>
            <a:xfrm>
              <a:off x="7611546" y="3109459"/>
              <a:ext cx="82025" cy="141697"/>
            </a:xfrm>
            <a:custGeom>
              <a:rect b="b" l="l" r="r" t="t"/>
              <a:pathLst>
                <a:path extrusionOk="0" h="200279" w="115936">
                  <a:moveTo>
                    <a:pt x="0" y="120205"/>
                  </a:moveTo>
                  <a:lnTo>
                    <a:pt x="91630" y="200279"/>
                  </a:lnTo>
                  <a:cubicBezTo>
                    <a:pt x="122555" y="137408"/>
                    <a:pt x="124016" y="64091"/>
                    <a:pt x="95758" y="0"/>
                  </a:cubicBezTo>
                  <a:lnTo>
                    <a:pt x="7176" y="757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1" name="Google Shape;841;p8"/>
            <p:cNvSpPr/>
            <p:nvPr/>
          </p:nvSpPr>
          <p:spPr>
            <a:xfrm>
              <a:off x="7231308" y="3047656"/>
              <a:ext cx="434436" cy="296568"/>
            </a:xfrm>
            <a:custGeom>
              <a:rect b="b" l="l" r="r" t="t"/>
              <a:pathLst>
                <a:path extrusionOk="0" h="419177" w="614044">
                  <a:moveTo>
                    <a:pt x="0" y="217932"/>
                  </a:moveTo>
                  <a:cubicBezTo>
                    <a:pt x="0" y="217932"/>
                    <a:pt x="29781" y="308610"/>
                    <a:pt x="111823" y="361378"/>
                  </a:cubicBezTo>
                  <a:cubicBezTo>
                    <a:pt x="108585" y="367728"/>
                    <a:pt x="105855" y="374459"/>
                    <a:pt x="103188" y="381064"/>
                  </a:cubicBezTo>
                  <a:cubicBezTo>
                    <a:pt x="103188" y="381508"/>
                    <a:pt x="103695" y="381698"/>
                    <a:pt x="103949" y="381381"/>
                  </a:cubicBezTo>
                  <a:cubicBezTo>
                    <a:pt x="108141" y="375666"/>
                    <a:pt x="111633" y="369437"/>
                    <a:pt x="114236" y="362839"/>
                  </a:cubicBezTo>
                  <a:cubicBezTo>
                    <a:pt x="133858" y="375272"/>
                    <a:pt x="155321" y="384588"/>
                    <a:pt x="177800" y="390461"/>
                  </a:cubicBezTo>
                  <a:cubicBezTo>
                    <a:pt x="176720" y="398532"/>
                    <a:pt x="176720" y="406711"/>
                    <a:pt x="177800" y="414782"/>
                  </a:cubicBezTo>
                  <a:cubicBezTo>
                    <a:pt x="177864" y="415011"/>
                    <a:pt x="178181" y="415118"/>
                    <a:pt x="178371" y="415030"/>
                  </a:cubicBezTo>
                  <a:cubicBezTo>
                    <a:pt x="178498" y="414985"/>
                    <a:pt x="178562" y="414896"/>
                    <a:pt x="178626" y="414782"/>
                  </a:cubicBezTo>
                  <a:cubicBezTo>
                    <a:pt x="181483" y="407384"/>
                    <a:pt x="182817" y="399472"/>
                    <a:pt x="182499" y="391541"/>
                  </a:cubicBezTo>
                  <a:cubicBezTo>
                    <a:pt x="206946" y="397358"/>
                    <a:pt x="232156" y="399497"/>
                    <a:pt x="257239" y="397891"/>
                  </a:cubicBezTo>
                  <a:cubicBezTo>
                    <a:pt x="267843" y="397256"/>
                    <a:pt x="277813" y="395986"/>
                    <a:pt x="287401" y="394462"/>
                  </a:cubicBezTo>
                  <a:cubicBezTo>
                    <a:pt x="289623" y="402749"/>
                    <a:pt x="292354" y="410896"/>
                    <a:pt x="295593" y="418846"/>
                  </a:cubicBezTo>
                  <a:cubicBezTo>
                    <a:pt x="295719" y="419106"/>
                    <a:pt x="295973" y="419246"/>
                    <a:pt x="296228" y="419145"/>
                  </a:cubicBezTo>
                  <a:cubicBezTo>
                    <a:pt x="296355" y="419093"/>
                    <a:pt x="296481" y="418986"/>
                    <a:pt x="296545" y="418846"/>
                  </a:cubicBezTo>
                  <a:cubicBezTo>
                    <a:pt x="295593" y="410477"/>
                    <a:pt x="294195" y="402171"/>
                    <a:pt x="292354" y="393954"/>
                  </a:cubicBezTo>
                  <a:cubicBezTo>
                    <a:pt x="324993" y="388601"/>
                    <a:pt x="356171" y="376555"/>
                    <a:pt x="383921" y="358584"/>
                  </a:cubicBezTo>
                  <a:cubicBezTo>
                    <a:pt x="389636" y="366230"/>
                    <a:pt x="396049" y="373367"/>
                    <a:pt x="402971" y="379921"/>
                  </a:cubicBezTo>
                  <a:cubicBezTo>
                    <a:pt x="403225" y="380073"/>
                    <a:pt x="403543" y="380003"/>
                    <a:pt x="403669" y="379768"/>
                  </a:cubicBezTo>
                  <a:cubicBezTo>
                    <a:pt x="403733" y="379641"/>
                    <a:pt x="403796" y="379488"/>
                    <a:pt x="403733" y="379349"/>
                  </a:cubicBezTo>
                  <a:cubicBezTo>
                    <a:pt x="399479" y="370929"/>
                    <a:pt x="394589" y="362858"/>
                    <a:pt x="389065" y="355219"/>
                  </a:cubicBezTo>
                  <a:cubicBezTo>
                    <a:pt x="415163" y="336531"/>
                    <a:pt x="437579" y="313144"/>
                    <a:pt x="455168" y="286258"/>
                  </a:cubicBezTo>
                  <a:cubicBezTo>
                    <a:pt x="461899" y="291865"/>
                    <a:pt x="469011" y="296977"/>
                    <a:pt x="476441" y="301561"/>
                  </a:cubicBezTo>
                  <a:cubicBezTo>
                    <a:pt x="476885" y="301879"/>
                    <a:pt x="477393" y="301180"/>
                    <a:pt x="477012" y="300799"/>
                  </a:cubicBezTo>
                  <a:cubicBezTo>
                    <a:pt x="470853" y="294240"/>
                    <a:pt x="464248" y="288125"/>
                    <a:pt x="457200" y="282511"/>
                  </a:cubicBezTo>
                  <a:cubicBezTo>
                    <a:pt x="466154" y="269113"/>
                    <a:pt x="473329" y="256540"/>
                    <a:pt x="479616" y="246063"/>
                  </a:cubicBezTo>
                  <a:cubicBezTo>
                    <a:pt x="486537" y="251701"/>
                    <a:pt x="494347" y="256140"/>
                    <a:pt x="502730" y="259207"/>
                  </a:cubicBezTo>
                  <a:cubicBezTo>
                    <a:pt x="502730" y="259207"/>
                    <a:pt x="502730" y="259207"/>
                    <a:pt x="502730" y="259207"/>
                  </a:cubicBezTo>
                  <a:cubicBezTo>
                    <a:pt x="497078" y="253771"/>
                    <a:pt x="491109" y="248685"/>
                    <a:pt x="484886" y="243967"/>
                  </a:cubicBezTo>
                  <a:lnTo>
                    <a:pt x="482219" y="241808"/>
                  </a:lnTo>
                  <a:cubicBezTo>
                    <a:pt x="491172" y="227266"/>
                    <a:pt x="498284" y="217805"/>
                    <a:pt x="506095" y="217805"/>
                  </a:cubicBezTo>
                  <a:lnTo>
                    <a:pt x="545084" y="217805"/>
                  </a:lnTo>
                  <a:cubicBezTo>
                    <a:pt x="553656" y="217824"/>
                    <a:pt x="561911" y="214471"/>
                    <a:pt x="568007" y="208471"/>
                  </a:cubicBezTo>
                  <a:cubicBezTo>
                    <a:pt x="573405" y="211646"/>
                    <a:pt x="579120" y="214440"/>
                    <a:pt x="584518" y="217424"/>
                  </a:cubicBezTo>
                  <a:cubicBezTo>
                    <a:pt x="594296" y="222758"/>
                    <a:pt x="604012" y="228219"/>
                    <a:pt x="614045" y="233172"/>
                  </a:cubicBezTo>
                  <a:lnTo>
                    <a:pt x="614045" y="233172"/>
                  </a:lnTo>
                  <a:cubicBezTo>
                    <a:pt x="600964" y="222040"/>
                    <a:pt x="586550" y="212547"/>
                    <a:pt x="571119" y="204915"/>
                  </a:cubicBezTo>
                  <a:cubicBezTo>
                    <a:pt x="574231" y="200895"/>
                    <a:pt x="576390" y="196228"/>
                    <a:pt x="577469" y="191262"/>
                  </a:cubicBezTo>
                  <a:cubicBezTo>
                    <a:pt x="587057" y="192221"/>
                    <a:pt x="596773" y="192627"/>
                    <a:pt x="606425" y="192468"/>
                  </a:cubicBezTo>
                  <a:cubicBezTo>
                    <a:pt x="606806" y="192468"/>
                    <a:pt x="606869" y="191960"/>
                    <a:pt x="606425" y="191897"/>
                  </a:cubicBezTo>
                  <a:cubicBezTo>
                    <a:pt x="597091" y="189141"/>
                    <a:pt x="587502" y="187268"/>
                    <a:pt x="577850" y="186309"/>
                  </a:cubicBezTo>
                  <a:cubicBezTo>
                    <a:pt x="577850" y="185928"/>
                    <a:pt x="577850" y="185610"/>
                    <a:pt x="577850" y="185229"/>
                  </a:cubicBezTo>
                  <a:cubicBezTo>
                    <a:pt x="577850" y="178200"/>
                    <a:pt x="575246" y="171424"/>
                    <a:pt x="570547" y="166179"/>
                  </a:cubicBezTo>
                  <a:cubicBezTo>
                    <a:pt x="578612" y="163513"/>
                    <a:pt x="586422" y="159829"/>
                    <a:pt x="594423" y="156972"/>
                  </a:cubicBezTo>
                  <a:cubicBezTo>
                    <a:pt x="594741" y="156972"/>
                    <a:pt x="594995" y="156718"/>
                    <a:pt x="594995" y="156401"/>
                  </a:cubicBezTo>
                  <a:cubicBezTo>
                    <a:pt x="594995" y="156083"/>
                    <a:pt x="594741" y="155829"/>
                    <a:pt x="594423" y="155829"/>
                  </a:cubicBezTo>
                  <a:cubicBezTo>
                    <a:pt x="585280" y="158052"/>
                    <a:pt x="576008" y="159702"/>
                    <a:pt x="567119" y="162560"/>
                  </a:cubicBezTo>
                  <a:cubicBezTo>
                    <a:pt x="561721" y="158223"/>
                    <a:pt x="554990" y="155969"/>
                    <a:pt x="548069" y="156210"/>
                  </a:cubicBezTo>
                  <a:cubicBezTo>
                    <a:pt x="529019" y="157035"/>
                    <a:pt x="505714" y="154559"/>
                    <a:pt x="491427" y="140335"/>
                  </a:cubicBezTo>
                  <a:cubicBezTo>
                    <a:pt x="485077" y="133604"/>
                    <a:pt x="475552" y="122682"/>
                    <a:pt x="463359" y="110046"/>
                  </a:cubicBezTo>
                  <a:cubicBezTo>
                    <a:pt x="468440" y="107283"/>
                    <a:pt x="472313" y="102768"/>
                    <a:pt x="474281" y="97346"/>
                  </a:cubicBezTo>
                  <a:lnTo>
                    <a:pt x="474281" y="96965"/>
                  </a:lnTo>
                  <a:cubicBezTo>
                    <a:pt x="468630" y="98222"/>
                    <a:pt x="463359" y="100940"/>
                    <a:pt x="459105" y="104839"/>
                  </a:cubicBezTo>
                  <a:lnTo>
                    <a:pt x="458660" y="105220"/>
                  </a:lnTo>
                  <a:cubicBezTo>
                    <a:pt x="447484" y="93910"/>
                    <a:pt x="435546" y="83426"/>
                    <a:pt x="422846" y="73851"/>
                  </a:cubicBezTo>
                  <a:cubicBezTo>
                    <a:pt x="425704" y="69323"/>
                    <a:pt x="428244" y="64567"/>
                    <a:pt x="430340" y="59627"/>
                  </a:cubicBezTo>
                  <a:lnTo>
                    <a:pt x="430022" y="59627"/>
                  </a:lnTo>
                  <a:cubicBezTo>
                    <a:pt x="425958" y="63112"/>
                    <a:pt x="422211" y="66935"/>
                    <a:pt x="418782" y="71057"/>
                  </a:cubicBezTo>
                  <a:cubicBezTo>
                    <a:pt x="393636" y="52768"/>
                    <a:pt x="365569" y="38913"/>
                    <a:pt x="335788" y="30099"/>
                  </a:cubicBezTo>
                  <a:cubicBezTo>
                    <a:pt x="336614" y="26448"/>
                    <a:pt x="336931" y="22720"/>
                    <a:pt x="336868" y="18986"/>
                  </a:cubicBezTo>
                  <a:cubicBezTo>
                    <a:pt x="336868" y="18777"/>
                    <a:pt x="336677" y="18605"/>
                    <a:pt x="336486" y="18605"/>
                  </a:cubicBezTo>
                  <a:cubicBezTo>
                    <a:pt x="336296" y="18605"/>
                    <a:pt x="336106" y="18777"/>
                    <a:pt x="336106" y="18986"/>
                  </a:cubicBezTo>
                  <a:cubicBezTo>
                    <a:pt x="334264" y="22193"/>
                    <a:pt x="332804" y="25603"/>
                    <a:pt x="331724" y="29146"/>
                  </a:cubicBezTo>
                  <a:cubicBezTo>
                    <a:pt x="314579" y="24346"/>
                    <a:pt x="296990" y="21133"/>
                    <a:pt x="279209" y="19558"/>
                  </a:cubicBezTo>
                  <a:cubicBezTo>
                    <a:pt x="280035" y="13062"/>
                    <a:pt x="280035" y="6496"/>
                    <a:pt x="279209" y="0"/>
                  </a:cubicBezTo>
                  <a:lnTo>
                    <a:pt x="279209" y="0"/>
                  </a:lnTo>
                  <a:cubicBezTo>
                    <a:pt x="276479" y="6058"/>
                    <a:pt x="274574" y="12471"/>
                    <a:pt x="273558" y="19050"/>
                  </a:cubicBezTo>
                  <a:cubicBezTo>
                    <a:pt x="265620" y="18478"/>
                    <a:pt x="257493" y="18097"/>
                    <a:pt x="249047" y="18097"/>
                  </a:cubicBezTo>
                  <a:cubicBezTo>
                    <a:pt x="220408" y="18161"/>
                    <a:pt x="192088" y="23457"/>
                    <a:pt x="165354" y="33718"/>
                  </a:cubicBezTo>
                  <a:cubicBezTo>
                    <a:pt x="163449" y="26829"/>
                    <a:pt x="160465" y="20276"/>
                    <a:pt x="156528" y="14288"/>
                  </a:cubicBezTo>
                  <a:cubicBezTo>
                    <a:pt x="156337" y="14008"/>
                    <a:pt x="155893" y="13944"/>
                    <a:pt x="155639" y="14154"/>
                  </a:cubicBezTo>
                  <a:cubicBezTo>
                    <a:pt x="155448" y="14288"/>
                    <a:pt x="155384" y="14510"/>
                    <a:pt x="155384" y="14732"/>
                  </a:cubicBezTo>
                  <a:cubicBezTo>
                    <a:pt x="156591" y="21761"/>
                    <a:pt x="158432" y="28670"/>
                    <a:pt x="160909" y="35370"/>
                  </a:cubicBezTo>
                  <a:cubicBezTo>
                    <a:pt x="128397" y="48781"/>
                    <a:pt x="98679" y="68167"/>
                    <a:pt x="73343" y="92520"/>
                  </a:cubicBezTo>
                  <a:cubicBezTo>
                    <a:pt x="68707" y="85680"/>
                    <a:pt x="63627" y="79127"/>
                    <a:pt x="58230" y="72898"/>
                  </a:cubicBezTo>
                  <a:cubicBezTo>
                    <a:pt x="58230" y="72898"/>
                    <a:pt x="58230" y="72898"/>
                    <a:pt x="58230" y="72898"/>
                  </a:cubicBezTo>
                  <a:cubicBezTo>
                    <a:pt x="61214" y="80969"/>
                    <a:pt x="65215" y="88633"/>
                    <a:pt x="70104" y="95695"/>
                  </a:cubicBezTo>
                  <a:cubicBezTo>
                    <a:pt x="24892" y="138303"/>
                    <a:pt x="0" y="189230"/>
                    <a:pt x="0" y="21793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2" name="Google Shape;842;p8"/>
            <p:cNvSpPr/>
            <p:nvPr/>
          </p:nvSpPr>
          <p:spPr>
            <a:xfrm>
              <a:off x="7294770" y="3212749"/>
              <a:ext cx="35402" cy="35402"/>
            </a:xfrm>
            <a:custGeom>
              <a:rect b="b" l="l" r="r" t="t"/>
              <a:pathLst>
                <a:path extrusionOk="0" h="50038" w="50038">
                  <a:moveTo>
                    <a:pt x="50038" y="25019"/>
                  </a:moveTo>
                  <a:cubicBezTo>
                    <a:pt x="50038" y="38837"/>
                    <a:pt x="38837" y="50038"/>
                    <a:pt x="25020" y="50038"/>
                  </a:cubicBezTo>
                  <a:cubicBezTo>
                    <a:pt x="11202" y="50038"/>
                    <a:pt x="1" y="38837"/>
                    <a:pt x="1" y="25019"/>
                  </a:cubicBezTo>
                  <a:cubicBezTo>
                    <a:pt x="1" y="11201"/>
                    <a:pt x="11203" y="0"/>
                    <a:pt x="25020" y="0"/>
                  </a:cubicBezTo>
                  <a:cubicBezTo>
                    <a:pt x="38837" y="0"/>
                    <a:pt x="50038" y="11201"/>
                    <a:pt x="50038"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3" name="Google Shape;843;p8"/>
            <p:cNvSpPr/>
            <p:nvPr/>
          </p:nvSpPr>
          <p:spPr>
            <a:xfrm>
              <a:off x="7299973" y="3217951"/>
              <a:ext cx="24978" cy="24978"/>
            </a:xfrm>
            <a:custGeom>
              <a:rect b="b" l="l" r="r" t="t"/>
              <a:pathLst>
                <a:path extrusionOk="0" h="35305" w="35305">
                  <a:moveTo>
                    <a:pt x="0" y="17653"/>
                  </a:moveTo>
                  <a:cubicBezTo>
                    <a:pt x="0" y="7906"/>
                    <a:pt x="7874" y="0"/>
                    <a:pt x="17652" y="0"/>
                  </a:cubicBezTo>
                  <a:cubicBezTo>
                    <a:pt x="27432" y="0"/>
                    <a:pt x="35306" y="7906"/>
                    <a:pt x="35306" y="17653"/>
                  </a:cubicBezTo>
                  <a:cubicBezTo>
                    <a:pt x="35306" y="27400"/>
                    <a:pt x="27432" y="35306"/>
                    <a:pt x="17652" y="35306"/>
                  </a:cubicBezTo>
                  <a:cubicBezTo>
                    <a:pt x="7938" y="35274"/>
                    <a:pt x="63" y="27388"/>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4" name="Google Shape;844;p8"/>
            <p:cNvSpPr/>
            <p:nvPr/>
          </p:nvSpPr>
          <p:spPr>
            <a:xfrm>
              <a:off x="7289613" y="3155699"/>
              <a:ext cx="35402" cy="35402"/>
            </a:xfrm>
            <a:custGeom>
              <a:rect b="b" l="l" r="r" t="t"/>
              <a:pathLst>
                <a:path extrusionOk="0" h="50038" w="50038">
                  <a:moveTo>
                    <a:pt x="0" y="25019"/>
                  </a:moveTo>
                  <a:cubicBezTo>
                    <a:pt x="0" y="11202"/>
                    <a:pt x="11176" y="0"/>
                    <a:pt x="25019" y="0"/>
                  </a:cubicBezTo>
                  <a:cubicBezTo>
                    <a:pt x="38862" y="0"/>
                    <a:pt x="50038" y="11202"/>
                    <a:pt x="50038" y="25019"/>
                  </a:cubicBezTo>
                  <a:cubicBezTo>
                    <a:pt x="50038" y="38837"/>
                    <a:pt x="38862" y="50038"/>
                    <a:pt x="25019" y="50038"/>
                  </a:cubicBezTo>
                  <a:cubicBezTo>
                    <a:pt x="11240" y="50076"/>
                    <a:pt x="64" y="38926"/>
                    <a:pt x="0" y="25146"/>
                  </a:cubicBezTo>
                  <a:cubicBezTo>
                    <a:pt x="0" y="25102"/>
                    <a:pt x="0" y="25064"/>
                    <a:pt x="0" y="250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5" name="Google Shape;845;p8"/>
            <p:cNvSpPr/>
            <p:nvPr/>
          </p:nvSpPr>
          <p:spPr>
            <a:xfrm>
              <a:off x="7294770" y="3160902"/>
              <a:ext cx="24978" cy="24979"/>
            </a:xfrm>
            <a:custGeom>
              <a:rect b="b" l="l" r="r" t="t"/>
              <a:pathLst>
                <a:path extrusionOk="0" h="35306" w="35305">
                  <a:moveTo>
                    <a:pt x="0" y="17653"/>
                  </a:moveTo>
                  <a:cubicBezTo>
                    <a:pt x="0" y="7906"/>
                    <a:pt x="7874" y="0"/>
                    <a:pt x="17653" y="0"/>
                  </a:cubicBezTo>
                  <a:cubicBezTo>
                    <a:pt x="27432" y="0"/>
                    <a:pt x="35306" y="7906"/>
                    <a:pt x="35306" y="17653"/>
                  </a:cubicBezTo>
                  <a:cubicBezTo>
                    <a:pt x="35306" y="27400"/>
                    <a:pt x="27432" y="35306"/>
                    <a:pt x="17653" y="35306"/>
                  </a:cubicBezTo>
                  <a:cubicBezTo>
                    <a:pt x="7938" y="35344"/>
                    <a:pt x="64" y="27496"/>
                    <a:pt x="0" y="17780"/>
                  </a:cubicBezTo>
                  <a:cubicBezTo>
                    <a:pt x="0" y="17735"/>
                    <a:pt x="0" y="17697"/>
                    <a:pt x="0" y="176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6" name="Google Shape;846;p8"/>
            <p:cNvSpPr/>
            <p:nvPr/>
          </p:nvSpPr>
          <p:spPr>
            <a:xfrm>
              <a:off x="7379312" y="3295138"/>
              <a:ext cx="10154" cy="10153"/>
            </a:xfrm>
            <a:custGeom>
              <a:rect b="b" l="l" r="r" t="t"/>
              <a:pathLst>
                <a:path extrusionOk="0" h="14351" w="14352">
                  <a:moveTo>
                    <a:pt x="1" y="7239"/>
                  </a:moveTo>
                  <a:cubicBezTo>
                    <a:pt x="-63" y="3277"/>
                    <a:pt x="3176" y="38"/>
                    <a:pt x="7113" y="0"/>
                  </a:cubicBezTo>
                  <a:cubicBezTo>
                    <a:pt x="11050" y="-32"/>
                    <a:pt x="14288" y="3150"/>
                    <a:pt x="14352" y="7112"/>
                  </a:cubicBezTo>
                  <a:cubicBezTo>
                    <a:pt x="14416" y="11075"/>
                    <a:pt x="11177" y="14320"/>
                    <a:pt x="7240" y="14351"/>
                  </a:cubicBezTo>
                  <a:cubicBezTo>
                    <a:pt x="7176" y="14351"/>
                    <a:pt x="7176" y="14351"/>
                    <a:pt x="7113" y="14351"/>
                  </a:cubicBezTo>
                  <a:cubicBezTo>
                    <a:pt x="3176" y="14351"/>
                    <a:pt x="1" y="11170"/>
                    <a:pt x="1"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7" name="Google Shape;847;p8"/>
            <p:cNvSpPr/>
            <p:nvPr/>
          </p:nvSpPr>
          <p:spPr>
            <a:xfrm>
              <a:off x="7379313" y="3223692"/>
              <a:ext cx="19228" cy="19228"/>
            </a:xfrm>
            <a:custGeom>
              <a:rect b="b" l="l" r="r" t="t"/>
              <a:pathLst>
                <a:path extrusionOk="0" h="27177" w="27178">
                  <a:moveTo>
                    <a:pt x="0" y="13589"/>
                  </a:moveTo>
                  <a:cubicBezTo>
                    <a:pt x="0" y="6083"/>
                    <a:pt x="6096" y="0"/>
                    <a:pt x="13589" y="0"/>
                  </a:cubicBezTo>
                  <a:cubicBezTo>
                    <a:pt x="21082" y="0"/>
                    <a:pt x="27178" y="6083"/>
                    <a:pt x="27178" y="13589"/>
                  </a:cubicBezTo>
                  <a:cubicBezTo>
                    <a:pt x="27178" y="21094"/>
                    <a:pt x="21082" y="27178"/>
                    <a:pt x="13589"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8" name="Google Shape;848;p8"/>
            <p:cNvSpPr/>
            <p:nvPr/>
          </p:nvSpPr>
          <p:spPr>
            <a:xfrm>
              <a:off x="7370343" y="3160902"/>
              <a:ext cx="19318" cy="19318"/>
            </a:xfrm>
            <a:custGeom>
              <a:rect b="b" l="l" r="r" t="t"/>
              <a:pathLst>
                <a:path extrusionOk="0" h="27304" w="27305">
                  <a:moveTo>
                    <a:pt x="0" y="13652"/>
                  </a:moveTo>
                  <a:cubicBezTo>
                    <a:pt x="0" y="6115"/>
                    <a:pt x="6096" y="0"/>
                    <a:pt x="13653" y="0"/>
                  </a:cubicBezTo>
                  <a:cubicBezTo>
                    <a:pt x="21209" y="0"/>
                    <a:pt x="27305" y="6115"/>
                    <a:pt x="27305" y="13652"/>
                  </a:cubicBezTo>
                  <a:cubicBezTo>
                    <a:pt x="27305" y="21190"/>
                    <a:pt x="21209" y="27305"/>
                    <a:pt x="13653" y="27305"/>
                  </a:cubicBezTo>
                  <a:cubicBezTo>
                    <a:pt x="13653" y="27305"/>
                    <a:pt x="13589" y="27305"/>
                    <a:pt x="13589"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9" name="Google Shape;849;p8"/>
            <p:cNvSpPr/>
            <p:nvPr/>
          </p:nvSpPr>
          <p:spPr>
            <a:xfrm>
              <a:off x="7370343" y="3106947"/>
              <a:ext cx="9615" cy="9614"/>
            </a:xfrm>
            <a:custGeom>
              <a:rect b="b" l="l" r="r" t="t"/>
              <a:pathLst>
                <a:path extrusionOk="0" h="13589" w="13590">
                  <a:moveTo>
                    <a:pt x="0" y="6731"/>
                  </a:moveTo>
                  <a:cubicBezTo>
                    <a:pt x="64" y="2978"/>
                    <a:pt x="3111" y="-38"/>
                    <a:pt x="6858" y="0"/>
                  </a:cubicBezTo>
                  <a:cubicBezTo>
                    <a:pt x="10605" y="39"/>
                    <a:pt x="13653" y="3106"/>
                    <a:pt x="13589" y="6858"/>
                  </a:cubicBezTo>
                  <a:cubicBezTo>
                    <a:pt x="13526" y="10586"/>
                    <a:pt x="10541" y="13589"/>
                    <a:pt x="6794" y="13589"/>
                  </a:cubicBezTo>
                  <a:cubicBezTo>
                    <a:pt x="3048" y="13589"/>
                    <a:pt x="0" y="10548"/>
                    <a:pt x="0" y="6795"/>
                  </a:cubicBezTo>
                  <a:cubicBezTo>
                    <a:pt x="0" y="6776"/>
                    <a:pt x="0" y="6751"/>
                    <a:pt x="0" y="673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0" name="Google Shape;850;p8"/>
            <p:cNvSpPr/>
            <p:nvPr/>
          </p:nvSpPr>
          <p:spPr>
            <a:xfrm>
              <a:off x="7429231" y="3092102"/>
              <a:ext cx="14826" cy="14825"/>
            </a:xfrm>
            <a:custGeom>
              <a:rect b="b" l="l" r="r" t="t"/>
              <a:pathLst>
                <a:path extrusionOk="0" h="20954" w="20955">
                  <a:moveTo>
                    <a:pt x="20955" y="10478"/>
                  </a:moveTo>
                  <a:cubicBezTo>
                    <a:pt x="20955" y="16264"/>
                    <a:pt x="16264" y="20955"/>
                    <a:pt x="10478" y="20955"/>
                  </a:cubicBezTo>
                  <a:cubicBezTo>
                    <a:pt x="4691" y="20955"/>
                    <a:pt x="0" y="16264"/>
                    <a:pt x="0" y="10478"/>
                  </a:cubicBezTo>
                  <a:cubicBezTo>
                    <a:pt x="0" y="4691"/>
                    <a:pt x="4691" y="0"/>
                    <a:pt x="10478" y="0"/>
                  </a:cubicBezTo>
                  <a:cubicBezTo>
                    <a:pt x="16264" y="0"/>
                    <a:pt x="20955" y="4691"/>
                    <a:pt x="20955" y="1047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1" name="Google Shape;851;p8"/>
            <p:cNvSpPr/>
            <p:nvPr/>
          </p:nvSpPr>
          <p:spPr>
            <a:xfrm>
              <a:off x="7447978" y="3160902"/>
              <a:ext cx="19318" cy="19318"/>
            </a:xfrm>
            <a:custGeom>
              <a:rect b="b" l="l" r="r" t="t"/>
              <a:pathLst>
                <a:path extrusionOk="0" h="27304" w="27304">
                  <a:moveTo>
                    <a:pt x="0" y="13652"/>
                  </a:moveTo>
                  <a:cubicBezTo>
                    <a:pt x="0" y="6115"/>
                    <a:pt x="6096" y="0"/>
                    <a:pt x="13652" y="0"/>
                  </a:cubicBezTo>
                  <a:cubicBezTo>
                    <a:pt x="21209" y="0"/>
                    <a:pt x="27305" y="6115"/>
                    <a:pt x="27305" y="13652"/>
                  </a:cubicBezTo>
                  <a:cubicBezTo>
                    <a:pt x="27305" y="21190"/>
                    <a:pt x="21209" y="27305"/>
                    <a:pt x="13652" y="27305"/>
                  </a:cubicBezTo>
                  <a:cubicBezTo>
                    <a:pt x="13652" y="27305"/>
                    <a:pt x="13588" y="27305"/>
                    <a:pt x="13588" y="27305"/>
                  </a:cubicBezTo>
                  <a:cubicBezTo>
                    <a:pt x="6096" y="27305"/>
                    <a:pt x="0" y="21222"/>
                    <a:pt x="0" y="13716"/>
                  </a:cubicBezTo>
                  <a:cubicBezTo>
                    <a:pt x="0" y="13697"/>
                    <a:pt x="0" y="13672"/>
                    <a:pt x="0" y="1365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2" name="Google Shape;852;p8"/>
            <p:cNvSpPr/>
            <p:nvPr/>
          </p:nvSpPr>
          <p:spPr>
            <a:xfrm>
              <a:off x="7457621" y="3233245"/>
              <a:ext cx="17701" cy="17701"/>
            </a:xfrm>
            <a:custGeom>
              <a:rect b="b" l="l" r="r" t="t"/>
              <a:pathLst>
                <a:path extrusionOk="0" h="25019" w="25019">
                  <a:moveTo>
                    <a:pt x="25019" y="12509"/>
                  </a:moveTo>
                  <a:cubicBezTo>
                    <a:pt x="25019" y="19418"/>
                    <a:pt x="19419" y="25019"/>
                    <a:pt x="12510" y="25019"/>
                  </a:cubicBezTo>
                  <a:cubicBezTo>
                    <a:pt x="5601" y="25019"/>
                    <a:pt x="1" y="19418"/>
                    <a:pt x="1" y="12509"/>
                  </a:cubicBezTo>
                  <a:cubicBezTo>
                    <a:pt x="1" y="5601"/>
                    <a:pt x="5601" y="0"/>
                    <a:pt x="12510" y="0"/>
                  </a:cubicBezTo>
                  <a:cubicBezTo>
                    <a:pt x="19419" y="0"/>
                    <a:pt x="25019" y="5601"/>
                    <a:pt x="25019" y="125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3" name="Google Shape;853;p8"/>
            <p:cNvSpPr/>
            <p:nvPr/>
          </p:nvSpPr>
          <p:spPr>
            <a:xfrm>
              <a:off x="7466456" y="3286258"/>
              <a:ext cx="8985" cy="8985"/>
            </a:xfrm>
            <a:custGeom>
              <a:rect b="b" l="l" r="r" t="t"/>
              <a:pathLst>
                <a:path extrusionOk="0" h="12700" w="12700">
                  <a:moveTo>
                    <a:pt x="0" y="6350"/>
                  </a:moveTo>
                  <a:cubicBezTo>
                    <a:pt x="0" y="2845"/>
                    <a:pt x="2857" y="0"/>
                    <a:pt x="6350" y="0"/>
                  </a:cubicBezTo>
                  <a:cubicBezTo>
                    <a:pt x="9842" y="0"/>
                    <a:pt x="12700" y="2845"/>
                    <a:pt x="12700" y="6350"/>
                  </a:cubicBezTo>
                  <a:cubicBezTo>
                    <a:pt x="12700" y="9855"/>
                    <a:pt x="9842" y="12700"/>
                    <a:pt x="6350" y="12700"/>
                  </a:cubicBezTo>
                  <a:cubicBezTo>
                    <a:pt x="2857" y="12700"/>
                    <a:pt x="0" y="9855"/>
                    <a:pt x="0" y="63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4" name="Google Shape;854;p8"/>
            <p:cNvSpPr/>
            <p:nvPr/>
          </p:nvSpPr>
          <p:spPr>
            <a:xfrm>
              <a:off x="7519693" y="3223692"/>
              <a:ext cx="19228" cy="19228"/>
            </a:xfrm>
            <a:custGeom>
              <a:rect b="b" l="l" r="r" t="t"/>
              <a:pathLst>
                <a:path extrusionOk="0" h="27177" w="27177">
                  <a:moveTo>
                    <a:pt x="0" y="13589"/>
                  </a:moveTo>
                  <a:cubicBezTo>
                    <a:pt x="0" y="6083"/>
                    <a:pt x="6096" y="0"/>
                    <a:pt x="13588" y="0"/>
                  </a:cubicBezTo>
                  <a:cubicBezTo>
                    <a:pt x="21082" y="0"/>
                    <a:pt x="27177" y="6083"/>
                    <a:pt x="27177" y="13589"/>
                  </a:cubicBezTo>
                  <a:cubicBezTo>
                    <a:pt x="27177" y="21094"/>
                    <a:pt x="21082" y="27178"/>
                    <a:pt x="13588" y="27178"/>
                  </a:cubicBezTo>
                  <a:cubicBezTo>
                    <a:pt x="6096" y="27178"/>
                    <a:pt x="0" y="21094"/>
                    <a:pt x="0" y="135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5" name="Google Shape;855;p8"/>
            <p:cNvSpPr/>
            <p:nvPr/>
          </p:nvSpPr>
          <p:spPr>
            <a:xfrm>
              <a:off x="7511262" y="3173370"/>
              <a:ext cx="12489" cy="12489"/>
            </a:xfrm>
            <a:custGeom>
              <a:rect b="b" l="l" r="r" t="t"/>
              <a:pathLst>
                <a:path extrusionOk="0" h="17653" w="17652">
                  <a:moveTo>
                    <a:pt x="0" y="8827"/>
                  </a:moveTo>
                  <a:cubicBezTo>
                    <a:pt x="0" y="3950"/>
                    <a:pt x="3937" y="0"/>
                    <a:pt x="8827" y="0"/>
                  </a:cubicBezTo>
                  <a:cubicBezTo>
                    <a:pt x="13715" y="0"/>
                    <a:pt x="17652" y="3950"/>
                    <a:pt x="17652" y="8827"/>
                  </a:cubicBezTo>
                  <a:cubicBezTo>
                    <a:pt x="17652" y="13703"/>
                    <a:pt x="13715" y="17653"/>
                    <a:pt x="8827" y="17653"/>
                  </a:cubicBezTo>
                  <a:cubicBezTo>
                    <a:pt x="3937" y="17621"/>
                    <a:pt x="64" y="13684"/>
                    <a:pt x="0" y="88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6" name="Google Shape;856;p8"/>
            <p:cNvSpPr/>
            <p:nvPr/>
          </p:nvSpPr>
          <p:spPr>
            <a:xfrm>
              <a:off x="7496819" y="3127309"/>
              <a:ext cx="14466" cy="14466"/>
            </a:xfrm>
            <a:custGeom>
              <a:rect b="b" l="l" r="r" t="t"/>
              <a:pathLst>
                <a:path extrusionOk="0" h="20446" w="20447">
                  <a:moveTo>
                    <a:pt x="0" y="10223"/>
                  </a:moveTo>
                  <a:cubicBezTo>
                    <a:pt x="0" y="4578"/>
                    <a:pt x="4573" y="0"/>
                    <a:pt x="10224" y="0"/>
                  </a:cubicBezTo>
                  <a:cubicBezTo>
                    <a:pt x="15875" y="0"/>
                    <a:pt x="20448" y="4578"/>
                    <a:pt x="20448" y="10223"/>
                  </a:cubicBezTo>
                  <a:cubicBezTo>
                    <a:pt x="20448" y="15868"/>
                    <a:pt x="15875" y="20447"/>
                    <a:pt x="10224" y="20447"/>
                  </a:cubicBezTo>
                  <a:cubicBezTo>
                    <a:pt x="4573" y="20447"/>
                    <a:pt x="0" y="15868"/>
                    <a:pt x="0" y="1022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7" name="Google Shape;857;p8"/>
            <p:cNvSpPr/>
            <p:nvPr/>
          </p:nvSpPr>
          <p:spPr>
            <a:xfrm>
              <a:off x="7489688" y="3096049"/>
              <a:ext cx="10872" cy="10872"/>
            </a:xfrm>
            <a:custGeom>
              <a:rect b="b" l="l" r="r" t="t"/>
              <a:pathLst>
                <a:path extrusionOk="0" h="15367" w="15367">
                  <a:moveTo>
                    <a:pt x="15367" y="7684"/>
                  </a:moveTo>
                  <a:cubicBezTo>
                    <a:pt x="15367" y="11927"/>
                    <a:pt x="11927" y="15367"/>
                    <a:pt x="7684" y="15367"/>
                  </a:cubicBezTo>
                  <a:cubicBezTo>
                    <a:pt x="3441" y="15367"/>
                    <a:pt x="1" y="11927"/>
                    <a:pt x="1" y="7684"/>
                  </a:cubicBezTo>
                  <a:cubicBezTo>
                    <a:pt x="1" y="3440"/>
                    <a:pt x="3441" y="0"/>
                    <a:pt x="7684" y="0"/>
                  </a:cubicBezTo>
                  <a:cubicBezTo>
                    <a:pt x="11927" y="0"/>
                    <a:pt x="15367" y="3440"/>
                    <a:pt x="15367" y="76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8" name="Google Shape;858;p8"/>
            <p:cNvSpPr/>
            <p:nvPr/>
          </p:nvSpPr>
          <p:spPr>
            <a:xfrm>
              <a:off x="7549474" y="3145295"/>
              <a:ext cx="15634" cy="15634"/>
            </a:xfrm>
            <a:custGeom>
              <a:rect b="b" l="l" r="r" t="t"/>
              <a:pathLst>
                <a:path extrusionOk="0" h="22098" w="22098">
                  <a:moveTo>
                    <a:pt x="22098" y="11049"/>
                  </a:moveTo>
                  <a:cubicBezTo>
                    <a:pt x="22098" y="17151"/>
                    <a:pt x="17151" y="22098"/>
                    <a:pt x="11049" y="22098"/>
                  </a:cubicBezTo>
                  <a:cubicBezTo>
                    <a:pt x="4947" y="22098"/>
                    <a:pt x="0" y="17151"/>
                    <a:pt x="0" y="11049"/>
                  </a:cubicBezTo>
                  <a:cubicBezTo>
                    <a:pt x="0" y="4947"/>
                    <a:pt x="4947" y="0"/>
                    <a:pt x="11049" y="0"/>
                  </a:cubicBezTo>
                  <a:cubicBezTo>
                    <a:pt x="17151" y="0"/>
                    <a:pt x="22098" y="4947"/>
                    <a:pt x="22098" y="11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9" name="Google Shape;859;p8"/>
            <p:cNvSpPr/>
            <p:nvPr/>
          </p:nvSpPr>
          <p:spPr>
            <a:xfrm>
              <a:off x="7554721" y="3185839"/>
              <a:ext cx="10423" cy="10423"/>
            </a:xfrm>
            <a:custGeom>
              <a:rect b="b" l="l" r="r" t="t"/>
              <a:pathLst>
                <a:path extrusionOk="0" h="14732" w="14732">
                  <a:moveTo>
                    <a:pt x="0" y="7366"/>
                  </a:moveTo>
                  <a:cubicBezTo>
                    <a:pt x="0" y="3296"/>
                    <a:pt x="3302" y="0"/>
                    <a:pt x="7366" y="0"/>
                  </a:cubicBezTo>
                  <a:cubicBezTo>
                    <a:pt x="11430" y="0"/>
                    <a:pt x="14732" y="3296"/>
                    <a:pt x="14732" y="7366"/>
                  </a:cubicBezTo>
                  <a:cubicBezTo>
                    <a:pt x="14732" y="11436"/>
                    <a:pt x="11430" y="14732"/>
                    <a:pt x="7366" y="14732"/>
                  </a:cubicBezTo>
                  <a:cubicBezTo>
                    <a:pt x="3302" y="14732"/>
                    <a:pt x="0" y="11436"/>
                    <a:pt x="0" y="73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0" name="Google Shape;860;p8"/>
            <p:cNvSpPr/>
            <p:nvPr/>
          </p:nvSpPr>
          <p:spPr>
            <a:xfrm>
              <a:off x="7586789" y="3170634"/>
              <a:ext cx="9614" cy="9614"/>
            </a:xfrm>
            <a:custGeom>
              <a:rect b="b" l="l" r="r" t="t"/>
              <a:pathLst>
                <a:path extrusionOk="0" h="13589" w="13589">
                  <a:moveTo>
                    <a:pt x="0" y="6795"/>
                  </a:moveTo>
                  <a:cubicBezTo>
                    <a:pt x="0" y="3042"/>
                    <a:pt x="3048" y="0"/>
                    <a:pt x="6794" y="0"/>
                  </a:cubicBezTo>
                  <a:cubicBezTo>
                    <a:pt x="10541" y="0"/>
                    <a:pt x="13589" y="3042"/>
                    <a:pt x="13589" y="6795"/>
                  </a:cubicBezTo>
                  <a:cubicBezTo>
                    <a:pt x="13589" y="10547"/>
                    <a:pt x="10541" y="13589"/>
                    <a:pt x="6794" y="13589"/>
                  </a:cubicBezTo>
                  <a:cubicBezTo>
                    <a:pt x="3048" y="13589"/>
                    <a:pt x="0" y="10547"/>
                    <a:pt x="0" y="67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8"/>
            <p:cNvSpPr/>
            <p:nvPr/>
          </p:nvSpPr>
          <p:spPr>
            <a:xfrm>
              <a:off x="7611546" y="3182968"/>
              <a:ext cx="8086" cy="8086"/>
            </a:xfrm>
            <a:custGeom>
              <a:rect b="b" l="l" r="r" t="t"/>
              <a:pathLst>
                <a:path extrusionOk="0" h="11429" w="11429">
                  <a:moveTo>
                    <a:pt x="0" y="5715"/>
                  </a:moveTo>
                  <a:cubicBezTo>
                    <a:pt x="0" y="2559"/>
                    <a:pt x="2540" y="0"/>
                    <a:pt x="5715" y="0"/>
                  </a:cubicBezTo>
                  <a:cubicBezTo>
                    <a:pt x="8890" y="0"/>
                    <a:pt x="11430" y="2559"/>
                    <a:pt x="11430" y="5715"/>
                  </a:cubicBezTo>
                  <a:cubicBezTo>
                    <a:pt x="11430" y="8871"/>
                    <a:pt x="8890" y="11430"/>
                    <a:pt x="5715" y="11430"/>
                  </a:cubicBezTo>
                  <a:cubicBezTo>
                    <a:pt x="2540" y="11430"/>
                    <a:pt x="0" y="8871"/>
                    <a:pt x="0" y="5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62" name="Google Shape;862;p8"/>
          <p:cNvGrpSpPr/>
          <p:nvPr/>
        </p:nvGrpSpPr>
        <p:grpSpPr>
          <a:xfrm>
            <a:off x="-223529" y="4195604"/>
            <a:ext cx="1691997" cy="1487353"/>
            <a:chOff x="-223529" y="4195604"/>
            <a:chExt cx="1691997" cy="1487353"/>
          </a:xfrm>
        </p:grpSpPr>
        <p:sp>
          <p:nvSpPr>
            <p:cNvPr id="863" name="Google Shape;863;p8"/>
            <p:cNvSpPr/>
            <p:nvPr/>
          </p:nvSpPr>
          <p:spPr>
            <a:xfrm flipH="1" rot="571363">
              <a:off x="-118574" y="4248712"/>
              <a:ext cx="752933" cy="1331522"/>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4" name="Google Shape;864;p8"/>
            <p:cNvSpPr/>
            <p:nvPr/>
          </p:nvSpPr>
          <p:spPr>
            <a:xfrm rot="2833964">
              <a:off x="503144" y="4482206"/>
              <a:ext cx="648463" cy="1146771"/>
            </a:xfrm>
            <a:custGeom>
              <a:rect b="b" l="l" r="r" t="t"/>
              <a:pathLst>
                <a:path extrusionOk="0" h="683055" w="386246">
                  <a:moveTo>
                    <a:pt x="369499" y="233475"/>
                  </a:moveTo>
                  <a:lnTo>
                    <a:pt x="377246" y="233031"/>
                  </a:lnTo>
                  <a:cubicBezTo>
                    <a:pt x="382504" y="232732"/>
                    <a:pt x="386529" y="228223"/>
                    <a:pt x="386231" y="222966"/>
                  </a:cubicBezTo>
                  <a:cubicBezTo>
                    <a:pt x="385933" y="217708"/>
                    <a:pt x="381424" y="213682"/>
                    <a:pt x="376166" y="213981"/>
                  </a:cubicBezTo>
                  <a:lnTo>
                    <a:pt x="376166" y="213981"/>
                  </a:lnTo>
                  <a:cubicBezTo>
                    <a:pt x="336206" y="216559"/>
                    <a:pt x="296086" y="214705"/>
                    <a:pt x="256532" y="208456"/>
                  </a:cubicBezTo>
                  <a:cubicBezTo>
                    <a:pt x="257993" y="202106"/>
                    <a:pt x="259326" y="196074"/>
                    <a:pt x="260660" y="189914"/>
                  </a:cubicBezTo>
                  <a:cubicBezTo>
                    <a:pt x="275278" y="191375"/>
                    <a:pt x="289990" y="191756"/>
                    <a:pt x="304665" y="191057"/>
                  </a:cubicBezTo>
                  <a:cubicBezTo>
                    <a:pt x="326427" y="189946"/>
                    <a:pt x="347998" y="186428"/>
                    <a:pt x="368991" y="180579"/>
                  </a:cubicBezTo>
                  <a:cubicBezTo>
                    <a:pt x="374058" y="179157"/>
                    <a:pt x="377017" y="173899"/>
                    <a:pt x="375595" y="168832"/>
                  </a:cubicBezTo>
                  <a:cubicBezTo>
                    <a:pt x="374172" y="163765"/>
                    <a:pt x="368915" y="160805"/>
                    <a:pt x="363847" y="162228"/>
                  </a:cubicBezTo>
                  <a:cubicBezTo>
                    <a:pt x="331608" y="171239"/>
                    <a:pt x="297985" y="174248"/>
                    <a:pt x="264660" y="171118"/>
                  </a:cubicBezTo>
                  <a:cubicBezTo>
                    <a:pt x="265803" y="165657"/>
                    <a:pt x="266946" y="160196"/>
                    <a:pt x="268026" y="154735"/>
                  </a:cubicBezTo>
                  <a:lnTo>
                    <a:pt x="269677" y="154735"/>
                  </a:lnTo>
                  <a:cubicBezTo>
                    <a:pt x="302545" y="153071"/>
                    <a:pt x="335018" y="146791"/>
                    <a:pt x="366133" y="136066"/>
                  </a:cubicBezTo>
                  <a:cubicBezTo>
                    <a:pt x="371093" y="134313"/>
                    <a:pt x="373696" y="128865"/>
                    <a:pt x="371943" y="123906"/>
                  </a:cubicBezTo>
                  <a:cubicBezTo>
                    <a:pt x="370191" y="118946"/>
                    <a:pt x="364743" y="116343"/>
                    <a:pt x="359783" y="118096"/>
                  </a:cubicBezTo>
                  <a:cubicBezTo>
                    <a:pt x="331278" y="127843"/>
                    <a:pt x="301592" y="133691"/>
                    <a:pt x="271518" y="135495"/>
                  </a:cubicBezTo>
                  <a:cubicBezTo>
                    <a:pt x="272471" y="130478"/>
                    <a:pt x="273424" y="125462"/>
                    <a:pt x="274312" y="120445"/>
                  </a:cubicBezTo>
                  <a:cubicBezTo>
                    <a:pt x="288790" y="119048"/>
                    <a:pt x="336479" y="114095"/>
                    <a:pt x="364927" y="104951"/>
                  </a:cubicBezTo>
                  <a:cubicBezTo>
                    <a:pt x="369943" y="103357"/>
                    <a:pt x="372712" y="97998"/>
                    <a:pt x="371118" y="92981"/>
                  </a:cubicBezTo>
                  <a:cubicBezTo>
                    <a:pt x="369524" y="87965"/>
                    <a:pt x="364165" y="85196"/>
                    <a:pt x="359149" y="86790"/>
                  </a:cubicBezTo>
                  <a:cubicBezTo>
                    <a:pt x="332459" y="93851"/>
                    <a:pt x="305230" y="98696"/>
                    <a:pt x="277741" y="101268"/>
                  </a:cubicBezTo>
                  <a:cubicBezTo>
                    <a:pt x="278503" y="96696"/>
                    <a:pt x="279329" y="92124"/>
                    <a:pt x="280091" y="87552"/>
                  </a:cubicBezTo>
                  <a:cubicBezTo>
                    <a:pt x="304538" y="83285"/>
                    <a:pt x="328567" y="76916"/>
                    <a:pt x="351909" y="68502"/>
                  </a:cubicBezTo>
                  <a:cubicBezTo>
                    <a:pt x="356888" y="66750"/>
                    <a:pt x="359504" y="61288"/>
                    <a:pt x="357751" y="56310"/>
                  </a:cubicBezTo>
                  <a:cubicBezTo>
                    <a:pt x="355999" y="51332"/>
                    <a:pt x="350538" y="48715"/>
                    <a:pt x="345559" y="50468"/>
                  </a:cubicBezTo>
                  <a:cubicBezTo>
                    <a:pt x="325208" y="57675"/>
                    <a:pt x="304367" y="63428"/>
                    <a:pt x="283202" y="67677"/>
                  </a:cubicBezTo>
                  <a:cubicBezTo>
                    <a:pt x="284155" y="61771"/>
                    <a:pt x="285107" y="55865"/>
                    <a:pt x="285996" y="50023"/>
                  </a:cubicBezTo>
                  <a:lnTo>
                    <a:pt x="286885" y="49071"/>
                  </a:lnTo>
                  <a:lnTo>
                    <a:pt x="287266" y="48372"/>
                  </a:lnTo>
                  <a:lnTo>
                    <a:pt x="319461" y="43673"/>
                  </a:lnTo>
                  <a:cubicBezTo>
                    <a:pt x="324668" y="42950"/>
                    <a:pt x="328307" y="38149"/>
                    <a:pt x="327589" y="32942"/>
                  </a:cubicBezTo>
                  <a:cubicBezTo>
                    <a:pt x="326833" y="27729"/>
                    <a:pt x="322014" y="24096"/>
                    <a:pt x="316794" y="24814"/>
                  </a:cubicBezTo>
                  <a:cubicBezTo>
                    <a:pt x="304094" y="26592"/>
                    <a:pt x="295458" y="27862"/>
                    <a:pt x="289362" y="28815"/>
                  </a:cubicBezTo>
                  <a:cubicBezTo>
                    <a:pt x="290314" y="22909"/>
                    <a:pt x="291267" y="16940"/>
                    <a:pt x="292156" y="11098"/>
                  </a:cubicBezTo>
                  <a:cubicBezTo>
                    <a:pt x="292962" y="5840"/>
                    <a:pt x="289349" y="919"/>
                    <a:pt x="284091" y="113"/>
                  </a:cubicBezTo>
                  <a:cubicBezTo>
                    <a:pt x="278834" y="-694"/>
                    <a:pt x="273912" y="2919"/>
                    <a:pt x="273106" y="8177"/>
                  </a:cubicBezTo>
                  <a:cubicBezTo>
                    <a:pt x="272281" y="13702"/>
                    <a:pt x="271391" y="19290"/>
                    <a:pt x="270502" y="24814"/>
                  </a:cubicBezTo>
                  <a:cubicBezTo>
                    <a:pt x="264127" y="19258"/>
                    <a:pt x="258221" y="13181"/>
                    <a:pt x="252849" y="6653"/>
                  </a:cubicBezTo>
                  <a:cubicBezTo>
                    <a:pt x="249503" y="2583"/>
                    <a:pt x="243489" y="2005"/>
                    <a:pt x="239419" y="5351"/>
                  </a:cubicBezTo>
                  <a:cubicBezTo>
                    <a:pt x="235349" y="8698"/>
                    <a:pt x="234771" y="14711"/>
                    <a:pt x="238118" y="18782"/>
                  </a:cubicBezTo>
                  <a:cubicBezTo>
                    <a:pt x="246664" y="29157"/>
                    <a:pt x="256380" y="38511"/>
                    <a:pt x="267074" y="46658"/>
                  </a:cubicBezTo>
                  <a:cubicBezTo>
                    <a:pt x="265803" y="54532"/>
                    <a:pt x="264533" y="62470"/>
                    <a:pt x="263200" y="70471"/>
                  </a:cubicBezTo>
                  <a:lnTo>
                    <a:pt x="250881" y="63803"/>
                  </a:lnTo>
                  <a:cubicBezTo>
                    <a:pt x="243674" y="60196"/>
                    <a:pt x="236930" y="55720"/>
                    <a:pt x="230815" y="50468"/>
                  </a:cubicBezTo>
                  <a:cubicBezTo>
                    <a:pt x="225836" y="46169"/>
                    <a:pt x="222592" y="40213"/>
                    <a:pt x="221671" y="33704"/>
                  </a:cubicBezTo>
                  <a:cubicBezTo>
                    <a:pt x="221296" y="28541"/>
                    <a:pt x="216870" y="24623"/>
                    <a:pt x="211701" y="24877"/>
                  </a:cubicBezTo>
                  <a:lnTo>
                    <a:pt x="211701" y="24877"/>
                  </a:lnTo>
                  <a:cubicBezTo>
                    <a:pt x="206475" y="25252"/>
                    <a:pt x="202519" y="29748"/>
                    <a:pt x="202812" y="34974"/>
                  </a:cubicBezTo>
                  <a:cubicBezTo>
                    <a:pt x="203954" y="46360"/>
                    <a:pt x="209403" y="56882"/>
                    <a:pt x="218051" y="64375"/>
                  </a:cubicBezTo>
                  <a:cubicBezTo>
                    <a:pt x="225392" y="70750"/>
                    <a:pt x="233520" y="76147"/>
                    <a:pt x="242245" y="80440"/>
                  </a:cubicBezTo>
                  <a:lnTo>
                    <a:pt x="260343" y="90346"/>
                  </a:lnTo>
                  <a:cubicBezTo>
                    <a:pt x="259644" y="94664"/>
                    <a:pt x="258818" y="99109"/>
                    <a:pt x="258056" y="103490"/>
                  </a:cubicBezTo>
                  <a:cubicBezTo>
                    <a:pt x="229830" y="90810"/>
                    <a:pt x="202443" y="76319"/>
                    <a:pt x="176078" y="60120"/>
                  </a:cubicBezTo>
                  <a:cubicBezTo>
                    <a:pt x="171169" y="58228"/>
                    <a:pt x="165658" y="60672"/>
                    <a:pt x="163765" y="65581"/>
                  </a:cubicBezTo>
                  <a:cubicBezTo>
                    <a:pt x="162387" y="69156"/>
                    <a:pt x="163283" y="73207"/>
                    <a:pt x="166045" y="75868"/>
                  </a:cubicBezTo>
                  <a:cubicBezTo>
                    <a:pt x="194461" y="93375"/>
                    <a:pt x="224033" y="108926"/>
                    <a:pt x="254564" y="122414"/>
                  </a:cubicBezTo>
                  <a:cubicBezTo>
                    <a:pt x="253421" y="128764"/>
                    <a:pt x="252214" y="135114"/>
                    <a:pt x="251008" y="141464"/>
                  </a:cubicBezTo>
                  <a:cubicBezTo>
                    <a:pt x="250627" y="142289"/>
                    <a:pt x="250373" y="143165"/>
                    <a:pt x="250246" y="144067"/>
                  </a:cubicBezTo>
                  <a:cubicBezTo>
                    <a:pt x="215327" y="126732"/>
                    <a:pt x="181799" y="106710"/>
                    <a:pt x="149979" y="84187"/>
                  </a:cubicBezTo>
                  <a:cubicBezTo>
                    <a:pt x="145681" y="81139"/>
                    <a:pt x="139731" y="82142"/>
                    <a:pt x="136676" y="86441"/>
                  </a:cubicBezTo>
                  <a:cubicBezTo>
                    <a:pt x="133628" y="90740"/>
                    <a:pt x="134638" y="96690"/>
                    <a:pt x="138931" y="99744"/>
                  </a:cubicBezTo>
                  <a:cubicBezTo>
                    <a:pt x="173163" y="123868"/>
                    <a:pt x="209257" y="145229"/>
                    <a:pt x="246881" y="163625"/>
                  </a:cubicBezTo>
                  <a:cubicBezTo>
                    <a:pt x="245229" y="172007"/>
                    <a:pt x="243388" y="180389"/>
                    <a:pt x="241546" y="189025"/>
                  </a:cubicBezTo>
                  <a:cubicBezTo>
                    <a:pt x="209943" y="162793"/>
                    <a:pt x="174503" y="141565"/>
                    <a:pt x="136454" y="126096"/>
                  </a:cubicBezTo>
                  <a:cubicBezTo>
                    <a:pt x="131666" y="123919"/>
                    <a:pt x="126021" y="126039"/>
                    <a:pt x="123843" y="130827"/>
                  </a:cubicBezTo>
                  <a:cubicBezTo>
                    <a:pt x="121665" y="135615"/>
                    <a:pt x="123779" y="141260"/>
                    <a:pt x="128567" y="143438"/>
                  </a:cubicBezTo>
                  <a:cubicBezTo>
                    <a:pt x="128821" y="143553"/>
                    <a:pt x="129082" y="143654"/>
                    <a:pt x="129342" y="143750"/>
                  </a:cubicBezTo>
                  <a:cubicBezTo>
                    <a:pt x="168591" y="159726"/>
                    <a:pt x="204901" y="182129"/>
                    <a:pt x="236784" y="210044"/>
                  </a:cubicBezTo>
                  <a:cubicBezTo>
                    <a:pt x="234752" y="218679"/>
                    <a:pt x="232656" y="227315"/>
                    <a:pt x="230434" y="235888"/>
                  </a:cubicBezTo>
                  <a:cubicBezTo>
                    <a:pt x="191236" y="216209"/>
                    <a:pt x="154666" y="191673"/>
                    <a:pt x="121595" y="162863"/>
                  </a:cubicBezTo>
                  <a:cubicBezTo>
                    <a:pt x="117633" y="159358"/>
                    <a:pt x="111574" y="159726"/>
                    <a:pt x="108069" y="163689"/>
                  </a:cubicBezTo>
                  <a:cubicBezTo>
                    <a:pt x="104564" y="167651"/>
                    <a:pt x="104933" y="173709"/>
                    <a:pt x="108895" y="177214"/>
                  </a:cubicBezTo>
                  <a:cubicBezTo>
                    <a:pt x="144099" y="207878"/>
                    <a:pt x="183114" y="233875"/>
                    <a:pt x="224973" y="254557"/>
                  </a:cubicBezTo>
                  <a:cubicBezTo>
                    <a:pt x="223131" y="260907"/>
                    <a:pt x="221290" y="267575"/>
                    <a:pt x="219321" y="274115"/>
                  </a:cubicBezTo>
                  <a:cubicBezTo>
                    <a:pt x="217607" y="272972"/>
                    <a:pt x="215829" y="271893"/>
                    <a:pt x="214178" y="270940"/>
                  </a:cubicBezTo>
                  <a:lnTo>
                    <a:pt x="211956" y="269670"/>
                  </a:lnTo>
                  <a:cubicBezTo>
                    <a:pt x="208272" y="267384"/>
                    <a:pt x="204462" y="265289"/>
                    <a:pt x="200716" y="263320"/>
                  </a:cubicBezTo>
                  <a:cubicBezTo>
                    <a:pt x="196969" y="261352"/>
                    <a:pt x="191953" y="258367"/>
                    <a:pt x="188016" y="255764"/>
                  </a:cubicBezTo>
                  <a:cubicBezTo>
                    <a:pt x="176357" y="248728"/>
                    <a:pt x="165308" y="240720"/>
                    <a:pt x="154996" y="231824"/>
                  </a:cubicBezTo>
                  <a:cubicBezTo>
                    <a:pt x="139438" y="216298"/>
                    <a:pt x="120122" y="205071"/>
                    <a:pt x="98925" y="199249"/>
                  </a:cubicBezTo>
                  <a:cubicBezTo>
                    <a:pt x="93845" y="197877"/>
                    <a:pt x="88619" y="200881"/>
                    <a:pt x="87241" y="205954"/>
                  </a:cubicBezTo>
                  <a:cubicBezTo>
                    <a:pt x="85870" y="211034"/>
                    <a:pt x="88873" y="216266"/>
                    <a:pt x="93953" y="217638"/>
                  </a:cubicBezTo>
                  <a:cubicBezTo>
                    <a:pt x="94169" y="217695"/>
                    <a:pt x="94385" y="217746"/>
                    <a:pt x="94607" y="217790"/>
                  </a:cubicBezTo>
                  <a:cubicBezTo>
                    <a:pt x="112565" y="222890"/>
                    <a:pt x="128904" y="232535"/>
                    <a:pt x="142042" y="245794"/>
                  </a:cubicBezTo>
                  <a:cubicBezTo>
                    <a:pt x="153154" y="255509"/>
                    <a:pt x="165118" y="264203"/>
                    <a:pt x="177793" y="271765"/>
                  </a:cubicBezTo>
                  <a:cubicBezTo>
                    <a:pt x="182364" y="274750"/>
                    <a:pt x="187063" y="277353"/>
                    <a:pt x="191635" y="279957"/>
                  </a:cubicBezTo>
                  <a:cubicBezTo>
                    <a:pt x="195191" y="281926"/>
                    <a:pt x="198747" y="283958"/>
                    <a:pt x="202303" y="286307"/>
                  </a:cubicBezTo>
                  <a:lnTo>
                    <a:pt x="204907" y="287895"/>
                  </a:lnTo>
                  <a:cubicBezTo>
                    <a:pt x="207676" y="289279"/>
                    <a:pt x="210254" y="291006"/>
                    <a:pt x="212590" y="293038"/>
                  </a:cubicBezTo>
                  <a:cubicBezTo>
                    <a:pt x="212590" y="293483"/>
                    <a:pt x="213225" y="293864"/>
                    <a:pt x="213543" y="294308"/>
                  </a:cubicBezTo>
                  <a:cubicBezTo>
                    <a:pt x="211828" y="299642"/>
                    <a:pt x="210050" y="304976"/>
                    <a:pt x="208272" y="310246"/>
                  </a:cubicBezTo>
                  <a:lnTo>
                    <a:pt x="89527" y="245667"/>
                  </a:lnTo>
                  <a:cubicBezTo>
                    <a:pt x="84752" y="243464"/>
                    <a:pt x="79094" y="245540"/>
                    <a:pt x="76884" y="250322"/>
                  </a:cubicBezTo>
                  <a:cubicBezTo>
                    <a:pt x="74878" y="254659"/>
                    <a:pt x="76402" y="259815"/>
                    <a:pt x="80447" y="262368"/>
                  </a:cubicBezTo>
                  <a:lnTo>
                    <a:pt x="201859" y="328471"/>
                  </a:lnTo>
                  <a:cubicBezTo>
                    <a:pt x="199065" y="336154"/>
                    <a:pt x="196207" y="343838"/>
                    <a:pt x="193159" y="351458"/>
                  </a:cubicBezTo>
                  <a:cubicBezTo>
                    <a:pt x="177570" y="337812"/>
                    <a:pt x="160533" y="325906"/>
                    <a:pt x="142359" y="315962"/>
                  </a:cubicBezTo>
                  <a:cubicBezTo>
                    <a:pt x="121404" y="303262"/>
                    <a:pt x="101656" y="291514"/>
                    <a:pt x="86733" y="274306"/>
                  </a:cubicBezTo>
                  <a:cubicBezTo>
                    <a:pt x="83228" y="270324"/>
                    <a:pt x="77158" y="269943"/>
                    <a:pt x="73176" y="273448"/>
                  </a:cubicBezTo>
                  <a:cubicBezTo>
                    <a:pt x="69195" y="276953"/>
                    <a:pt x="68814" y="283024"/>
                    <a:pt x="72319" y="287006"/>
                  </a:cubicBezTo>
                  <a:cubicBezTo>
                    <a:pt x="89210" y="306500"/>
                    <a:pt x="111244" y="319771"/>
                    <a:pt x="132581" y="332535"/>
                  </a:cubicBezTo>
                  <a:cubicBezTo>
                    <a:pt x="151719" y="342778"/>
                    <a:pt x="169372" y="355598"/>
                    <a:pt x="185031" y="370635"/>
                  </a:cubicBezTo>
                  <a:cubicBezTo>
                    <a:pt x="182364" y="376985"/>
                    <a:pt x="179570" y="382890"/>
                    <a:pt x="176713" y="388987"/>
                  </a:cubicBezTo>
                  <a:cubicBezTo>
                    <a:pt x="165746" y="378490"/>
                    <a:pt x="153320" y="369638"/>
                    <a:pt x="139819" y="362697"/>
                  </a:cubicBezTo>
                  <a:cubicBezTo>
                    <a:pt x="132644" y="358570"/>
                    <a:pt x="125913" y="354633"/>
                    <a:pt x="119626" y="349997"/>
                  </a:cubicBezTo>
                  <a:cubicBezTo>
                    <a:pt x="105015" y="339710"/>
                    <a:pt x="92867" y="326306"/>
                    <a:pt x="84066" y="310754"/>
                  </a:cubicBezTo>
                  <a:cubicBezTo>
                    <a:pt x="81742" y="306037"/>
                    <a:pt x="76027" y="304100"/>
                    <a:pt x="71309" y="306424"/>
                  </a:cubicBezTo>
                  <a:cubicBezTo>
                    <a:pt x="66591" y="308748"/>
                    <a:pt x="64654" y="314463"/>
                    <a:pt x="66978" y="319181"/>
                  </a:cubicBezTo>
                  <a:cubicBezTo>
                    <a:pt x="67137" y="319492"/>
                    <a:pt x="67309" y="319797"/>
                    <a:pt x="67493" y="320089"/>
                  </a:cubicBezTo>
                  <a:cubicBezTo>
                    <a:pt x="77685" y="338136"/>
                    <a:pt x="91763" y="353687"/>
                    <a:pt x="108704" y="365619"/>
                  </a:cubicBezTo>
                  <a:cubicBezTo>
                    <a:pt x="115689" y="370508"/>
                    <a:pt x="123119" y="374763"/>
                    <a:pt x="130294" y="378890"/>
                  </a:cubicBezTo>
                  <a:cubicBezTo>
                    <a:pt x="144963" y="387399"/>
                    <a:pt x="158869" y="395464"/>
                    <a:pt x="167632" y="407656"/>
                  </a:cubicBezTo>
                  <a:cubicBezTo>
                    <a:pt x="165156" y="412545"/>
                    <a:pt x="162679" y="417434"/>
                    <a:pt x="160139" y="422260"/>
                  </a:cubicBezTo>
                  <a:cubicBezTo>
                    <a:pt x="158444" y="420146"/>
                    <a:pt x="155923" y="418851"/>
                    <a:pt x="153218" y="418704"/>
                  </a:cubicBezTo>
                  <a:cubicBezTo>
                    <a:pt x="136727" y="417822"/>
                    <a:pt x="120833" y="412227"/>
                    <a:pt x="107434" y="402576"/>
                  </a:cubicBezTo>
                  <a:cubicBezTo>
                    <a:pt x="93617" y="391343"/>
                    <a:pt x="81545" y="378122"/>
                    <a:pt x="71620" y="363333"/>
                  </a:cubicBezTo>
                  <a:cubicBezTo>
                    <a:pt x="66731" y="356983"/>
                    <a:pt x="61651" y="349997"/>
                    <a:pt x="56190" y="343584"/>
                  </a:cubicBezTo>
                  <a:cubicBezTo>
                    <a:pt x="53040" y="339367"/>
                    <a:pt x="47071" y="338504"/>
                    <a:pt x="42861" y="341654"/>
                  </a:cubicBezTo>
                  <a:cubicBezTo>
                    <a:pt x="38645" y="344803"/>
                    <a:pt x="37781" y="350772"/>
                    <a:pt x="40925" y="354982"/>
                  </a:cubicBezTo>
                  <a:cubicBezTo>
                    <a:pt x="41153" y="355281"/>
                    <a:pt x="41394" y="355566"/>
                    <a:pt x="41649" y="355840"/>
                  </a:cubicBezTo>
                  <a:cubicBezTo>
                    <a:pt x="46728" y="362190"/>
                    <a:pt x="51618" y="368540"/>
                    <a:pt x="56381" y="374890"/>
                  </a:cubicBezTo>
                  <a:cubicBezTo>
                    <a:pt x="67461" y="391177"/>
                    <a:pt x="80898" y="405732"/>
                    <a:pt x="96258" y="418070"/>
                  </a:cubicBezTo>
                  <a:cubicBezTo>
                    <a:pt x="112400" y="429747"/>
                    <a:pt x="131552" y="436555"/>
                    <a:pt x="151440" y="437691"/>
                  </a:cubicBezTo>
                  <a:cubicBezTo>
                    <a:pt x="148837" y="442327"/>
                    <a:pt x="146296" y="447026"/>
                    <a:pt x="143502" y="451597"/>
                  </a:cubicBezTo>
                  <a:cubicBezTo>
                    <a:pt x="140708" y="456170"/>
                    <a:pt x="137914" y="460424"/>
                    <a:pt x="135120" y="464869"/>
                  </a:cubicBezTo>
                  <a:cubicBezTo>
                    <a:pt x="102246" y="447534"/>
                    <a:pt x="73183" y="423778"/>
                    <a:pt x="49649" y="395019"/>
                  </a:cubicBezTo>
                  <a:cubicBezTo>
                    <a:pt x="46335" y="390936"/>
                    <a:pt x="40334" y="390307"/>
                    <a:pt x="36251" y="393622"/>
                  </a:cubicBezTo>
                  <a:cubicBezTo>
                    <a:pt x="32168" y="396937"/>
                    <a:pt x="31539" y="402938"/>
                    <a:pt x="34854" y="407021"/>
                  </a:cubicBezTo>
                  <a:cubicBezTo>
                    <a:pt x="59594" y="437355"/>
                    <a:pt x="90086" y="462494"/>
                    <a:pt x="124579" y="480998"/>
                  </a:cubicBezTo>
                  <a:cubicBezTo>
                    <a:pt x="121595" y="485507"/>
                    <a:pt x="118547" y="489952"/>
                    <a:pt x="115435" y="494396"/>
                  </a:cubicBezTo>
                  <a:cubicBezTo>
                    <a:pt x="85616" y="475556"/>
                    <a:pt x="57714" y="453839"/>
                    <a:pt x="32124" y="429563"/>
                  </a:cubicBezTo>
                  <a:cubicBezTo>
                    <a:pt x="28225" y="426032"/>
                    <a:pt x="22198" y="426331"/>
                    <a:pt x="18668" y="430230"/>
                  </a:cubicBezTo>
                  <a:cubicBezTo>
                    <a:pt x="15245" y="434008"/>
                    <a:pt x="15410" y="439825"/>
                    <a:pt x="19043" y="443406"/>
                  </a:cubicBezTo>
                  <a:cubicBezTo>
                    <a:pt x="45319" y="468336"/>
                    <a:pt x="73970" y="490650"/>
                    <a:pt x="104577" y="510018"/>
                  </a:cubicBezTo>
                  <a:lnTo>
                    <a:pt x="98227" y="518781"/>
                  </a:lnTo>
                  <a:lnTo>
                    <a:pt x="94163" y="524559"/>
                  </a:lnTo>
                  <a:cubicBezTo>
                    <a:pt x="66191" y="509090"/>
                    <a:pt x="39959" y="490650"/>
                    <a:pt x="15931" y="469568"/>
                  </a:cubicBezTo>
                  <a:cubicBezTo>
                    <a:pt x="11969" y="466063"/>
                    <a:pt x="5910" y="466431"/>
                    <a:pt x="2406" y="470394"/>
                  </a:cubicBezTo>
                  <a:cubicBezTo>
                    <a:pt x="-1100" y="474356"/>
                    <a:pt x="-731" y="480414"/>
                    <a:pt x="3231" y="483919"/>
                  </a:cubicBezTo>
                  <a:cubicBezTo>
                    <a:pt x="27964" y="505185"/>
                    <a:pt x="54863" y="523791"/>
                    <a:pt x="83495" y="539418"/>
                  </a:cubicBezTo>
                  <a:lnTo>
                    <a:pt x="72065" y="556055"/>
                  </a:lnTo>
                  <a:cubicBezTo>
                    <a:pt x="58241" y="548429"/>
                    <a:pt x="45877" y="538408"/>
                    <a:pt x="35552" y="526464"/>
                  </a:cubicBezTo>
                  <a:cubicBezTo>
                    <a:pt x="32047" y="522483"/>
                    <a:pt x="25977" y="522102"/>
                    <a:pt x="21995" y="525607"/>
                  </a:cubicBezTo>
                  <a:cubicBezTo>
                    <a:pt x="18014" y="529112"/>
                    <a:pt x="17633" y="535183"/>
                    <a:pt x="21138" y="539164"/>
                  </a:cubicBezTo>
                  <a:cubicBezTo>
                    <a:pt x="32625" y="552429"/>
                    <a:pt x="46303" y="563624"/>
                    <a:pt x="61587" y="572247"/>
                  </a:cubicBezTo>
                  <a:cubicBezTo>
                    <a:pt x="56634" y="579868"/>
                    <a:pt x="51872" y="587615"/>
                    <a:pt x="47300" y="595425"/>
                  </a:cubicBezTo>
                  <a:cubicBezTo>
                    <a:pt x="40816" y="588821"/>
                    <a:pt x="33393" y="583214"/>
                    <a:pt x="25265" y="578788"/>
                  </a:cubicBezTo>
                  <a:cubicBezTo>
                    <a:pt x="20820" y="575981"/>
                    <a:pt x="14934" y="577308"/>
                    <a:pt x="12127" y="581753"/>
                  </a:cubicBezTo>
                  <a:cubicBezTo>
                    <a:pt x="9321" y="586205"/>
                    <a:pt x="10648" y="592085"/>
                    <a:pt x="15093" y="594898"/>
                  </a:cubicBezTo>
                  <a:cubicBezTo>
                    <a:pt x="15442" y="595114"/>
                    <a:pt x="15810" y="595317"/>
                    <a:pt x="16185" y="595489"/>
                  </a:cubicBezTo>
                  <a:cubicBezTo>
                    <a:pt x="24319" y="599940"/>
                    <a:pt x="31533" y="605883"/>
                    <a:pt x="37457" y="613015"/>
                  </a:cubicBezTo>
                  <a:cubicBezTo>
                    <a:pt x="27570" y="631442"/>
                    <a:pt x="19347" y="650721"/>
                    <a:pt x="12883" y="670609"/>
                  </a:cubicBezTo>
                  <a:cubicBezTo>
                    <a:pt x="11321" y="675670"/>
                    <a:pt x="14153" y="681036"/>
                    <a:pt x="19208" y="682604"/>
                  </a:cubicBezTo>
                  <a:cubicBezTo>
                    <a:pt x="19214" y="682604"/>
                    <a:pt x="19227" y="682610"/>
                    <a:pt x="19233" y="682610"/>
                  </a:cubicBezTo>
                  <a:cubicBezTo>
                    <a:pt x="20325" y="682922"/>
                    <a:pt x="21462" y="683068"/>
                    <a:pt x="22599" y="683055"/>
                  </a:cubicBezTo>
                  <a:cubicBezTo>
                    <a:pt x="26554" y="682801"/>
                    <a:pt x="29952" y="680159"/>
                    <a:pt x="31171" y="676388"/>
                  </a:cubicBezTo>
                  <a:cubicBezTo>
                    <a:pt x="36949" y="658531"/>
                    <a:pt x="44284" y="641215"/>
                    <a:pt x="53078" y="624635"/>
                  </a:cubicBezTo>
                  <a:cubicBezTo>
                    <a:pt x="57365" y="630668"/>
                    <a:pt x="62426" y="636109"/>
                    <a:pt x="68128" y="640827"/>
                  </a:cubicBezTo>
                  <a:cubicBezTo>
                    <a:pt x="72147" y="644161"/>
                    <a:pt x="78116" y="643609"/>
                    <a:pt x="81450" y="639589"/>
                  </a:cubicBezTo>
                  <a:cubicBezTo>
                    <a:pt x="81476" y="639558"/>
                    <a:pt x="81501" y="639526"/>
                    <a:pt x="81526" y="639494"/>
                  </a:cubicBezTo>
                  <a:cubicBezTo>
                    <a:pt x="84847" y="635385"/>
                    <a:pt x="84225" y="629372"/>
                    <a:pt x="80129" y="626032"/>
                  </a:cubicBezTo>
                  <a:cubicBezTo>
                    <a:pt x="73278" y="620425"/>
                    <a:pt x="67658" y="613465"/>
                    <a:pt x="63619" y="605585"/>
                  </a:cubicBezTo>
                  <a:cubicBezTo>
                    <a:pt x="67855" y="598346"/>
                    <a:pt x="72236" y="591171"/>
                    <a:pt x="76764" y="584059"/>
                  </a:cubicBezTo>
                  <a:lnTo>
                    <a:pt x="98608" y="613522"/>
                  </a:lnTo>
                  <a:cubicBezTo>
                    <a:pt x="101783" y="618615"/>
                    <a:pt x="107339" y="621727"/>
                    <a:pt x="113340" y="621777"/>
                  </a:cubicBezTo>
                  <a:cubicBezTo>
                    <a:pt x="115753" y="621714"/>
                    <a:pt x="118096" y="620939"/>
                    <a:pt x="120071" y="619555"/>
                  </a:cubicBezTo>
                  <a:cubicBezTo>
                    <a:pt x="124376" y="616539"/>
                    <a:pt x="125456" y="610621"/>
                    <a:pt x="122484" y="606284"/>
                  </a:cubicBezTo>
                  <a:cubicBezTo>
                    <a:pt x="120528" y="603528"/>
                    <a:pt x="117283" y="601991"/>
                    <a:pt x="113912" y="602220"/>
                  </a:cubicBezTo>
                  <a:lnTo>
                    <a:pt x="113912" y="602220"/>
                  </a:lnTo>
                  <a:lnTo>
                    <a:pt x="87876" y="567168"/>
                  </a:lnTo>
                  <a:cubicBezTo>
                    <a:pt x="91115" y="562341"/>
                    <a:pt x="94226" y="557579"/>
                    <a:pt x="97719" y="552753"/>
                  </a:cubicBezTo>
                  <a:lnTo>
                    <a:pt x="169220" y="591552"/>
                  </a:lnTo>
                  <a:cubicBezTo>
                    <a:pt x="170769" y="592358"/>
                    <a:pt x="172496" y="592752"/>
                    <a:pt x="174237" y="592695"/>
                  </a:cubicBezTo>
                  <a:cubicBezTo>
                    <a:pt x="179488" y="592453"/>
                    <a:pt x="183552" y="587996"/>
                    <a:pt x="183310" y="582738"/>
                  </a:cubicBezTo>
                  <a:cubicBezTo>
                    <a:pt x="183152" y="579391"/>
                    <a:pt x="181253" y="576375"/>
                    <a:pt x="178300" y="574788"/>
                  </a:cubicBezTo>
                  <a:lnTo>
                    <a:pt x="108450" y="537069"/>
                  </a:lnTo>
                  <a:lnTo>
                    <a:pt x="113721" y="529576"/>
                  </a:lnTo>
                  <a:lnTo>
                    <a:pt x="117658" y="523988"/>
                  </a:lnTo>
                  <a:cubicBezTo>
                    <a:pt x="161073" y="553693"/>
                    <a:pt x="210704" y="573086"/>
                    <a:pt x="262756" y="580693"/>
                  </a:cubicBezTo>
                  <a:lnTo>
                    <a:pt x="264597" y="580693"/>
                  </a:lnTo>
                  <a:cubicBezTo>
                    <a:pt x="269855" y="580922"/>
                    <a:pt x="274306" y="576839"/>
                    <a:pt x="274535" y="571581"/>
                  </a:cubicBezTo>
                  <a:cubicBezTo>
                    <a:pt x="274763" y="566323"/>
                    <a:pt x="270680" y="561872"/>
                    <a:pt x="265422" y="561643"/>
                  </a:cubicBezTo>
                  <a:cubicBezTo>
                    <a:pt x="216546" y="554360"/>
                    <a:pt x="169969" y="536052"/>
                    <a:pt x="129215" y="508113"/>
                  </a:cubicBezTo>
                  <a:lnTo>
                    <a:pt x="141026" y="490777"/>
                  </a:lnTo>
                  <a:cubicBezTo>
                    <a:pt x="177691" y="514888"/>
                    <a:pt x="218655" y="531722"/>
                    <a:pt x="261676" y="540371"/>
                  </a:cubicBezTo>
                  <a:cubicBezTo>
                    <a:pt x="262451" y="540497"/>
                    <a:pt x="263244" y="540497"/>
                    <a:pt x="264025" y="540371"/>
                  </a:cubicBezTo>
                  <a:cubicBezTo>
                    <a:pt x="268369" y="540161"/>
                    <a:pt x="272007" y="537018"/>
                    <a:pt x="272852" y="532751"/>
                  </a:cubicBezTo>
                  <a:cubicBezTo>
                    <a:pt x="273868" y="527582"/>
                    <a:pt x="270521" y="522565"/>
                    <a:pt x="265359" y="521511"/>
                  </a:cubicBezTo>
                  <a:cubicBezTo>
                    <a:pt x="224821" y="513281"/>
                    <a:pt x="186219" y="497400"/>
                    <a:pt x="151631" y="474712"/>
                  </a:cubicBezTo>
                  <a:cubicBezTo>
                    <a:pt x="154551" y="470140"/>
                    <a:pt x="157472" y="465568"/>
                    <a:pt x="160266" y="460996"/>
                  </a:cubicBezTo>
                  <a:cubicBezTo>
                    <a:pt x="163060" y="456424"/>
                    <a:pt x="165029" y="452740"/>
                    <a:pt x="167378" y="448613"/>
                  </a:cubicBezTo>
                  <a:cubicBezTo>
                    <a:pt x="211860" y="470368"/>
                    <a:pt x="258545" y="487291"/>
                    <a:pt x="306634" y="499096"/>
                  </a:cubicBezTo>
                  <a:cubicBezTo>
                    <a:pt x="307548" y="499324"/>
                    <a:pt x="308488" y="499432"/>
                    <a:pt x="309428" y="499413"/>
                  </a:cubicBezTo>
                  <a:cubicBezTo>
                    <a:pt x="314686" y="499902"/>
                    <a:pt x="319353" y="496035"/>
                    <a:pt x="319842" y="490777"/>
                  </a:cubicBezTo>
                  <a:cubicBezTo>
                    <a:pt x="320331" y="485519"/>
                    <a:pt x="316464" y="480852"/>
                    <a:pt x="311206" y="480363"/>
                  </a:cubicBezTo>
                  <a:cubicBezTo>
                    <a:pt x="264800" y="468952"/>
                    <a:pt x="219740" y="452652"/>
                    <a:pt x="176776" y="431722"/>
                  </a:cubicBezTo>
                  <a:cubicBezTo>
                    <a:pt x="179253" y="427214"/>
                    <a:pt x="181539" y="422578"/>
                    <a:pt x="183888" y="418006"/>
                  </a:cubicBezTo>
                  <a:cubicBezTo>
                    <a:pt x="202938" y="426896"/>
                    <a:pt x="224084" y="429246"/>
                    <a:pt x="244531" y="431468"/>
                  </a:cubicBezTo>
                  <a:lnTo>
                    <a:pt x="255961" y="432802"/>
                  </a:lnTo>
                  <a:cubicBezTo>
                    <a:pt x="277487" y="435405"/>
                    <a:pt x="304157" y="440676"/>
                    <a:pt x="319461" y="458646"/>
                  </a:cubicBezTo>
                  <a:cubicBezTo>
                    <a:pt x="321398" y="460881"/>
                    <a:pt x="324255" y="462100"/>
                    <a:pt x="327208" y="461948"/>
                  </a:cubicBezTo>
                  <a:cubicBezTo>
                    <a:pt x="329310" y="461821"/>
                    <a:pt x="331317" y="461021"/>
                    <a:pt x="332923" y="459662"/>
                  </a:cubicBezTo>
                  <a:cubicBezTo>
                    <a:pt x="336898" y="456271"/>
                    <a:pt x="337374" y="450302"/>
                    <a:pt x="333983" y="446321"/>
                  </a:cubicBezTo>
                  <a:cubicBezTo>
                    <a:pt x="333945" y="446283"/>
                    <a:pt x="333914" y="446238"/>
                    <a:pt x="333875" y="446200"/>
                  </a:cubicBezTo>
                  <a:cubicBezTo>
                    <a:pt x="314127" y="423340"/>
                    <a:pt x="283075" y="416927"/>
                    <a:pt x="258056" y="413878"/>
                  </a:cubicBezTo>
                  <a:cubicBezTo>
                    <a:pt x="254183" y="413371"/>
                    <a:pt x="250309" y="412990"/>
                    <a:pt x="246372" y="412545"/>
                  </a:cubicBezTo>
                  <a:cubicBezTo>
                    <a:pt x="226878" y="410386"/>
                    <a:pt x="208272" y="408354"/>
                    <a:pt x="192080" y="400925"/>
                  </a:cubicBezTo>
                  <a:cubicBezTo>
                    <a:pt x="194620" y="395590"/>
                    <a:pt x="197160" y="390257"/>
                    <a:pt x="199509" y="384859"/>
                  </a:cubicBezTo>
                  <a:cubicBezTo>
                    <a:pt x="212127" y="391996"/>
                    <a:pt x="226351" y="395819"/>
                    <a:pt x="240848" y="395971"/>
                  </a:cubicBezTo>
                  <a:cubicBezTo>
                    <a:pt x="249446" y="396251"/>
                    <a:pt x="258050" y="396080"/>
                    <a:pt x="266629" y="395464"/>
                  </a:cubicBezTo>
                  <a:cubicBezTo>
                    <a:pt x="274566" y="395083"/>
                    <a:pt x="282123" y="394702"/>
                    <a:pt x="289680" y="394956"/>
                  </a:cubicBezTo>
                  <a:cubicBezTo>
                    <a:pt x="312806" y="395730"/>
                    <a:pt x="335298" y="402677"/>
                    <a:pt x="354831" y="415085"/>
                  </a:cubicBezTo>
                  <a:cubicBezTo>
                    <a:pt x="356507" y="416114"/>
                    <a:pt x="358450" y="416622"/>
                    <a:pt x="360418" y="416546"/>
                  </a:cubicBezTo>
                  <a:cubicBezTo>
                    <a:pt x="363504" y="416368"/>
                    <a:pt x="366317" y="414717"/>
                    <a:pt x="367975" y="412101"/>
                  </a:cubicBezTo>
                  <a:cubicBezTo>
                    <a:pt x="370807" y="407706"/>
                    <a:pt x="369543" y="401852"/>
                    <a:pt x="365156" y="399020"/>
                  </a:cubicBezTo>
                  <a:cubicBezTo>
                    <a:pt x="365124" y="399001"/>
                    <a:pt x="365086" y="398975"/>
                    <a:pt x="365054" y="398956"/>
                  </a:cubicBezTo>
                  <a:cubicBezTo>
                    <a:pt x="342626" y="384776"/>
                    <a:pt x="316832" y="376820"/>
                    <a:pt x="290314" y="375906"/>
                  </a:cubicBezTo>
                  <a:cubicBezTo>
                    <a:pt x="281996" y="375588"/>
                    <a:pt x="273677" y="375906"/>
                    <a:pt x="265676" y="376477"/>
                  </a:cubicBezTo>
                  <a:cubicBezTo>
                    <a:pt x="257688" y="377030"/>
                    <a:pt x="249674" y="377182"/>
                    <a:pt x="241674" y="376921"/>
                  </a:cubicBezTo>
                  <a:cubicBezTo>
                    <a:pt x="229437" y="376909"/>
                    <a:pt x="217454" y="373480"/>
                    <a:pt x="207066" y="367015"/>
                  </a:cubicBezTo>
                  <a:cubicBezTo>
                    <a:pt x="209987" y="360031"/>
                    <a:pt x="212781" y="353046"/>
                    <a:pt x="215448" y="345934"/>
                  </a:cubicBezTo>
                  <a:cubicBezTo>
                    <a:pt x="253078" y="356360"/>
                    <a:pt x="292150" y="360646"/>
                    <a:pt x="331145" y="358634"/>
                  </a:cubicBezTo>
                  <a:cubicBezTo>
                    <a:pt x="343908" y="358005"/>
                    <a:pt x="356627" y="356671"/>
                    <a:pt x="369245" y="354633"/>
                  </a:cubicBezTo>
                  <a:cubicBezTo>
                    <a:pt x="374503" y="353808"/>
                    <a:pt x="378103" y="348873"/>
                    <a:pt x="377278" y="343616"/>
                  </a:cubicBezTo>
                  <a:cubicBezTo>
                    <a:pt x="376452" y="338358"/>
                    <a:pt x="371518" y="334758"/>
                    <a:pt x="366260" y="335583"/>
                  </a:cubicBezTo>
                  <a:cubicBezTo>
                    <a:pt x="318242" y="343127"/>
                    <a:pt x="269169" y="340358"/>
                    <a:pt x="222306" y="327455"/>
                  </a:cubicBezTo>
                  <a:cubicBezTo>
                    <a:pt x="224719" y="320660"/>
                    <a:pt x="227005" y="313802"/>
                    <a:pt x="229291" y="306945"/>
                  </a:cubicBezTo>
                  <a:cubicBezTo>
                    <a:pt x="244378" y="314698"/>
                    <a:pt x="261346" y="318044"/>
                    <a:pt x="278249" y="316596"/>
                  </a:cubicBezTo>
                  <a:cubicBezTo>
                    <a:pt x="285533" y="316196"/>
                    <a:pt x="292784" y="315371"/>
                    <a:pt x="299966" y="314120"/>
                  </a:cubicBezTo>
                  <a:cubicBezTo>
                    <a:pt x="304284" y="313421"/>
                    <a:pt x="308602" y="312596"/>
                    <a:pt x="312666" y="311771"/>
                  </a:cubicBezTo>
                  <a:cubicBezTo>
                    <a:pt x="331716" y="308341"/>
                    <a:pt x="349306" y="305040"/>
                    <a:pt x="366578" y="308278"/>
                  </a:cubicBezTo>
                  <a:cubicBezTo>
                    <a:pt x="371836" y="309243"/>
                    <a:pt x="376884" y="305757"/>
                    <a:pt x="377849" y="300499"/>
                  </a:cubicBezTo>
                  <a:cubicBezTo>
                    <a:pt x="378814" y="295241"/>
                    <a:pt x="375328" y="290193"/>
                    <a:pt x="370070" y="289228"/>
                  </a:cubicBezTo>
                  <a:cubicBezTo>
                    <a:pt x="349369" y="285354"/>
                    <a:pt x="328986" y="289228"/>
                    <a:pt x="309237" y="292721"/>
                  </a:cubicBezTo>
                  <a:lnTo>
                    <a:pt x="296537" y="295007"/>
                  </a:lnTo>
                  <a:cubicBezTo>
                    <a:pt x="268280" y="299642"/>
                    <a:pt x="248722" y="297420"/>
                    <a:pt x="234943" y="288021"/>
                  </a:cubicBezTo>
                  <a:lnTo>
                    <a:pt x="234943" y="288021"/>
                  </a:lnTo>
                  <a:cubicBezTo>
                    <a:pt x="237356" y="280147"/>
                    <a:pt x="239705" y="272337"/>
                    <a:pt x="241927" y="264463"/>
                  </a:cubicBezTo>
                  <a:cubicBezTo>
                    <a:pt x="265950" y="270654"/>
                    <a:pt x="290727" y="273429"/>
                    <a:pt x="315524" y="272718"/>
                  </a:cubicBezTo>
                  <a:cubicBezTo>
                    <a:pt x="334517" y="271753"/>
                    <a:pt x="353357" y="268775"/>
                    <a:pt x="371721" y="263828"/>
                  </a:cubicBezTo>
                  <a:cubicBezTo>
                    <a:pt x="376808" y="262444"/>
                    <a:pt x="379805" y="257199"/>
                    <a:pt x="378421" y="252112"/>
                  </a:cubicBezTo>
                  <a:cubicBezTo>
                    <a:pt x="377036" y="247026"/>
                    <a:pt x="371791" y="244029"/>
                    <a:pt x="366705" y="245413"/>
                  </a:cubicBezTo>
                  <a:cubicBezTo>
                    <a:pt x="327513" y="255973"/>
                    <a:pt x="286320" y="256760"/>
                    <a:pt x="246753" y="247699"/>
                  </a:cubicBezTo>
                  <a:cubicBezTo>
                    <a:pt x="248531" y="240904"/>
                    <a:pt x="250246" y="234174"/>
                    <a:pt x="251897" y="227443"/>
                  </a:cubicBezTo>
                  <a:cubicBezTo>
                    <a:pt x="290778" y="233545"/>
                    <a:pt x="330193" y="235564"/>
                    <a:pt x="369499" y="23347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65" name="Shape 865"/>
        <p:cNvGrpSpPr/>
        <p:nvPr/>
      </p:nvGrpSpPr>
      <p:grpSpPr>
        <a:xfrm>
          <a:off x="0" y="0"/>
          <a:ext cx="0" cy="0"/>
          <a:chOff x="0" y="0"/>
          <a:chExt cx="0" cy="0"/>
        </a:xfrm>
      </p:grpSpPr>
      <p:grpSp>
        <p:nvGrpSpPr>
          <p:cNvPr id="866" name="Google Shape;866;p9"/>
          <p:cNvGrpSpPr/>
          <p:nvPr/>
        </p:nvGrpSpPr>
        <p:grpSpPr>
          <a:xfrm flipH="1">
            <a:off x="-994524" y="-1593203"/>
            <a:ext cx="11119284" cy="9091909"/>
            <a:chOff x="4604892" y="4772533"/>
            <a:chExt cx="1053142" cy="861123"/>
          </a:xfrm>
        </p:grpSpPr>
        <p:sp>
          <p:nvSpPr>
            <p:cNvPr id="867" name="Google Shape;867;p9"/>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8" name="Google Shape;868;p9"/>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9" name="Google Shape;869;p9"/>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0" name="Google Shape;870;p9"/>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1" name="Google Shape;871;p9"/>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72" name="Google Shape;872;p9"/>
          <p:cNvSpPr/>
          <p:nvPr/>
        </p:nvSpPr>
        <p:spPr>
          <a:xfrm flipH="1" rot="-750511">
            <a:off x="-505331" y="-1065543"/>
            <a:ext cx="10151921" cy="3855098"/>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3" name="Google Shape;873;p9"/>
          <p:cNvSpPr/>
          <p:nvPr/>
        </p:nvSpPr>
        <p:spPr>
          <a:xfrm flipH="1" rot="10540379">
            <a:off x="-237768" y="3734669"/>
            <a:ext cx="9030675" cy="3429315"/>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4" name="Google Shape;874;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75" name="Google Shape;875;p9"/>
          <p:cNvSpPr txBox="1"/>
          <p:nvPr>
            <p:ph idx="1" type="subTitle"/>
          </p:nvPr>
        </p:nvSpPr>
        <p:spPr>
          <a:xfrm>
            <a:off x="4936486" y="2739023"/>
            <a:ext cx="26004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6" name="Google Shape;876;p9"/>
          <p:cNvSpPr txBox="1"/>
          <p:nvPr>
            <p:ph idx="2" type="subTitle"/>
          </p:nvPr>
        </p:nvSpPr>
        <p:spPr>
          <a:xfrm>
            <a:off x="1607114" y="2739023"/>
            <a:ext cx="26004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7" name="Google Shape;877;p9"/>
          <p:cNvSpPr txBox="1"/>
          <p:nvPr>
            <p:ph idx="3" type="subTitle"/>
          </p:nvPr>
        </p:nvSpPr>
        <p:spPr>
          <a:xfrm>
            <a:off x="1607114" y="2251400"/>
            <a:ext cx="26004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8" name="Google Shape;878;p9"/>
          <p:cNvSpPr txBox="1"/>
          <p:nvPr>
            <p:ph idx="4" type="subTitle"/>
          </p:nvPr>
        </p:nvSpPr>
        <p:spPr>
          <a:xfrm>
            <a:off x="4936486" y="2251400"/>
            <a:ext cx="26004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79" name="Google Shape;879;p9"/>
          <p:cNvGrpSpPr/>
          <p:nvPr/>
        </p:nvGrpSpPr>
        <p:grpSpPr>
          <a:xfrm>
            <a:off x="-465634" y="2222925"/>
            <a:ext cx="2221858" cy="3317842"/>
            <a:chOff x="-465634" y="2222925"/>
            <a:chExt cx="2221858" cy="3317842"/>
          </a:xfrm>
        </p:grpSpPr>
        <p:grpSp>
          <p:nvGrpSpPr>
            <p:cNvPr id="880" name="Google Shape;880;p9"/>
            <p:cNvGrpSpPr/>
            <p:nvPr/>
          </p:nvGrpSpPr>
          <p:grpSpPr>
            <a:xfrm>
              <a:off x="-465634" y="3959998"/>
              <a:ext cx="1920245" cy="1580769"/>
              <a:chOff x="4439913" y="3562130"/>
              <a:chExt cx="1544474" cy="1271430"/>
            </a:xfrm>
          </p:grpSpPr>
          <p:sp>
            <p:nvSpPr>
              <p:cNvPr id="881" name="Google Shape;881;p9"/>
              <p:cNvSpPr/>
              <p:nvPr/>
            </p:nvSpPr>
            <p:spPr>
              <a:xfrm>
                <a:off x="5019453" y="3562130"/>
                <a:ext cx="567017" cy="858720"/>
              </a:xfrm>
              <a:custGeom>
                <a:rect b="b" l="l" r="r" t="t"/>
                <a:pathLst>
                  <a:path extrusionOk="0" h="1213739" w="801438">
                    <a:moveTo>
                      <a:pt x="709146" y="808927"/>
                    </a:moveTo>
                    <a:cubicBezTo>
                      <a:pt x="698604" y="797198"/>
                      <a:pt x="687238" y="786206"/>
                      <a:pt x="675173" y="776034"/>
                    </a:cubicBezTo>
                    <a:lnTo>
                      <a:pt x="646408" y="787527"/>
                    </a:lnTo>
                    <a:lnTo>
                      <a:pt x="656885" y="761429"/>
                    </a:lnTo>
                    <a:cubicBezTo>
                      <a:pt x="624563" y="736918"/>
                      <a:pt x="589765" y="716979"/>
                      <a:pt x="556682" y="695198"/>
                    </a:cubicBezTo>
                    <a:cubicBezTo>
                      <a:pt x="531282" y="678815"/>
                      <a:pt x="505882" y="661670"/>
                      <a:pt x="481181" y="644398"/>
                    </a:cubicBezTo>
                    <a:cubicBezTo>
                      <a:pt x="437874" y="614363"/>
                      <a:pt x="379962" y="565277"/>
                      <a:pt x="338306" y="530924"/>
                    </a:cubicBezTo>
                    <a:cubicBezTo>
                      <a:pt x="318303" y="514287"/>
                      <a:pt x="298364" y="498348"/>
                      <a:pt x="279377" y="481584"/>
                    </a:cubicBezTo>
                    <a:lnTo>
                      <a:pt x="256327" y="490792"/>
                    </a:lnTo>
                    <a:lnTo>
                      <a:pt x="265217" y="468630"/>
                    </a:lnTo>
                    <a:cubicBezTo>
                      <a:pt x="239309" y="444323"/>
                      <a:pt x="215306" y="418040"/>
                      <a:pt x="193462" y="390017"/>
                    </a:cubicBezTo>
                    <a:lnTo>
                      <a:pt x="168062" y="395161"/>
                    </a:lnTo>
                    <a:lnTo>
                      <a:pt x="180762" y="373571"/>
                    </a:lnTo>
                    <a:cubicBezTo>
                      <a:pt x="158347" y="343179"/>
                      <a:pt x="137900" y="311360"/>
                      <a:pt x="119612" y="278321"/>
                    </a:cubicBezTo>
                    <a:lnTo>
                      <a:pt x="92370" y="283782"/>
                    </a:lnTo>
                    <a:lnTo>
                      <a:pt x="108054" y="256858"/>
                    </a:lnTo>
                    <a:lnTo>
                      <a:pt x="104816" y="250508"/>
                    </a:lnTo>
                    <a:lnTo>
                      <a:pt x="84750" y="254572"/>
                    </a:lnTo>
                    <a:lnTo>
                      <a:pt x="96751" y="233871"/>
                    </a:lnTo>
                    <a:cubicBezTo>
                      <a:pt x="92624" y="225171"/>
                      <a:pt x="88687" y="216472"/>
                      <a:pt x="84813" y="207645"/>
                    </a:cubicBezTo>
                    <a:lnTo>
                      <a:pt x="61255" y="212408"/>
                    </a:lnTo>
                    <a:lnTo>
                      <a:pt x="76114" y="187008"/>
                    </a:lnTo>
                    <a:cubicBezTo>
                      <a:pt x="51984" y="126276"/>
                      <a:pt x="32680" y="63748"/>
                      <a:pt x="18329" y="0"/>
                    </a:cubicBezTo>
                    <a:lnTo>
                      <a:pt x="9629" y="0"/>
                    </a:lnTo>
                    <a:cubicBezTo>
                      <a:pt x="2772" y="34493"/>
                      <a:pt x="-403" y="69609"/>
                      <a:pt x="41" y="104775"/>
                    </a:cubicBezTo>
                    <a:cubicBezTo>
                      <a:pt x="359" y="128664"/>
                      <a:pt x="2010" y="152521"/>
                      <a:pt x="5121" y="176213"/>
                    </a:cubicBezTo>
                    <a:lnTo>
                      <a:pt x="28489" y="174879"/>
                    </a:lnTo>
                    <a:lnTo>
                      <a:pt x="8804" y="201041"/>
                    </a:lnTo>
                    <a:cubicBezTo>
                      <a:pt x="16678" y="247669"/>
                      <a:pt x="30013" y="293212"/>
                      <a:pt x="48491" y="336741"/>
                    </a:cubicBezTo>
                    <a:lnTo>
                      <a:pt x="77194" y="328232"/>
                    </a:lnTo>
                    <a:lnTo>
                      <a:pt x="60302" y="362649"/>
                    </a:lnTo>
                    <a:cubicBezTo>
                      <a:pt x="68113" y="378587"/>
                      <a:pt x="76495" y="394399"/>
                      <a:pt x="85702" y="409067"/>
                    </a:cubicBezTo>
                    <a:cubicBezTo>
                      <a:pt x="110150" y="448678"/>
                      <a:pt x="140439" y="484334"/>
                      <a:pt x="175619" y="514795"/>
                    </a:cubicBezTo>
                    <a:lnTo>
                      <a:pt x="201019" y="500380"/>
                    </a:lnTo>
                    <a:lnTo>
                      <a:pt x="192827" y="529336"/>
                    </a:lnTo>
                    <a:cubicBezTo>
                      <a:pt x="203241" y="537782"/>
                      <a:pt x="213909" y="545783"/>
                      <a:pt x="224577" y="553339"/>
                    </a:cubicBezTo>
                    <a:cubicBezTo>
                      <a:pt x="249850" y="571672"/>
                      <a:pt x="276457" y="588035"/>
                      <a:pt x="304206" y="602298"/>
                    </a:cubicBezTo>
                    <a:cubicBezTo>
                      <a:pt x="318494" y="609600"/>
                      <a:pt x="333035" y="616141"/>
                      <a:pt x="347640" y="622300"/>
                    </a:cubicBezTo>
                    <a:lnTo>
                      <a:pt x="375263" y="606743"/>
                    </a:lnTo>
                    <a:lnTo>
                      <a:pt x="368404" y="630936"/>
                    </a:lnTo>
                    <a:cubicBezTo>
                      <a:pt x="402123" y="643757"/>
                      <a:pt x="435207" y="658337"/>
                      <a:pt x="467401" y="674624"/>
                    </a:cubicBezTo>
                    <a:cubicBezTo>
                      <a:pt x="552110" y="717995"/>
                      <a:pt x="603354" y="777177"/>
                      <a:pt x="654599" y="865124"/>
                    </a:cubicBezTo>
                    <a:cubicBezTo>
                      <a:pt x="669395" y="888873"/>
                      <a:pt x="683238" y="913384"/>
                      <a:pt x="695684" y="938657"/>
                    </a:cubicBezTo>
                    <a:lnTo>
                      <a:pt x="714734" y="927862"/>
                    </a:lnTo>
                    <a:lnTo>
                      <a:pt x="705653" y="959993"/>
                    </a:lnTo>
                    <a:cubicBezTo>
                      <a:pt x="740388" y="1036765"/>
                      <a:pt x="761660" y="1120521"/>
                      <a:pt x="758358" y="1210501"/>
                    </a:cubicBezTo>
                    <a:lnTo>
                      <a:pt x="766550" y="1213739"/>
                    </a:lnTo>
                    <a:cubicBezTo>
                      <a:pt x="784076" y="1182599"/>
                      <a:pt x="795125" y="1148195"/>
                      <a:pt x="798871" y="1112647"/>
                    </a:cubicBezTo>
                    <a:cubicBezTo>
                      <a:pt x="811571" y="1003237"/>
                      <a:pt x="776456" y="885635"/>
                      <a:pt x="709146" y="8089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2" name="Google Shape;882;p9"/>
              <p:cNvSpPr/>
              <p:nvPr/>
            </p:nvSpPr>
            <p:spPr>
              <a:xfrm>
                <a:off x="4809555" y="3974840"/>
                <a:ext cx="567017" cy="858720"/>
              </a:xfrm>
              <a:custGeom>
                <a:rect b="b" l="l" r="r" t="t"/>
                <a:pathLst>
                  <a:path extrusionOk="0" h="1213739" w="801438">
                    <a:moveTo>
                      <a:pt x="709145" y="808863"/>
                    </a:moveTo>
                    <a:cubicBezTo>
                      <a:pt x="698605" y="797103"/>
                      <a:pt x="687238" y="786111"/>
                      <a:pt x="675173" y="775970"/>
                    </a:cubicBezTo>
                    <a:lnTo>
                      <a:pt x="646407" y="787464"/>
                    </a:lnTo>
                    <a:lnTo>
                      <a:pt x="656885" y="761365"/>
                    </a:lnTo>
                    <a:cubicBezTo>
                      <a:pt x="624563" y="736854"/>
                      <a:pt x="589766" y="716915"/>
                      <a:pt x="556681" y="695135"/>
                    </a:cubicBezTo>
                    <a:cubicBezTo>
                      <a:pt x="531281" y="678752"/>
                      <a:pt x="505881" y="661543"/>
                      <a:pt x="481181" y="644335"/>
                    </a:cubicBezTo>
                    <a:cubicBezTo>
                      <a:pt x="437873" y="614299"/>
                      <a:pt x="379961" y="565150"/>
                      <a:pt x="338306" y="530797"/>
                    </a:cubicBezTo>
                    <a:cubicBezTo>
                      <a:pt x="318303" y="514160"/>
                      <a:pt x="298364" y="498285"/>
                      <a:pt x="279377" y="481457"/>
                    </a:cubicBezTo>
                    <a:lnTo>
                      <a:pt x="256327" y="490665"/>
                    </a:lnTo>
                    <a:lnTo>
                      <a:pt x="265217" y="468567"/>
                    </a:lnTo>
                    <a:cubicBezTo>
                      <a:pt x="239309" y="444240"/>
                      <a:pt x="215305" y="417957"/>
                      <a:pt x="193462" y="389954"/>
                    </a:cubicBezTo>
                    <a:lnTo>
                      <a:pt x="168062" y="395034"/>
                    </a:lnTo>
                    <a:lnTo>
                      <a:pt x="180762" y="373507"/>
                    </a:lnTo>
                    <a:cubicBezTo>
                      <a:pt x="158346" y="343122"/>
                      <a:pt x="137899" y="311302"/>
                      <a:pt x="119611" y="278257"/>
                    </a:cubicBezTo>
                    <a:lnTo>
                      <a:pt x="92369" y="283782"/>
                    </a:lnTo>
                    <a:lnTo>
                      <a:pt x="108055" y="256858"/>
                    </a:lnTo>
                    <a:cubicBezTo>
                      <a:pt x="106975" y="254762"/>
                      <a:pt x="105895" y="252667"/>
                      <a:pt x="104880" y="250508"/>
                    </a:cubicBezTo>
                    <a:lnTo>
                      <a:pt x="84750" y="254508"/>
                    </a:lnTo>
                    <a:lnTo>
                      <a:pt x="96751" y="233871"/>
                    </a:lnTo>
                    <a:cubicBezTo>
                      <a:pt x="92687" y="225171"/>
                      <a:pt x="88687" y="216408"/>
                      <a:pt x="84877" y="207645"/>
                    </a:cubicBezTo>
                    <a:lnTo>
                      <a:pt x="61255" y="212408"/>
                    </a:lnTo>
                    <a:lnTo>
                      <a:pt x="76114" y="187008"/>
                    </a:lnTo>
                    <a:cubicBezTo>
                      <a:pt x="51984" y="126283"/>
                      <a:pt x="32680" y="63754"/>
                      <a:pt x="18329" y="0"/>
                    </a:cubicBezTo>
                    <a:lnTo>
                      <a:pt x="9630" y="0"/>
                    </a:lnTo>
                    <a:cubicBezTo>
                      <a:pt x="2771" y="34519"/>
                      <a:pt x="-404" y="69653"/>
                      <a:pt x="41" y="104839"/>
                    </a:cubicBezTo>
                    <a:cubicBezTo>
                      <a:pt x="358" y="128708"/>
                      <a:pt x="2009" y="152540"/>
                      <a:pt x="5121" y="176213"/>
                    </a:cubicBezTo>
                    <a:lnTo>
                      <a:pt x="28489" y="174942"/>
                    </a:lnTo>
                    <a:lnTo>
                      <a:pt x="8804" y="201104"/>
                    </a:lnTo>
                    <a:cubicBezTo>
                      <a:pt x="16742" y="247720"/>
                      <a:pt x="30076" y="293262"/>
                      <a:pt x="48492" y="336804"/>
                    </a:cubicBezTo>
                    <a:lnTo>
                      <a:pt x="77193" y="328295"/>
                    </a:lnTo>
                    <a:lnTo>
                      <a:pt x="60302" y="362648"/>
                    </a:lnTo>
                    <a:cubicBezTo>
                      <a:pt x="68113" y="378651"/>
                      <a:pt x="76494" y="394398"/>
                      <a:pt x="85702" y="409130"/>
                    </a:cubicBezTo>
                    <a:cubicBezTo>
                      <a:pt x="110086" y="448735"/>
                      <a:pt x="140439" y="484372"/>
                      <a:pt x="175618" y="514795"/>
                    </a:cubicBezTo>
                    <a:lnTo>
                      <a:pt x="201018" y="500444"/>
                    </a:lnTo>
                    <a:lnTo>
                      <a:pt x="192827" y="529336"/>
                    </a:lnTo>
                    <a:cubicBezTo>
                      <a:pt x="203305" y="537782"/>
                      <a:pt x="213909" y="545846"/>
                      <a:pt x="224577" y="553403"/>
                    </a:cubicBezTo>
                    <a:cubicBezTo>
                      <a:pt x="249850" y="571735"/>
                      <a:pt x="276456" y="588099"/>
                      <a:pt x="304205" y="602361"/>
                    </a:cubicBezTo>
                    <a:cubicBezTo>
                      <a:pt x="318493" y="609600"/>
                      <a:pt x="333035" y="616141"/>
                      <a:pt x="347640" y="622364"/>
                    </a:cubicBezTo>
                    <a:lnTo>
                      <a:pt x="375262" y="606806"/>
                    </a:lnTo>
                    <a:lnTo>
                      <a:pt x="368405" y="631000"/>
                    </a:lnTo>
                    <a:cubicBezTo>
                      <a:pt x="402123" y="643795"/>
                      <a:pt x="435206" y="658356"/>
                      <a:pt x="467401" y="674624"/>
                    </a:cubicBezTo>
                    <a:cubicBezTo>
                      <a:pt x="552110" y="717995"/>
                      <a:pt x="603355" y="777240"/>
                      <a:pt x="654599" y="865124"/>
                    </a:cubicBezTo>
                    <a:cubicBezTo>
                      <a:pt x="669521" y="888936"/>
                      <a:pt x="683237" y="913448"/>
                      <a:pt x="695683" y="938657"/>
                    </a:cubicBezTo>
                    <a:lnTo>
                      <a:pt x="714733" y="927862"/>
                    </a:lnTo>
                    <a:lnTo>
                      <a:pt x="705653" y="959929"/>
                    </a:lnTo>
                    <a:cubicBezTo>
                      <a:pt x="740387" y="1036765"/>
                      <a:pt x="761660" y="1120521"/>
                      <a:pt x="758358" y="1210501"/>
                    </a:cubicBezTo>
                    <a:lnTo>
                      <a:pt x="766613" y="1213739"/>
                    </a:lnTo>
                    <a:cubicBezTo>
                      <a:pt x="784075" y="1182560"/>
                      <a:pt x="795061" y="1148207"/>
                      <a:pt x="798871" y="1112647"/>
                    </a:cubicBezTo>
                    <a:cubicBezTo>
                      <a:pt x="811571" y="1003173"/>
                      <a:pt x="776456" y="885508"/>
                      <a:pt x="709145" y="8088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3" name="Google Shape;883;p9"/>
              <p:cNvSpPr/>
              <p:nvPr/>
            </p:nvSpPr>
            <p:spPr>
              <a:xfrm>
                <a:off x="5479132" y="3868905"/>
                <a:ext cx="505255" cy="903915"/>
              </a:xfrm>
              <a:custGeom>
                <a:rect b="b" l="l" r="r" t="t"/>
                <a:pathLst>
                  <a:path extrusionOk="0" h="1277619" w="714141">
                    <a:moveTo>
                      <a:pt x="643916" y="869125"/>
                    </a:moveTo>
                    <a:cubicBezTo>
                      <a:pt x="634518" y="856462"/>
                      <a:pt x="624167" y="844493"/>
                      <a:pt x="613055" y="833310"/>
                    </a:cubicBezTo>
                    <a:lnTo>
                      <a:pt x="583400" y="842137"/>
                    </a:lnTo>
                    <a:lnTo>
                      <a:pt x="596100" y="817118"/>
                    </a:lnTo>
                    <a:cubicBezTo>
                      <a:pt x="566128" y="789750"/>
                      <a:pt x="533299" y="766318"/>
                      <a:pt x="502311" y="742061"/>
                    </a:cubicBezTo>
                    <a:cubicBezTo>
                      <a:pt x="478245" y="723392"/>
                      <a:pt x="454940" y="703961"/>
                      <a:pt x="431762" y="684340"/>
                    </a:cubicBezTo>
                    <a:cubicBezTo>
                      <a:pt x="391313" y="650494"/>
                      <a:pt x="338163" y="596329"/>
                      <a:pt x="299810" y="558292"/>
                    </a:cubicBezTo>
                    <a:cubicBezTo>
                      <a:pt x="281331" y="539941"/>
                      <a:pt x="262979" y="522224"/>
                      <a:pt x="245580" y="503809"/>
                    </a:cubicBezTo>
                    <a:lnTo>
                      <a:pt x="221768" y="510921"/>
                    </a:lnTo>
                    <a:lnTo>
                      <a:pt x="232690" y="489648"/>
                    </a:lnTo>
                    <a:cubicBezTo>
                      <a:pt x="209068" y="463086"/>
                      <a:pt x="187541" y="434746"/>
                      <a:pt x="168301" y="404876"/>
                    </a:cubicBezTo>
                    <a:lnTo>
                      <a:pt x="142901" y="407670"/>
                    </a:lnTo>
                    <a:lnTo>
                      <a:pt x="157379" y="387286"/>
                    </a:lnTo>
                    <a:cubicBezTo>
                      <a:pt x="137758" y="355003"/>
                      <a:pt x="120295" y="321469"/>
                      <a:pt x="105118" y="286893"/>
                    </a:cubicBezTo>
                    <a:lnTo>
                      <a:pt x="77496" y="289878"/>
                    </a:lnTo>
                    <a:lnTo>
                      <a:pt x="95530" y="264478"/>
                    </a:lnTo>
                    <a:cubicBezTo>
                      <a:pt x="94704" y="262319"/>
                      <a:pt x="93815" y="260096"/>
                      <a:pt x="92926" y="258128"/>
                    </a:cubicBezTo>
                    <a:lnTo>
                      <a:pt x="72543" y="260350"/>
                    </a:lnTo>
                    <a:lnTo>
                      <a:pt x="86386" y="240855"/>
                    </a:lnTo>
                    <a:cubicBezTo>
                      <a:pt x="83084" y="231775"/>
                      <a:pt x="80036" y="222695"/>
                      <a:pt x="76924" y="213614"/>
                    </a:cubicBezTo>
                    <a:lnTo>
                      <a:pt x="52985" y="216217"/>
                    </a:lnTo>
                    <a:lnTo>
                      <a:pt x="70066" y="192151"/>
                    </a:lnTo>
                    <a:cubicBezTo>
                      <a:pt x="51588" y="129470"/>
                      <a:pt x="37999" y="65437"/>
                      <a:pt x="29553" y="635"/>
                    </a:cubicBezTo>
                    <a:lnTo>
                      <a:pt x="20917" y="0"/>
                    </a:lnTo>
                    <a:cubicBezTo>
                      <a:pt x="10948" y="33731"/>
                      <a:pt x="4535" y="68428"/>
                      <a:pt x="1867" y="103505"/>
                    </a:cubicBezTo>
                    <a:cubicBezTo>
                      <a:pt x="26" y="127311"/>
                      <a:pt x="-482" y="151206"/>
                      <a:pt x="471" y="175070"/>
                    </a:cubicBezTo>
                    <a:lnTo>
                      <a:pt x="23775" y="175895"/>
                    </a:lnTo>
                    <a:lnTo>
                      <a:pt x="1867" y="200152"/>
                    </a:lnTo>
                    <a:cubicBezTo>
                      <a:pt x="5550" y="247301"/>
                      <a:pt x="14631" y="293859"/>
                      <a:pt x="29046" y="338899"/>
                    </a:cubicBezTo>
                    <a:lnTo>
                      <a:pt x="58383" y="332994"/>
                    </a:lnTo>
                    <a:lnTo>
                      <a:pt x="38443" y="365760"/>
                    </a:lnTo>
                    <a:cubicBezTo>
                      <a:pt x="44793" y="382334"/>
                      <a:pt x="51715" y="398590"/>
                      <a:pt x="59525" y="414274"/>
                    </a:cubicBezTo>
                    <a:cubicBezTo>
                      <a:pt x="80290" y="455930"/>
                      <a:pt x="107214" y="494189"/>
                      <a:pt x="139472" y="527748"/>
                    </a:cubicBezTo>
                    <a:lnTo>
                      <a:pt x="166142" y="515747"/>
                    </a:lnTo>
                    <a:lnTo>
                      <a:pt x="155347" y="543751"/>
                    </a:lnTo>
                    <a:cubicBezTo>
                      <a:pt x="164999" y="553148"/>
                      <a:pt x="174841" y="562102"/>
                      <a:pt x="184811" y="570611"/>
                    </a:cubicBezTo>
                    <a:cubicBezTo>
                      <a:pt x="208306" y="591153"/>
                      <a:pt x="233325" y="609854"/>
                      <a:pt x="259677" y="626554"/>
                    </a:cubicBezTo>
                    <a:cubicBezTo>
                      <a:pt x="273266" y="635127"/>
                      <a:pt x="287173" y="642938"/>
                      <a:pt x="301143" y="650430"/>
                    </a:cubicBezTo>
                    <a:lnTo>
                      <a:pt x="330036" y="637730"/>
                    </a:lnTo>
                    <a:lnTo>
                      <a:pt x="321018" y="661162"/>
                    </a:lnTo>
                    <a:cubicBezTo>
                      <a:pt x="353467" y="677005"/>
                      <a:pt x="385026" y="694531"/>
                      <a:pt x="415634" y="713677"/>
                    </a:cubicBezTo>
                    <a:cubicBezTo>
                      <a:pt x="496088" y="764477"/>
                      <a:pt x="541745" y="827977"/>
                      <a:pt x="584798" y="920305"/>
                    </a:cubicBezTo>
                    <a:cubicBezTo>
                      <a:pt x="597498" y="945369"/>
                      <a:pt x="608927" y="971055"/>
                      <a:pt x="619024" y="997267"/>
                    </a:cubicBezTo>
                    <a:lnTo>
                      <a:pt x="639026" y="988251"/>
                    </a:lnTo>
                    <a:lnTo>
                      <a:pt x="627088" y="1019366"/>
                    </a:lnTo>
                    <a:cubicBezTo>
                      <a:pt x="654711" y="1099058"/>
                      <a:pt x="668300" y="1184466"/>
                      <a:pt x="656807" y="1273683"/>
                    </a:cubicBezTo>
                    <a:lnTo>
                      <a:pt x="664680" y="1277620"/>
                    </a:lnTo>
                    <a:cubicBezTo>
                      <a:pt x="685000" y="1248219"/>
                      <a:pt x="699098" y="1214945"/>
                      <a:pt x="706083" y="1179894"/>
                    </a:cubicBezTo>
                    <a:cubicBezTo>
                      <a:pt x="728180" y="1071944"/>
                      <a:pt x="703987" y="951611"/>
                      <a:pt x="643916" y="8691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4" name="Google Shape;884;p9"/>
              <p:cNvSpPr/>
              <p:nvPr/>
            </p:nvSpPr>
            <p:spPr>
              <a:xfrm>
                <a:off x="4901960" y="3585318"/>
                <a:ext cx="437563" cy="975843"/>
              </a:xfrm>
              <a:custGeom>
                <a:rect b="b" l="l" r="r" t="t"/>
                <a:pathLst>
                  <a:path extrusionOk="0" h="1379283" w="618463">
                    <a:moveTo>
                      <a:pt x="49044" y="409702"/>
                    </a:moveTo>
                    <a:cubicBezTo>
                      <a:pt x="57108" y="423900"/>
                      <a:pt x="66126" y="437540"/>
                      <a:pt x="76031" y="450533"/>
                    </a:cubicBezTo>
                    <a:lnTo>
                      <a:pt x="106257" y="446722"/>
                    </a:lnTo>
                    <a:lnTo>
                      <a:pt x="91081" y="469519"/>
                    </a:lnTo>
                    <a:cubicBezTo>
                      <a:pt x="118005" y="501714"/>
                      <a:pt x="148231" y="530289"/>
                      <a:pt x="176425" y="559943"/>
                    </a:cubicBezTo>
                    <a:cubicBezTo>
                      <a:pt x="198396" y="582549"/>
                      <a:pt x="219541" y="605727"/>
                      <a:pt x="240496" y="629158"/>
                    </a:cubicBezTo>
                    <a:cubicBezTo>
                      <a:pt x="277136" y="669671"/>
                      <a:pt x="324443" y="732472"/>
                      <a:pt x="358606" y="776732"/>
                    </a:cubicBezTo>
                    <a:cubicBezTo>
                      <a:pt x="374989" y="798132"/>
                      <a:pt x="391436" y="818769"/>
                      <a:pt x="406866" y="840232"/>
                    </a:cubicBezTo>
                    <a:lnTo>
                      <a:pt x="431060" y="837184"/>
                    </a:lnTo>
                    <a:lnTo>
                      <a:pt x="418360" y="856234"/>
                    </a:lnTo>
                    <a:cubicBezTo>
                      <a:pt x="439061" y="886600"/>
                      <a:pt x="457539" y="918432"/>
                      <a:pt x="473605" y="951484"/>
                    </a:cubicBezTo>
                    <a:lnTo>
                      <a:pt x="499005" y="953008"/>
                    </a:lnTo>
                    <a:lnTo>
                      <a:pt x="482749" y="970852"/>
                    </a:lnTo>
                    <a:cubicBezTo>
                      <a:pt x="498878" y="1006170"/>
                      <a:pt x="512848" y="1042454"/>
                      <a:pt x="524532" y="1079500"/>
                    </a:cubicBezTo>
                    <a:lnTo>
                      <a:pt x="552154" y="1081151"/>
                    </a:lnTo>
                    <a:lnTo>
                      <a:pt x="531771" y="1103439"/>
                    </a:lnTo>
                    <a:cubicBezTo>
                      <a:pt x="532469" y="1105726"/>
                      <a:pt x="533104" y="1108075"/>
                      <a:pt x="533739" y="1110361"/>
                    </a:cubicBezTo>
                    <a:lnTo>
                      <a:pt x="554123" y="1111631"/>
                    </a:lnTo>
                    <a:lnTo>
                      <a:pt x="538502" y="1128649"/>
                    </a:lnTo>
                    <a:cubicBezTo>
                      <a:pt x="540915" y="1138238"/>
                      <a:pt x="543138" y="1147699"/>
                      <a:pt x="545233" y="1157351"/>
                    </a:cubicBezTo>
                    <a:lnTo>
                      <a:pt x="569109" y="1158812"/>
                    </a:lnTo>
                    <a:lnTo>
                      <a:pt x="550059" y="1179894"/>
                    </a:lnTo>
                    <a:cubicBezTo>
                      <a:pt x="562124" y="1245025"/>
                      <a:pt x="569236" y="1310977"/>
                      <a:pt x="571331" y="1377188"/>
                    </a:cubicBezTo>
                    <a:lnTo>
                      <a:pt x="579840" y="1379283"/>
                    </a:lnTo>
                    <a:cubicBezTo>
                      <a:pt x="593049" y="1347165"/>
                      <a:pt x="602764" y="1313720"/>
                      <a:pt x="608860" y="1279525"/>
                    </a:cubicBezTo>
                    <a:cubicBezTo>
                      <a:pt x="613051" y="1256049"/>
                      <a:pt x="615845" y="1232338"/>
                      <a:pt x="617242" y="1208532"/>
                    </a:cubicBezTo>
                    <a:lnTo>
                      <a:pt x="594255" y="1203833"/>
                    </a:lnTo>
                    <a:lnTo>
                      <a:pt x="618321" y="1183322"/>
                    </a:lnTo>
                    <a:cubicBezTo>
                      <a:pt x="619338" y="1135456"/>
                      <a:pt x="614892" y="1087628"/>
                      <a:pt x="605114" y="1040765"/>
                    </a:cubicBezTo>
                    <a:lnTo>
                      <a:pt x="575523" y="1041654"/>
                    </a:lnTo>
                    <a:lnTo>
                      <a:pt x="598382" y="1012508"/>
                    </a:lnTo>
                    <a:cubicBezTo>
                      <a:pt x="593811" y="994854"/>
                      <a:pt x="588477" y="977519"/>
                      <a:pt x="582380" y="960628"/>
                    </a:cubicBezTo>
                    <a:cubicBezTo>
                      <a:pt x="565870" y="915505"/>
                      <a:pt x="543011" y="872979"/>
                      <a:pt x="514436" y="834327"/>
                    </a:cubicBezTo>
                    <a:lnTo>
                      <a:pt x="486877" y="841820"/>
                    </a:lnTo>
                    <a:lnTo>
                      <a:pt x="500275" y="815721"/>
                    </a:lnTo>
                    <a:cubicBezTo>
                      <a:pt x="491702" y="804799"/>
                      <a:pt x="482876" y="794195"/>
                      <a:pt x="473795" y="783971"/>
                    </a:cubicBezTo>
                    <a:cubicBezTo>
                      <a:pt x="452650" y="759625"/>
                      <a:pt x="429727" y="736835"/>
                      <a:pt x="405279" y="715772"/>
                    </a:cubicBezTo>
                    <a:cubicBezTo>
                      <a:pt x="392579" y="704977"/>
                      <a:pt x="379879" y="694817"/>
                      <a:pt x="366671" y="685038"/>
                    </a:cubicBezTo>
                    <a:lnTo>
                      <a:pt x="336826" y="693102"/>
                    </a:lnTo>
                    <a:lnTo>
                      <a:pt x="348001" y="671258"/>
                    </a:lnTo>
                    <a:cubicBezTo>
                      <a:pt x="317966" y="649414"/>
                      <a:pt x="287676" y="628142"/>
                      <a:pt x="259674" y="603186"/>
                    </a:cubicBezTo>
                    <a:cubicBezTo>
                      <a:pt x="185125" y="539052"/>
                      <a:pt x="146263" y="468058"/>
                      <a:pt x="112734" y="369189"/>
                    </a:cubicBezTo>
                    <a:cubicBezTo>
                      <a:pt x="102702" y="342265"/>
                      <a:pt x="93684" y="314770"/>
                      <a:pt x="86445" y="286639"/>
                    </a:cubicBezTo>
                    <a:lnTo>
                      <a:pt x="65744" y="292227"/>
                    </a:lnTo>
                    <a:lnTo>
                      <a:pt x="80603" y="263271"/>
                    </a:lnTo>
                    <a:cubicBezTo>
                      <a:pt x="61109" y="179388"/>
                      <a:pt x="56092" y="92202"/>
                      <a:pt x="76158" y="5270"/>
                    </a:cubicBezTo>
                    <a:lnTo>
                      <a:pt x="68792" y="0"/>
                    </a:lnTo>
                    <a:cubicBezTo>
                      <a:pt x="45615" y="26111"/>
                      <a:pt x="28279" y="56909"/>
                      <a:pt x="17992" y="90297"/>
                    </a:cubicBezTo>
                    <a:cubicBezTo>
                      <a:pt x="-14520" y="193739"/>
                      <a:pt x="-2264" y="317564"/>
                      <a:pt x="49044" y="4097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5" name="Google Shape;885;p9"/>
              <p:cNvSpPr/>
              <p:nvPr/>
            </p:nvSpPr>
            <p:spPr>
              <a:xfrm>
                <a:off x="4673905" y="3833294"/>
                <a:ext cx="437589" cy="976022"/>
              </a:xfrm>
              <a:custGeom>
                <a:rect b="b" l="l" r="r" t="t"/>
                <a:pathLst>
                  <a:path extrusionOk="0" h="1379537" w="618500">
                    <a:moveTo>
                      <a:pt x="48906" y="409956"/>
                    </a:moveTo>
                    <a:cubicBezTo>
                      <a:pt x="56971" y="424142"/>
                      <a:pt x="65988" y="437782"/>
                      <a:pt x="75894" y="450786"/>
                    </a:cubicBezTo>
                    <a:lnTo>
                      <a:pt x="106120" y="446977"/>
                    </a:lnTo>
                    <a:lnTo>
                      <a:pt x="91007" y="469773"/>
                    </a:lnTo>
                    <a:cubicBezTo>
                      <a:pt x="117931" y="501967"/>
                      <a:pt x="148157" y="530542"/>
                      <a:pt x="176351" y="560197"/>
                    </a:cubicBezTo>
                    <a:cubicBezTo>
                      <a:pt x="198258" y="582803"/>
                      <a:pt x="219404" y="605980"/>
                      <a:pt x="240423" y="629412"/>
                    </a:cubicBezTo>
                    <a:cubicBezTo>
                      <a:pt x="277062" y="669861"/>
                      <a:pt x="324306" y="732727"/>
                      <a:pt x="358469" y="776986"/>
                    </a:cubicBezTo>
                    <a:cubicBezTo>
                      <a:pt x="374915" y="798322"/>
                      <a:pt x="391362" y="819023"/>
                      <a:pt x="406729" y="840486"/>
                    </a:cubicBezTo>
                    <a:lnTo>
                      <a:pt x="430986" y="837438"/>
                    </a:lnTo>
                    <a:lnTo>
                      <a:pt x="418286" y="856488"/>
                    </a:lnTo>
                    <a:cubicBezTo>
                      <a:pt x="438987" y="886854"/>
                      <a:pt x="457529" y="918686"/>
                      <a:pt x="473594" y="951738"/>
                    </a:cubicBezTo>
                    <a:lnTo>
                      <a:pt x="498994" y="953262"/>
                    </a:lnTo>
                    <a:lnTo>
                      <a:pt x="482675" y="971105"/>
                    </a:lnTo>
                    <a:cubicBezTo>
                      <a:pt x="498804" y="1006437"/>
                      <a:pt x="512774" y="1042721"/>
                      <a:pt x="524522" y="1079754"/>
                    </a:cubicBezTo>
                    <a:lnTo>
                      <a:pt x="552080" y="1081405"/>
                    </a:lnTo>
                    <a:lnTo>
                      <a:pt x="531761" y="1103694"/>
                    </a:lnTo>
                    <a:lnTo>
                      <a:pt x="533665" y="1110615"/>
                    </a:lnTo>
                    <a:lnTo>
                      <a:pt x="554049" y="1111822"/>
                    </a:lnTo>
                    <a:lnTo>
                      <a:pt x="538428" y="1128903"/>
                    </a:lnTo>
                    <a:cubicBezTo>
                      <a:pt x="540841" y="1138491"/>
                      <a:pt x="543064" y="1147953"/>
                      <a:pt x="545159" y="1157605"/>
                    </a:cubicBezTo>
                    <a:lnTo>
                      <a:pt x="569099" y="1159002"/>
                    </a:lnTo>
                    <a:lnTo>
                      <a:pt x="550049" y="1180148"/>
                    </a:lnTo>
                    <a:cubicBezTo>
                      <a:pt x="562177" y="1245299"/>
                      <a:pt x="569289" y="1311212"/>
                      <a:pt x="571385" y="1377442"/>
                    </a:cubicBezTo>
                    <a:lnTo>
                      <a:pt x="579830" y="1379538"/>
                    </a:lnTo>
                    <a:cubicBezTo>
                      <a:pt x="593101" y="1347407"/>
                      <a:pt x="602817" y="1314006"/>
                      <a:pt x="608850" y="1279779"/>
                    </a:cubicBezTo>
                    <a:cubicBezTo>
                      <a:pt x="613104" y="1256221"/>
                      <a:pt x="615898" y="1232408"/>
                      <a:pt x="617295" y="1208532"/>
                    </a:cubicBezTo>
                    <a:lnTo>
                      <a:pt x="594308" y="1203833"/>
                    </a:lnTo>
                    <a:lnTo>
                      <a:pt x="618375" y="1183323"/>
                    </a:lnTo>
                    <a:cubicBezTo>
                      <a:pt x="619327" y="1135444"/>
                      <a:pt x="614882" y="1087628"/>
                      <a:pt x="605103" y="1040765"/>
                    </a:cubicBezTo>
                    <a:lnTo>
                      <a:pt x="575512" y="1041654"/>
                    </a:lnTo>
                    <a:lnTo>
                      <a:pt x="598436" y="1012444"/>
                    </a:lnTo>
                    <a:cubicBezTo>
                      <a:pt x="593800" y="994854"/>
                      <a:pt x="588529" y="977519"/>
                      <a:pt x="582370" y="960628"/>
                    </a:cubicBezTo>
                    <a:cubicBezTo>
                      <a:pt x="565860" y="915505"/>
                      <a:pt x="543000" y="872979"/>
                      <a:pt x="514425" y="834327"/>
                    </a:cubicBezTo>
                    <a:lnTo>
                      <a:pt x="486929" y="841820"/>
                    </a:lnTo>
                    <a:lnTo>
                      <a:pt x="500328" y="815721"/>
                    </a:lnTo>
                    <a:cubicBezTo>
                      <a:pt x="491692" y="804799"/>
                      <a:pt x="482865" y="794195"/>
                      <a:pt x="473849" y="783971"/>
                    </a:cubicBezTo>
                    <a:cubicBezTo>
                      <a:pt x="452639" y="759644"/>
                      <a:pt x="429779" y="736854"/>
                      <a:pt x="405332" y="715772"/>
                    </a:cubicBezTo>
                    <a:cubicBezTo>
                      <a:pt x="392632" y="704914"/>
                      <a:pt x="379932" y="694817"/>
                      <a:pt x="366661" y="685038"/>
                    </a:cubicBezTo>
                    <a:lnTo>
                      <a:pt x="336815" y="693103"/>
                    </a:lnTo>
                    <a:lnTo>
                      <a:pt x="348055" y="671259"/>
                    </a:lnTo>
                    <a:cubicBezTo>
                      <a:pt x="318019" y="649351"/>
                      <a:pt x="287730" y="628142"/>
                      <a:pt x="259663" y="603186"/>
                    </a:cubicBezTo>
                    <a:cubicBezTo>
                      <a:pt x="185177" y="539052"/>
                      <a:pt x="146252" y="468059"/>
                      <a:pt x="112724" y="369189"/>
                    </a:cubicBezTo>
                    <a:cubicBezTo>
                      <a:pt x="102691" y="342265"/>
                      <a:pt x="93674" y="314770"/>
                      <a:pt x="86435" y="286639"/>
                    </a:cubicBezTo>
                    <a:lnTo>
                      <a:pt x="65734" y="292227"/>
                    </a:lnTo>
                    <a:lnTo>
                      <a:pt x="80656" y="263271"/>
                    </a:lnTo>
                    <a:cubicBezTo>
                      <a:pt x="61162" y="179388"/>
                      <a:pt x="56082" y="92202"/>
                      <a:pt x="76212" y="5271"/>
                    </a:cubicBezTo>
                    <a:lnTo>
                      <a:pt x="68782" y="0"/>
                    </a:lnTo>
                    <a:cubicBezTo>
                      <a:pt x="45668" y="26143"/>
                      <a:pt x="28460" y="56934"/>
                      <a:pt x="18299" y="90297"/>
                    </a:cubicBezTo>
                    <a:cubicBezTo>
                      <a:pt x="-14594" y="193992"/>
                      <a:pt x="-2402" y="317817"/>
                      <a:pt x="48906" y="4099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6" name="Google Shape;886;p9"/>
              <p:cNvSpPr/>
              <p:nvPr/>
            </p:nvSpPr>
            <p:spPr>
              <a:xfrm>
                <a:off x="5171613" y="3638690"/>
                <a:ext cx="353744" cy="836436"/>
              </a:xfrm>
              <a:custGeom>
                <a:rect b="b" l="l" r="r" t="t"/>
                <a:pathLst>
                  <a:path extrusionOk="0" h="1182242" w="499992">
                    <a:moveTo>
                      <a:pt x="463169" y="837502"/>
                    </a:moveTo>
                    <a:cubicBezTo>
                      <a:pt x="456629" y="825233"/>
                      <a:pt x="449327" y="813397"/>
                      <a:pt x="441326" y="802069"/>
                    </a:cubicBezTo>
                    <a:lnTo>
                      <a:pt x="415926" y="804291"/>
                    </a:lnTo>
                    <a:lnTo>
                      <a:pt x="429261" y="785241"/>
                    </a:lnTo>
                    <a:cubicBezTo>
                      <a:pt x="407290" y="757111"/>
                      <a:pt x="382461" y="731965"/>
                      <a:pt x="359411" y="705993"/>
                    </a:cubicBezTo>
                    <a:cubicBezTo>
                      <a:pt x="341440" y="686118"/>
                      <a:pt x="324105" y="665861"/>
                      <a:pt x="306896" y="645287"/>
                    </a:cubicBezTo>
                    <a:cubicBezTo>
                      <a:pt x="276924" y="609918"/>
                      <a:pt x="238443" y="555244"/>
                      <a:pt x="210567" y="516699"/>
                    </a:cubicBezTo>
                    <a:cubicBezTo>
                      <a:pt x="197231" y="498094"/>
                      <a:pt x="183833" y="480060"/>
                      <a:pt x="171324" y="461582"/>
                    </a:cubicBezTo>
                    <a:lnTo>
                      <a:pt x="150750" y="463360"/>
                    </a:lnTo>
                    <a:lnTo>
                      <a:pt x="162116" y="447421"/>
                    </a:lnTo>
                    <a:cubicBezTo>
                      <a:pt x="145352" y="421113"/>
                      <a:pt x="130493" y="393630"/>
                      <a:pt x="117666" y="365189"/>
                    </a:cubicBezTo>
                    <a:lnTo>
                      <a:pt x="96076" y="363093"/>
                    </a:lnTo>
                    <a:lnTo>
                      <a:pt x="110300" y="348552"/>
                    </a:lnTo>
                    <a:cubicBezTo>
                      <a:pt x="97537" y="318148"/>
                      <a:pt x="86551" y="286995"/>
                      <a:pt x="77534" y="255270"/>
                    </a:cubicBezTo>
                    <a:lnTo>
                      <a:pt x="54230" y="252984"/>
                    </a:lnTo>
                    <a:lnTo>
                      <a:pt x="72009" y="234823"/>
                    </a:lnTo>
                    <a:cubicBezTo>
                      <a:pt x="71502" y="232855"/>
                      <a:pt x="70993" y="230886"/>
                      <a:pt x="70549" y="228854"/>
                    </a:cubicBezTo>
                    <a:lnTo>
                      <a:pt x="53341" y="227203"/>
                    </a:lnTo>
                    <a:lnTo>
                      <a:pt x="66930" y="213297"/>
                    </a:lnTo>
                    <a:cubicBezTo>
                      <a:pt x="65152" y="205105"/>
                      <a:pt x="63501" y="196977"/>
                      <a:pt x="61913" y="188786"/>
                    </a:cubicBezTo>
                    <a:lnTo>
                      <a:pt x="41720" y="186817"/>
                    </a:lnTo>
                    <a:lnTo>
                      <a:pt x="58547" y="169609"/>
                    </a:lnTo>
                    <a:cubicBezTo>
                      <a:pt x="49912" y="114186"/>
                      <a:pt x="45467" y="58191"/>
                      <a:pt x="45276" y="2096"/>
                    </a:cubicBezTo>
                    <a:lnTo>
                      <a:pt x="38164" y="0"/>
                    </a:lnTo>
                    <a:cubicBezTo>
                      <a:pt x="26226" y="26759"/>
                      <a:pt x="17145" y="54737"/>
                      <a:pt x="11240" y="83439"/>
                    </a:cubicBezTo>
                    <a:cubicBezTo>
                      <a:pt x="7113" y="103143"/>
                      <a:pt x="4192" y="123076"/>
                      <a:pt x="2414" y="143129"/>
                    </a:cubicBezTo>
                    <a:lnTo>
                      <a:pt x="21464" y="147892"/>
                    </a:lnTo>
                    <a:lnTo>
                      <a:pt x="636" y="164402"/>
                    </a:lnTo>
                    <a:cubicBezTo>
                      <a:pt x="-1333" y="204781"/>
                      <a:pt x="1270" y="245256"/>
                      <a:pt x="8446" y="285052"/>
                    </a:cubicBezTo>
                    <a:lnTo>
                      <a:pt x="33465" y="285052"/>
                    </a:lnTo>
                    <a:lnTo>
                      <a:pt x="13399" y="308991"/>
                    </a:lnTo>
                    <a:cubicBezTo>
                      <a:pt x="16892" y="323977"/>
                      <a:pt x="20956" y="338836"/>
                      <a:pt x="25718" y="353441"/>
                    </a:cubicBezTo>
                    <a:cubicBezTo>
                      <a:pt x="38608" y="392163"/>
                      <a:pt x="56960" y="428873"/>
                      <a:pt x="80138" y="462471"/>
                    </a:cubicBezTo>
                    <a:lnTo>
                      <a:pt x="103569" y="457073"/>
                    </a:lnTo>
                    <a:lnTo>
                      <a:pt x="91631" y="478663"/>
                    </a:lnTo>
                    <a:cubicBezTo>
                      <a:pt x="98616" y="488188"/>
                      <a:pt x="105855" y="497713"/>
                      <a:pt x="113284" y="506286"/>
                    </a:cubicBezTo>
                    <a:cubicBezTo>
                      <a:pt x="130620" y="527577"/>
                      <a:pt x="149416" y="547612"/>
                      <a:pt x="169545" y="566230"/>
                    </a:cubicBezTo>
                    <a:cubicBezTo>
                      <a:pt x="179959" y="575818"/>
                      <a:pt x="190691" y="584772"/>
                      <a:pt x="201295" y="593535"/>
                    </a:cubicBezTo>
                    <a:lnTo>
                      <a:pt x="226695" y="587629"/>
                    </a:lnTo>
                    <a:lnTo>
                      <a:pt x="216663" y="605727"/>
                    </a:lnTo>
                    <a:cubicBezTo>
                      <a:pt x="241555" y="625221"/>
                      <a:pt x="266637" y="644208"/>
                      <a:pt x="289751" y="666242"/>
                    </a:cubicBezTo>
                    <a:cubicBezTo>
                      <a:pt x="351219" y="722884"/>
                      <a:pt x="382398" y="784225"/>
                      <a:pt x="408369" y="868871"/>
                    </a:cubicBezTo>
                    <a:cubicBezTo>
                      <a:pt x="416180" y="891985"/>
                      <a:pt x="423038" y="915543"/>
                      <a:pt x="428626" y="939355"/>
                    </a:cubicBezTo>
                    <a:lnTo>
                      <a:pt x="446279" y="935292"/>
                    </a:lnTo>
                    <a:lnTo>
                      <a:pt x="433007" y="959295"/>
                    </a:lnTo>
                    <a:cubicBezTo>
                      <a:pt x="447421" y="1030859"/>
                      <a:pt x="449644" y="1104710"/>
                      <a:pt x="430531" y="1177544"/>
                    </a:cubicBezTo>
                    <a:lnTo>
                      <a:pt x="436881" y="1182243"/>
                    </a:lnTo>
                    <a:cubicBezTo>
                      <a:pt x="457074" y="1160894"/>
                      <a:pt x="472377" y="1135412"/>
                      <a:pt x="481712" y="1107567"/>
                    </a:cubicBezTo>
                    <a:cubicBezTo>
                      <a:pt x="511683" y="1022160"/>
                      <a:pt x="504318" y="917067"/>
                      <a:pt x="463169" y="8375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7" name="Google Shape;887;p9"/>
              <p:cNvSpPr/>
              <p:nvPr/>
            </p:nvSpPr>
            <p:spPr>
              <a:xfrm>
                <a:off x="4842862" y="3719958"/>
                <a:ext cx="353908" cy="836437"/>
              </a:xfrm>
              <a:custGeom>
                <a:rect b="b" l="l" r="r" t="t"/>
                <a:pathLst>
                  <a:path extrusionOk="0" h="1182243" w="500223">
                    <a:moveTo>
                      <a:pt x="463361" y="837375"/>
                    </a:moveTo>
                    <a:cubicBezTo>
                      <a:pt x="456820" y="825119"/>
                      <a:pt x="449518" y="813283"/>
                      <a:pt x="441517" y="801942"/>
                    </a:cubicBezTo>
                    <a:lnTo>
                      <a:pt x="416117" y="804164"/>
                    </a:lnTo>
                    <a:lnTo>
                      <a:pt x="429451" y="785432"/>
                    </a:lnTo>
                    <a:cubicBezTo>
                      <a:pt x="407481" y="757301"/>
                      <a:pt x="382652" y="732155"/>
                      <a:pt x="359601" y="706184"/>
                    </a:cubicBezTo>
                    <a:cubicBezTo>
                      <a:pt x="341568" y="686372"/>
                      <a:pt x="324232" y="666052"/>
                      <a:pt x="307087" y="645541"/>
                    </a:cubicBezTo>
                    <a:cubicBezTo>
                      <a:pt x="277051" y="610108"/>
                      <a:pt x="238634" y="555435"/>
                      <a:pt x="210758" y="516890"/>
                    </a:cubicBezTo>
                    <a:cubicBezTo>
                      <a:pt x="197423" y="498285"/>
                      <a:pt x="184024" y="480251"/>
                      <a:pt x="171514" y="461772"/>
                    </a:cubicBezTo>
                    <a:lnTo>
                      <a:pt x="150940" y="463550"/>
                    </a:lnTo>
                    <a:lnTo>
                      <a:pt x="162244" y="447675"/>
                    </a:lnTo>
                    <a:cubicBezTo>
                      <a:pt x="145480" y="421259"/>
                      <a:pt x="130621" y="393669"/>
                      <a:pt x="117794" y="365125"/>
                    </a:cubicBezTo>
                    <a:lnTo>
                      <a:pt x="96267" y="363030"/>
                    </a:lnTo>
                    <a:lnTo>
                      <a:pt x="110491" y="348488"/>
                    </a:lnTo>
                    <a:cubicBezTo>
                      <a:pt x="97664" y="318097"/>
                      <a:pt x="86742" y="286944"/>
                      <a:pt x="77725" y="255207"/>
                    </a:cubicBezTo>
                    <a:lnTo>
                      <a:pt x="54421" y="252921"/>
                    </a:lnTo>
                    <a:lnTo>
                      <a:pt x="72137" y="234760"/>
                    </a:lnTo>
                    <a:cubicBezTo>
                      <a:pt x="71693" y="232791"/>
                      <a:pt x="71185" y="230823"/>
                      <a:pt x="70676" y="228854"/>
                    </a:cubicBezTo>
                    <a:lnTo>
                      <a:pt x="53532" y="227140"/>
                    </a:lnTo>
                    <a:lnTo>
                      <a:pt x="66930" y="213297"/>
                    </a:lnTo>
                    <a:cubicBezTo>
                      <a:pt x="65152" y="205105"/>
                      <a:pt x="63437" y="196977"/>
                      <a:pt x="61913" y="188786"/>
                    </a:cubicBezTo>
                    <a:lnTo>
                      <a:pt x="41721" y="186817"/>
                    </a:lnTo>
                    <a:lnTo>
                      <a:pt x="58548" y="169609"/>
                    </a:lnTo>
                    <a:cubicBezTo>
                      <a:pt x="49912" y="114186"/>
                      <a:pt x="45467" y="58191"/>
                      <a:pt x="45276" y="2096"/>
                    </a:cubicBezTo>
                    <a:lnTo>
                      <a:pt x="38101" y="0"/>
                    </a:lnTo>
                    <a:cubicBezTo>
                      <a:pt x="26163" y="26772"/>
                      <a:pt x="17146" y="54744"/>
                      <a:pt x="11177" y="83439"/>
                    </a:cubicBezTo>
                    <a:cubicBezTo>
                      <a:pt x="7049" y="103143"/>
                      <a:pt x="4128" y="123076"/>
                      <a:pt x="2414" y="143129"/>
                    </a:cubicBezTo>
                    <a:lnTo>
                      <a:pt x="21464" y="147892"/>
                    </a:lnTo>
                    <a:lnTo>
                      <a:pt x="636" y="164402"/>
                    </a:lnTo>
                    <a:cubicBezTo>
                      <a:pt x="-1332" y="204781"/>
                      <a:pt x="1271" y="245250"/>
                      <a:pt x="8383" y="285052"/>
                    </a:cubicBezTo>
                    <a:lnTo>
                      <a:pt x="33783" y="285052"/>
                    </a:lnTo>
                    <a:lnTo>
                      <a:pt x="13717" y="308991"/>
                    </a:lnTo>
                    <a:cubicBezTo>
                      <a:pt x="17146" y="323977"/>
                      <a:pt x="21274" y="338836"/>
                      <a:pt x="26036" y="353441"/>
                    </a:cubicBezTo>
                    <a:cubicBezTo>
                      <a:pt x="38926" y="392176"/>
                      <a:pt x="57278" y="428885"/>
                      <a:pt x="80456" y="462471"/>
                    </a:cubicBezTo>
                    <a:lnTo>
                      <a:pt x="103887" y="457073"/>
                    </a:lnTo>
                    <a:lnTo>
                      <a:pt x="91949" y="478663"/>
                    </a:lnTo>
                    <a:cubicBezTo>
                      <a:pt x="98934" y="488188"/>
                      <a:pt x="106173" y="497713"/>
                      <a:pt x="113602" y="506349"/>
                    </a:cubicBezTo>
                    <a:cubicBezTo>
                      <a:pt x="130874" y="527647"/>
                      <a:pt x="149734" y="547675"/>
                      <a:pt x="169863" y="566293"/>
                    </a:cubicBezTo>
                    <a:cubicBezTo>
                      <a:pt x="180277" y="575818"/>
                      <a:pt x="190946" y="584772"/>
                      <a:pt x="201613" y="593535"/>
                    </a:cubicBezTo>
                    <a:lnTo>
                      <a:pt x="227013" y="587693"/>
                    </a:lnTo>
                    <a:lnTo>
                      <a:pt x="217044" y="605790"/>
                    </a:lnTo>
                    <a:cubicBezTo>
                      <a:pt x="241873" y="625285"/>
                      <a:pt x="267019" y="644208"/>
                      <a:pt x="290133" y="666242"/>
                    </a:cubicBezTo>
                    <a:cubicBezTo>
                      <a:pt x="351600" y="722948"/>
                      <a:pt x="382779" y="784225"/>
                      <a:pt x="408750" y="868934"/>
                    </a:cubicBezTo>
                    <a:cubicBezTo>
                      <a:pt x="416561" y="891985"/>
                      <a:pt x="423419" y="915543"/>
                      <a:pt x="429007" y="939356"/>
                    </a:cubicBezTo>
                    <a:lnTo>
                      <a:pt x="446597" y="935292"/>
                    </a:lnTo>
                    <a:lnTo>
                      <a:pt x="433325" y="959295"/>
                    </a:lnTo>
                    <a:cubicBezTo>
                      <a:pt x="447803" y="1030859"/>
                      <a:pt x="450025" y="1104710"/>
                      <a:pt x="430912" y="1177544"/>
                    </a:cubicBezTo>
                    <a:lnTo>
                      <a:pt x="437262" y="1182243"/>
                    </a:lnTo>
                    <a:cubicBezTo>
                      <a:pt x="457392" y="1160901"/>
                      <a:pt x="472695" y="1135450"/>
                      <a:pt x="482093" y="1107631"/>
                    </a:cubicBezTo>
                    <a:cubicBezTo>
                      <a:pt x="511874" y="1022033"/>
                      <a:pt x="504509" y="916940"/>
                      <a:pt x="463361" y="8373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8" name="Google Shape;888;p9"/>
              <p:cNvSpPr/>
              <p:nvPr/>
            </p:nvSpPr>
            <p:spPr>
              <a:xfrm>
                <a:off x="4439913" y="3719913"/>
                <a:ext cx="353906" cy="836706"/>
              </a:xfrm>
              <a:custGeom>
                <a:rect b="b" l="l" r="r" t="t"/>
                <a:pathLst>
                  <a:path extrusionOk="0" h="1182623" w="500221">
                    <a:moveTo>
                      <a:pt x="463384" y="837438"/>
                    </a:moveTo>
                    <a:cubicBezTo>
                      <a:pt x="456907" y="825150"/>
                      <a:pt x="449605" y="813314"/>
                      <a:pt x="441540" y="802005"/>
                    </a:cubicBezTo>
                    <a:lnTo>
                      <a:pt x="416140" y="804227"/>
                    </a:lnTo>
                    <a:lnTo>
                      <a:pt x="429475" y="785495"/>
                    </a:lnTo>
                    <a:cubicBezTo>
                      <a:pt x="407441" y="757364"/>
                      <a:pt x="382612" y="732219"/>
                      <a:pt x="359625" y="706247"/>
                    </a:cubicBezTo>
                    <a:cubicBezTo>
                      <a:pt x="341591" y="686435"/>
                      <a:pt x="324256" y="666115"/>
                      <a:pt x="307111" y="645604"/>
                    </a:cubicBezTo>
                    <a:cubicBezTo>
                      <a:pt x="277075" y="610171"/>
                      <a:pt x="238594" y="555498"/>
                      <a:pt x="210781" y="516953"/>
                    </a:cubicBezTo>
                    <a:cubicBezTo>
                      <a:pt x="197383" y="498348"/>
                      <a:pt x="183984" y="480314"/>
                      <a:pt x="171475" y="461835"/>
                    </a:cubicBezTo>
                    <a:lnTo>
                      <a:pt x="150964" y="463613"/>
                    </a:lnTo>
                    <a:lnTo>
                      <a:pt x="162267" y="447738"/>
                    </a:lnTo>
                    <a:cubicBezTo>
                      <a:pt x="145491" y="421322"/>
                      <a:pt x="130638" y="393732"/>
                      <a:pt x="117817" y="365188"/>
                    </a:cubicBezTo>
                    <a:lnTo>
                      <a:pt x="96291" y="363093"/>
                    </a:lnTo>
                    <a:lnTo>
                      <a:pt x="110451" y="348551"/>
                    </a:lnTo>
                    <a:cubicBezTo>
                      <a:pt x="97682" y="318148"/>
                      <a:pt x="86759" y="286995"/>
                      <a:pt x="77749" y="255270"/>
                    </a:cubicBezTo>
                    <a:lnTo>
                      <a:pt x="54444" y="252984"/>
                    </a:lnTo>
                    <a:lnTo>
                      <a:pt x="72161" y="234823"/>
                    </a:lnTo>
                    <a:cubicBezTo>
                      <a:pt x="71653" y="232854"/>
                      <a:pt x="71208" y="230886"/>
                      <a:pt x="70700" y="228917"/>
                    </a:cubicBezTo>
                    <a:lnTo>
                      <a:pt x="53492" y="227203"/>
                    </a:lnTo>
                    <a:lnTo>
                      <a:pt x="67144" y="213296"/>
                    </a:lnTo>
                    <a:cubicBezTo>
                      <a:pt x="65303" y="205105"/>
                      <a:pt x="63652" y="196977"/>
                      <a:pt x="62128" y="188785"/>
                    </a:cubicBezTo>
                    <a:lnTo>
                      <a:pt x="41935" y="186817"/>
                    </a:lnTo>
                    <a:lnTo>
                      <a:pt x="58762" y="169608"/>
                    </a:lnTo>
                    <a:cubicBezTo>
                      <a:pt x="50075" y="114192"/>
                      <a:pt x="45618" y="58191"/>
                      <a:pt x="45427" y="2095"/>
                    </a:cubicBezTo>
                    <a:lnTo>
                      <a:pt x="38315" y="0"/>
                    </a:lnTo>
                    <a:cubicBezTo>
                      <a:pt x="26352" y="26759"/>
                      <a:pt x="17322" y="54737"/>
                      <a:pt x="11391" y="83439"/>
                    </a:cubicBezTo>
                    <a:cubicBezTo>
                      <a:pt x="7238" y="103270"/>
                      <a:pt x="4247" y="123330"/>
                      <a:pt x="2438" y="143510"/>
                    </a:cubicBezTo>
                    <a:lnTo>
                      <a:pt x="21488" y="148272"/>
                    </a:lnTo>
                    <a:lnTo>
                      <a:pt x="660" y="164782"/>
                    </a:lnTo>
                    <a:cubicBezTo>
                      <a:pt x="-1353" y="205162"/>
                      <a:pt x="1244" y="245643"/>
                      <a:pt x="8407" y="285432"/>
                    </a:cubicBezTo>
                    <a:lnTo>
                      <a:pt x="33489" y="285432"/>
                    </a:lnTo>
                    <a:lnTo>
                      <a:pt x="13423" y="309372"/>
                    </a:lnTo>
                    <a:cubicBezTo>
                      <a:pt x="16852" y="324358"/>
                      <a:pt x="20916" y="339217"/>
                      <a:pt x="25742" y="353822"/>
                    </a:cubicBezTo>
                    <a:cubicBezTo>
                      <a:pt x="38607" y="392569"/>
                      <a:pt x="56933" y="429279"/>
                      <a:pt x="80162" y="462851"/>
                    </a:cubicBezTo>
                    <a:lnTo>
                      <a:pt x="103593" y="457454"/>
                    </a:lnTo>
                    <a:lnTo>
                      <a:pt x="91655" y="479044"/>
                    </a:lnTo>
                    <a:cubicBezTo>
                      <a:pt x="98640" y="488569"/>
                      <a:pt x="105879" y="498094"/>
                      <a:pt x="113245" y="506730"/>
                    </a:cubicBezTo>
                    <a:cubicBezTo>
                      <a:pt x="130587" y="528009"/>
                      <a:pt x="149409" y="548043"/>
                      <a:pt x="169570" y="566674"/>
                    </a:cubicBezTo>
                    <a:cubicBezTo>
                      <a:pt x="179920" y="576199"/>
                      <a:pt x="190652" y="585152"/>
                      <a:pt x="201320" y="593915"/>
                    </a:cubicBezTo>
                    <a:lnTo>
                      <a:pt x="226720" y="588073"/>
                    </a:lnTo>
                    <a:lnTo>
                      <a:pt x="216687" y="606171"/>
                    </a:lnTo>
                    <a:cubicBezTo>
                      <a:pt x="241579" y="625665"/>
                      <a:pt x="266725" y="644588"/>
                      <a:pt x="289775" y="666623"/>
                    </a:cubicBezTo>
                    <a:cubicBezTo>
                      <a:pt x="351243" y="723328"/>
                      <a:pt x="382422" y="784606"/>
                      <a:pt x="408394" y="869315"/>
                    </a:cubicBezTo>
                    <a:cubicBezTo>
                      <a:pt x="416267" y="892365"/>
                      <a:pt x="423062" y="915924"/>
                      <a:pt x="428650" y="939736"/>
                    </a:cubicBezTo>
                    <a:lnTo>
                      <a:pt x="446303" y="935672"/>
                    </a:lnTo>
                    <a:lnTo>
                      <a:pt x="433032" y="959676"/>
                    </a:lnTo>
                    <a:cubicBezTo>
                      <a:pt x="447509" y="1031240"/>
                      <a:pt x="449669" y="1105090"/>
                      <a:pt x="430619" y="1177925"/>
                    </a:cubicBezTo>
                    <a:lnTo>
                      <a:pt x="436969" y="1182624"/>
                    </a:lnTo>
                    <a:cubicBezTo>
                      <a:pt x="457161" y="1161275"/>
                      <a:pt x="472465" y="1135825"/>
                      <a:pt x="481863" y="1108012"/>
                    </a:cubicBezTo>
                    <a:cubicBezTo>
                      <a:pt x="511962" y="1022096"/>
                      <a:pt x="504532" y="917003"/>
                      <a:pt x="463384" y="8374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89" name="Google Shape;889;p9"/>
            <p:cNvGrpSpPr/>
            <p:nvPr/>
          </p:nvGrpSpPr>
          <p:grpSpPr>
            <a:xfrm flipH="1" rot="1414845">
              <a:off x="912346" y="4533428"/>
              <a:ext cx="733353" cy="705645"/>
              <a:chOff x="7774809" y="4719148"/>
              <a:chExt cx="715017" cy="688090"/>
            </a:xfrm>
          </p:grpSpPr>
          <p:sp>
            <p:nvSpPr>
              <p:cNvPr id="890" name="Google Shape;890;p9"/>
              <p:cNvSpPr/>
              <p:nvPr/>
            </p:nvSpPr>
            <p:spPr>
              <a:xfrm>
                <a:off x="7774809" y="4719148"/>
                <a:ext cx="715017" cy="591748"/>
              </a:xfrm>
              <a:custGeom>
                <a:rect b="b" l="l" r="r" t="t"/>
                <a:pathLst>
                  <a:path extrusionOk="0" h="591748" w="715017">
                    <a:moveTo>
                      <a:pt x="336235" y="542969"/>
                    </a:moveTo>
                    <a:cubicBezTo>
                      <a:pt x="341252" y="538016"/>
                      <a:pt x="455234" y="467150"/>
                      <a:pt x="559247" y="441814"/>
                    </a:cubicBezTo>
                    <a:cubicBezTo>
                      <a:pt x="663260" y="416477"/>
                      <a:pt x="704599" y="419462"/>
                      <a:pt x="713489" y="374250"/>
                    </a:cubicBezTo>
                    <a:cubicBezTo>
                      <a:pt x="722379" y="329038"/>
                      <a:pt x="691455" y="291319"/>
                      <a:pt x="647703" y="333483"/>
                    </a:cubicBezTo>
                    <a:cubicBezTo>
                      <a:pt x="603952" y="375647"/>
                      <a:pt x="466855" y="446576"/>
                      <a:pt x="444503" y="425685"/>
                    </a:cubicBezTo>
                    <a:cubicBezTo>
                      <a:pt x="422151" y="404793"/>
                      <a:pt x="525846" y="268967"/>
                      <a:pt x="585918" y="241535"/>
                    </a:cubicBezTo>
                    <a:cubicBezTo>
                      <a:pt x="645989" y="214103"/>
                      <a:pt x="633606" y="154286"/>
                      <a:pt x="594427" y="146602"/>
                    </a:cubicBezTo>
                    <a:cubicBezTo>
                      <a:pt x="555247" y="138919"/>
                      <a:pt x="443805" y="301034"/>
                      <a:pt x="402530" y="328784"/>
                    </a:cubicBezTo>
                    <a:cubicBezTo>
                      <a:pt x="361255" y="356533"/>
                      <a:pt x="394465" y="201784"/>
                      <a:pt x="415230" y="95040"/>
                    </a:cubicBezTo>
                    <a:cubicBezTo>
                      <a:pt x="435994" y="-11703"/>
                      <a:pt x="393259" y="-13418"/>
                      <a:pt x="347920" y="17062"/>
                    </a:cubicBezTo>
                    <a:cubicBezTo>
                      <a:pt x="302581" y="47542"/>
                      <a:pt x="347920" y="153016"/>
                      <a:pt x="336934" y="209277"/>
                    </a:cubicBezTo>
                    <a:cubicBezTo>
                      <a:pt x="325948" y="265538"/>
                      <a:pt x="289563" y="29762"/>
                      <a:pt x="227143" y="17570"/>
                    </a:cubicBezTo>
                    <a:cubicBezTo>
                      <a:pt x="164722" y="5378"/>
                      <a:pt x="148593" y="59734"/>
                      <a:pt x="205109" y="125838"/>
                    </a:cubicBezTo>
                    <a:cubicBezTo>
                      <a:pt x="261623" y="191941"/>
                      <a:pt x="280165" y="264458"/>
                      <a:pt x="270831" y="294113"/>
                    </a:cubicBezTo>
                    <a:cubicBezTo>
                      <a:pt x="261497" y="323767"/>
                      <a:pt x="184026" y="237725"/>
                      <a:pt x="129353" y="134347"/>
                    </a:cubicBezTo>
                    <a:cubicBezTo>
                      <a:pt x="74679" y="30969"/>
                      <a:pt x="1654" y="118218"/>
                      <a:pt x="34103" y="166478"/>
                    </a:cubicBezTo>
                    <a:cubicBezTo>
                      <a:pt x="66551" y="214738"/>
                      <a:pt x="160023" y="288969"/>
                      <a:pt x="150244" y="339071"/>
                    </a:cubicBezTo>
                    <a:cubicBezTo>
                      <a:pt x="140465" y="389172"/>
                      <a:pt x="74934" y="224009"/>
                      <a:pt x="25657" y="242297"/>
                    </a:cubicBezTo>
                    <a:cubicBezTo>
                      <a:pt x="-23619" y="260585"/>
                      <a:pt x="-187" y="351009"/>
                      <a:pt x="81093" y="391966"/>
                    </a:cubicBezTo>
                    <a:cubicBezTo>
                      <a:pt x="162372" y="432924"/>
                      <a:pt x="160721" y="482835"/>
                      <a:pt x="190249" y="554336"/>
                    </a:cubicBezTo>
                    <a:cubicBezTo>
                      <a:pt x="219777" y="625837"/>
                      <a:pt x="299088" y="579291"/>
                      <a:pt x="336235" y="5429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1" name="Google Shape;891;p9"/>
              <p:cNvSpPr/>
              <p:nvPr/>
            </p:nvSpPr>
            <p:spPr>
              <a:xfrm>
                <a:off x="7894533" y="4907840"/>
                <a:ext cx="590154" cy="499398"/>
              </a:xfrm>
              <a:custGeom>
                <a:rect b="b" l="l" r="r" t="t"/>
                <a:pathLst>
                  <a:path extrusionOk="0" h="499398" w="590154">
                    <a:moveTo>
                      <a:pt x="159680" y="497343"/>
                    </a:moveTo>
                    <a:cubicBezTo>
                      <a:pt x="177269" y="503693"/>
                      <a:pt x="196002" y="494676"/>
                      <a:pt x="206479" y="479245"/>
                    </a:cubicBezTo>
                    <a:cubicBezTo>
                      <a:pt x="216957" y="463815"/>
                      <a:pt x="248072" y="441590"/>
                      <a:pt x="342242" y="460195"/>
                    </a:cubicBezTo>
                    <a:cubicBezTo>
                      <a:pt x="476798" y="486548"/>
                      <a:pt x="577192" y="468069"/>
                      <a:pt x="589385" y="404443"/>
                    </a:cubicBezTo>
                    <a:cubicBezTo>
                      <a:pt x="601576" y="340815"/>
                      <a:pt x="466004" y="347293"/>
                      <a:pt x="392534" y="396442"/>
                    </a:cubicBezTo>
                    <a:cubicBezTo>
                      <a:pt x="319065" y="445590"/>
                      <a:pt x="256708" y="428192"/>
                      <a:pt x="284902" y="388059"/>
                    </a:cubicBezTo>
                    <a:cubicBezTo>
                      <a:pt x="313096" y="347927"/>
                      <a:pt x="496230" y="294778"/>
                      <a:pt x="507152" y="238517"/>
                    </a:cubicBezTo>
                    <a:cubicBezTo>
                      <a:pt x="518073" y="182256"/>
                      <a:pt x="480418" y="167270"/>
                      <a:pt x="413236" y="237945"/>
                    </a:cubicBezTo>
                    <a:cubicBezTo>
                      <a:pt x="346052" y="308621"/>
                      <a:pt x="256454" y="390345"/>
                      <a:pt x="240706" y="366724"/>
                    </a:cubicBezTo>
                    <a:cubicBezTo>
                      <a:pt x="224958" y="343101"/>
                      <a:pt x="450256" y="115581"/>
                      <a:pt x="439905" y="50049"/>
                    </a:cubicBezTo>
                    <a:cubicBezTo>
                      <a:pt x="429555" y="-15483"/>
                      <a:pt x="351577" y="-18023"/>
                      <a:pt x="338305" y="50494"/>
                    </a:cubicBezTo>
                    <a:cubicBezTo>
                      <a:pt x="325034" y="119010"/>
                      <a:pt x="279568" y="272744"/>
                      <a:pt x="235498" y="264044"/>
                    </a:cubicBezTo>
                    <a:cubicBezTo>
                      <a:pt x="191430" y="255344"/>
                      <a:pt x="291633" y="107389"/>
                      <a:pt x="234673" y="60844"/>
                    </a:cubicBezTo>
                    <a:cubicBezTo>
                      <a:pt x="177713" y="14299"/>
                      <a:pt x="112817" y="74687"/>
                      <a:pt x="144567" y="121359"/>
                    </a:cubicBezTo>
                    <a:cubicBezTo>
                      <a:pt x="176317" y="168032"/>
                      <a:pt x="196129" y="299159"/>
                      <a:pt x="155171" y="326655"/>
                    </a:cubicBezTo>
                    <a:cubicBezTo>
                      <a:pt x="114213" y="354150"/>
                      <a:pt x="129136" y="174255"/>
                      <a:pt x="62524" y="138314"/>
                    </a:cubicBezTo>
                    <a:cubicBezTo>
                      <a:pt x="-4087" y="102373"/>
                      <a:pt x="-16596" y="166000"/>
                      <a:pt x="20805" y="221626"/>
                    </a:cubicBezTo>
                    <a:cubicBezTo>
                      <a:pt x="58207" y="277252"/>
                      <a:pt x="121389" y="304811"/>
                      <a:pt x="106530" y="380376"/>
                    </a:cubicBezTo>
                    <a:cubicBezTo>
                      <a:pt x="95672" y="434669"/>
                      <a:pt x="125517" y="485151"/>
                      <a:pt x="159680" y="49734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92" name="Google Shape;892;p9"/>
            <p:cNvGrpSpPr/>
            <p:nvPr/>
          </p:nvGrpSpPr>
          <p:grpSpPr>
            <a:xfrm>
              <a:off x="86850" y="2222925"/>
              <a:ext cx="457307" cy="1296240"/>
              <a:chOff x="86850" y="2222925"/>
              <a:chExt cx="457307" cy="1296240"/>
            </a:xfrm>
          </p:grpSpPr>
          <p:sp>
            <p:nvSpPr>
              <p:cNvPr id="893" name="Google Shape;893;p9"/>
              <p:cNvSpPr/>
              <p:nvPr/>
            </p:nvSpPr>
            <p:spPr>
              <a:xfrm>
                <a:off x="310462" y="3371987"/>
                <a:ext cx="147178" cy="147178"/>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4" name="Google Shape;894;p9"/>
              <p:cNvSpPr/>
              <p:nvPr/>
            </p:nvSpPr>
            <p:spPr>
              <a:xfrm>
                <a:off x="86850" y="2871750"/>
                <a:ext cx="126896" cy="126896"/>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5" name="Google Shape;895;p9"/>
              <p:cNvSpPr/>
              <p:nvPr/>
            </p:nvSpPr>
            <p:spPr>
              <a:xfrm>
                <a:off x="444825" y="2609450"/>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6" name="Google Shape;896;p9"/>
              <p:cNvSpPr/>
              <p:nvPr/>
            </p:nvSpPr>
            <p:spPr>
              <a:xfrm>
                <a:off x="213750" y="2222925"/>
                <a:ext cx="99332" cy="99332"/>
              </a:xfrm>
              <a:custGeom>
                <a:rect b="b" l="l" r="r" t="t"/>
                <a:pathLst>
                  <a:path extrusionOk="0" h="208026" w="208026">
                    <a:moveTo>
                      <a:pt x="104013" y="0"/>
                    </a:moveTo>
                    <a:cubicBezTo>
                      <a:pt x="46571" y="0"/>
                      <a:pt x="0" y="46571"/>
                      <a:pt x="0" y="104013"/>
                    </a:cubicBezTo>
                    <a:cubicBezTo>
                      <a:pt x="0" y="161455"/>
                      <a:pt x="46571" y="208026"/>
                      <a:pt x="104013" y="208026"/>
                    </a:cubicBezTo>
                    <a:cubicBezTo>
                      <a:pt x="161455" y="208026"/>
                      <a:pt x="208026" y="161455"/>
                      <a:pt x="208026" y="104013"/>
                    </a:cubicBezTo>
                    <a:cubicBezTo>
                      <a:pt x="208026" y="46571"/>
                      <a:pt x="161455" y="0"/>
                      <a:pt x="104013" y="0"/>
                    </a:cubicBezTo>
                    <a:close/>
                    <a:moveTo>
                      <a:pt x="70548" y="71565"/>
                    </a:moveTo>
                    <a:cubicBezTo>
                      <a:pt x="56388" y="86805"/>
                      <a:pt x="38798" y="93155"/>
                      <a:pt x="30480" y="85725"/>
                    </a:cubicBezTo>
                    <a:cubicBezTo>
                      <a:pt x="22161" y="78296"/>
                      <a:pt x="27432" y="59944"/>
                      <a:pt x="41529" y="44704"/>
                    </a:cubicBezTo>
                    <a:cubicBezTo>
                      <a:pt x="55626" y="29464"/>
                      <a:pt x="73279" y="23114"/>
                      <a:pt x="81598" y="30543"/>
                    </a:cubicBezTo>
                    <a:cubicBezTo>
                      <a:pt x="89916" y="37973"/>
                      <a:pt x="84646" y="56324"/>
                      <a:pt x="70548" y="71565"/>
                    </a:cubicBezTo>
                    <a:close/>
                  </a:path>
                </a:pathLst>
              </a:custGeom>
              <a:solidFill>
                <a:srgbClr val="E0EDFB">
                  <a:alpha val="4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897" name="Google Shape;897;p9"/>
          <p:cNvGrpSpPr/>
          <p:nvPr/>
        </p:nvGrpSpPr>
        <p:grpSpPr>
          <a:xfrm>
            <a:off x="7112057" y="3897276"/>
            <a:ext cx="2171788" cy="1939993"/>
            <a:chOff x="7112057" y="3897276"/>
            <a:chExt cx="2171788" cy="1939993"/>
          </a:xfrm>
        </p:grpSpPr>
        <p:grpSp>
          <p:nvGrpSpPr>
            <p:cNvPr id="898" name="Google Shape;898;p9"/>
            <p:cNvGrpSpPr/>
            <p:nvPr/>
          </p:nvGrpSpPr>
          <p:grpSpPr>
            <a:xfrm rot="-5400000">
              <a:off x="7226126" y="4309730"/>
              <a:ext cx="1413470" cy="1641608"/>
              <a:chOff x="5567168" y="348580"/>
              <a:chExt cx="1004955" cy="893635"/>
            </a:xfrm>
          </p:grpSpPr>
          <p:sp>
            <p:nvSpPr>
              <p:cNvPr id="899" name="Google Shape;899;p9"/>
              <p:cNvSpPr/>
              <p:nvPr/>
            </p:nvSpPr>
            <p:spPr>
              <a:xfrm>
                <a:off x="6208254" y="541707"/>
                <a:ext cx="260203" cy="606637"/>
              </a:xfrm>
              <a:custGeom>
                <a:rect b="b" l="l" r="r" t="t"/>
                <a:pathLst>
                  <a:path extrusionOk="0" h="857438" w="367778">
                    <a:moveTo>
                      <a:pt x="25147" y="29708"/>
                    </a:moveTo>
                    <a:lnTo>
                      <a:pt x="763" y="22596"/>
                    </a:lnTo>
                    <a:cubicBezTo>
                      <a:pt x="4890" y="6498"/>
                      <a:pt x="21337" y="-3188"/>
                      <a:pt x="37402" y="959"/>
                    </a:cubicBezTo>
                    <a:cubicBezTo>
                      <a:pt x="40831" y="1841"/>
                      <a:pt x="44069" y="3318"/>
                      <a:pt x="46990" y="5324"/>
                    </a:cubicBezTo>
                    <a:cubicBezTo>
                      <a:pt x="63437" y="16731"/>
                      <a:pt x="78169" y="30439"/>
                      <a:pt x="90742" y="46027"/>
                    </a:cubicBezTo>
                    <a:lnTo>
                      <a:pt x="78042" y="59362"/>
                    </a:lnTo>
                    <a:lnTo>
                      <a:pt x="97600" y="55171"/>
                    </a:lnTo>
                    <a:cubicBezTo>
                      <a:pt x="121603" y="88747"/>
                      <a:pt x="136525" y="127937"/>
                      <a:pt x="140970" y="168963"/>
                    </a:cubicBezTo>
                    <a:lnTo>
                      <a:pt x="118301" y="173916"/>
                    </a:lnTo>
                    <a:lnTo>
                      <a:pt x="142050" y="180838"/>
                    </a:lnTo>
                    <a:cubicBezTo>
                      <a:pt x="142050" y="184648"/>
                      <a:pt x="142494" y="188521"/>
                      <a:pt x="142558" y="192395"/>
                    </a:cubicBezTo>
                    <a:cubicBezTo>
                      <a:pt x="142558" y="200904"/>
                      <a:pt x="142558" y="209349"/>
                      <a:pt x="142050" y="217795"/>
                    </a:cubicBezTo>
                    <a:lnTo>
                      <a:pt x="126048" y="216588"/>
                    </a:lnTo>
                    <a:lnTo>
                      <a:pt x="141478" y="226494"/>
                    </a:lnTo>
                    <a:cubicBezTo>
                      <a:pt x="139637" y="248402"/>
                      <a:pt x="136017" y="269801"/>
                      <a:pt x="132144" y="290756"/>
                    </a:cubicBezTo>
                    <a:lnTo>
                      <a:pt x="106173" y="288788"/>
                    </a:lnTo>
                    <a:lnTo>
                      <a:pt x="129731" y="303964"/>
                    </a:lnTo>
                    <a:cubicBezTo>
                      <a:pt x="125667" y="325364"/>
                      <a:pt x="121857" y="345684"/>
                      <a:pt x="119762" y="366131"/>
                    </a:cubicBezTo>
                    <a:cubicBezTo>
                      <a:pt x="116523" y="393772"/>
                      <a:pt x="118491" y="421776"/>
                      <a:pt x="125603" y="448681"/>
                    </a:cubicBezTo>
                    <a:lnTo>
                      <a:pt x="109475" y="460682"/>
                    </a:lnTo>
                    <a:lnTo>
                      <a:pt x="128525" y="457952"/>
                    </a:lnTo>
                    <a:cubicBezTo>
                      <a:pt x="134049" y="473516"/>
                      <a:pt x="143384" y="487416"/>
                      <a:pt x="155766" y="498338"/>
                    </a:cubicBezTo>
                    <a:cubicBezTo>
                      <a:pt x="173546" y="513451"/>
                      <a:pt x="195390" y="523293"/>
                      <a:pt x="218504" y="533644"/>
                    </a:cubicBezTo>
                    <a:lnTo>
                      <a:pt x="233871" y="540692"/>
                    </a:lnTo>
                    <a:lnTo>
                      <a:pt x="229616" y="557075"/>
                    </a:lnTo>
                    <a:lnTo>
                      <a:pt x="241554" y="544375"/>
                    </a:lnTo>
                    <a:lnTo>
                      <a:pt x="247460" y="547233"/>
                    </a:lnTo>
                    <a:lnTo>
                      <a:pt x="241110" y="571363"/>
                    </a:lnTo>
                    <a:lnTo>
                      <a:pt x="258255" y="553011"/>
                    </a:lnTo>
                    <a:cubicBezTo>
                      <a:pt x="286830" y="567635"/>
                      <a:pt x="310769" y="589930"/>
                      <a:pt x="327406" y="617400"/>
                    </a:cubicBezTo>
                    <a:cubicBezTo>
                      <a:pt x="334455" y="629586"/>
                      <a:pt x="340488" y="642330"/>
                      <a:pt x="345440" y="655500"/>
                    </a:cubicBezTo>
                    <a:lnTo>
                      <a:pt x="325628" y="663501"/>
                    </a:lnTo>
                    <a:lnTo>
                      <a:pt x="349314" y="666168"/>
                    </a:lnTo>
                    <a:cubicBezTo>
                      <a:pt x="366523" y="719286"/>
                      <a:pt x="371793" y="775560"/>
                      <a:pt x="364744" y="830951"/>
                    </a:cubicBezTo>
                    <a:cubicBezTo>
                      <a:pt x="362839" y="846013"/>
                      <a:pt x="350076" y="857322"/>
                      <a:pt x="334900" y="857367"/>
                    </a:cubicBezTo>
                    <a:cubicBezTo>
                      <a:pt x="333693" y="857462"/>
                      <a:pt x="332423" y="857462"/>
                      <a:pt x="331216" y="857367"/>
                    </a:cubicBezTo>
                    <a:cubicBezTo>
                      <a:pt x="314706" y="855335"/>
                      <a:pt x="303023" y="840311"/>
                      <a:pt x="305054" y="823813"/>
                    </a:cubicBezTo>
                    <a:cubicBezTo>
                      <a:pt x="305054" y="823439"/>
                      <a:pt x="305118" y="823070"/>
                      <a:pt x="305181" y="822696"/>
                    </a:cubicBezTo>
                    <a:cubicBezTo>
                      <a:pt x="309182" y="790571"/>
                      <a:pt x="308484" y="758034"/>
                      <a:pt x="303086" y="726112"/>
                    </a:cubicBezTo>
                    <a:lnTo>
                      <a:pt x="325819" y="720143"/>
                    </a:lnTo>
                    <a:lnTo>
                      <a:pt x="300419" y="713793"/>
                    </a:lnTo>
                    <a:cubicBezTo>
                      <a:pt x="295656" y="690368"/>
                      <a:pt x="287211" y="667838"/>
                      <a:pt x="275400" y="647055"/>
                    </a:cubicBezTo>
                    <a:cubicBezTo>
                      <a:pt x="257429" y="616448"/>
                      <a:pt x="227902" y="603176"/>
                      <a:pt x="193675" y="587809"/>
                    </a:cubicBezTo>
                    <a:cubicBezTo>
                      <a:pt x="174308" y="579669"/>
                      <a:pt x="155639" y="570055"/>
                      <a:pt x="137732" y="559044"/>
                    </a:cubicBezTo>
                    <a:lnTo>
                      <a:pt x="141923" y="545645"/>
                    </a:lnTo>
                    <a:lnTo>
                      <a:pt x="132017" y="555234"/>
                    </a:lnTo>
                    <a:cubicBezTo>
                      <a:pt x="129160" y="553202"/>
                      <a:pt x="126238" y="551106"/>
                      <a:pt x="123381" y="548884"/>
                    </a:cubicBezTo>
                    <a:lnTo>
                      <a:pt x="131763" y="522214"/>
                    </a:lnTo>
                    <a:lnTo>
                      <a:pt x="113157" y="540311"/>
                    </a:lnTo>
                    <a:cubicBezTo>
                      <a:pt x="65151" y="496750"/>
                      <a:pt x="56579" y="431663"/>
                      <a:pt x="57786" y="384800"/>
                    </a:cubicBezTo>
                    <a:lnTo>
                      <a:pt x="83566" y="384228"/>
                    </a:lnTo>
                    <a:lnTo>
                      <a:pt x="58166" y="371528"/>
                    </a:lnTo>
                    <a:cubicBezTo>
                      <a:pt x="58166" y="367210"/>
                      <a:pt x="58801" y="363146"/>
                      <a:pt x="59182" y="359336"/>
                    </a:cubicBezTo>
                    <a:cubicBezTo>
                      <a:pt x="61595" y="336286"/>
                      <a:pt x="65532" y="313616"/>
                      <a:pt x="69977" y="291709"/>
                    </a:cubicBezTo>
                    <a:cubicBezTo>
                      <a:pt x="73279" y="273992"/>
                      <a:pt x="76327" y="256784"/>
                      <a:pt x="78740" y="239893"/>
                    </a:cubicBezTo>
                    <a:lnTo>
                      <a:pt x="98616" y="237099"/>
                    </a:lnTo>
                    <a:lnTo>
                      <a:pt x="79947" y="230114"/>
                    </a:lnTo>
                    <a:cubicBezTo>
                      <a:pt x="81344" y="217909"/>
                      <a:pt x="81915" y="205628"/>
                      <a:pt x="81725" y="193347"/>
                    </a:cubicBezTo>
                    <a:cubicBezTo>
                      <a:pt x="81026" y="167414"/>
                      <a:pt x="75121" y="141893"/>
                      <a:pt x="64326" y="118290"/>
                    </a:cubicBezTo>
                    <a:lnTo>
                      <a:pt x="76074" y="109718"/>
                    </a:lnTo>
                    <a:lnTo>
                      <a:pt x="61151" y="111686"/>
                    </a:lnTo>
                    <a:cubicBezTo>
                      <a:pt x="60008" y="109464"/>
                      <a:pt x="58801" y="107178"/>
                      <a:pt x="57531" y="104955"/>
                    </a:cubicBezTo>
                    <a:lnTo>
                      <a:pt x="76074" y="91430"/>
                    </a:lnTo>
                    <a:lnTo>
                      <a:pt x="51245" y="94732"/>
                    </a:lnTo>
                    <a:cubicBezTo>
                      <a:pt x="40831" y="78920"/>
                      <a:pt x="27496" y="65252"/>
                      <a:pt x="11938" y="54473"/>
                    </a:cubicBezTo>
                    <a:cubicBezTo>
                      <a:pt x="6033" y="50422"/>
                      <a:pt x="1778" y="44379"/>
                      <a:pt x="0" y="374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0" name="Google Shape;900;p9"/>
              <p:cNvSpPr/>
              <p:nvPr/>
            </p:nvSpPr>
            <p:spPr>
              <a:xfrm>
                <a:off x="6009613" y="424188"/>
                <a:ext cx="260328" cy="606470"/>
              </a:xfrm>
              <a:custGeom>
                <a:rect b="b" l="l" r="r" t="t"/>
                <a:pathLst>
                  <a:path extrusionOk="0" h="857202" w="367955">
                    <a:moveTo>
                      <a:pt x="24955" y="29789"/>
                    </a:moveTo>
                    <a:lnTo>
                      <a:pt x="635" y="22614"/>
                    </a:lnTo>
                    <a:cubicBezTo>
                      <a:pt x="1524" y="19187"/>
                      <a:pt x="2984" y="15941"/>
                      <a:pt x="5016" y="13025"/>
                    </a:cubicBezTo>
                    <a:cubicBezTo>
                      <a:pt x="14415" y="-645"/>
                      <a:pt x="33083" y="-4110"/>
                      <a:pt x="46799" y="5286"/>
                    </a:cubicBezTo>
                    <a:cubicBezTo>
                      <a:pt x="46799" y="5304"/>
                      <a:pt x="46863" y="5323"/>
                      <a:pt x="46863" y="5342"/>
                    </a:cubicBezTo>
                    <a:cubicBezTo>
                      <a:pt x="63309" y="16745"/>
                      <a:pt x="78041" y="30429"/>
                      <a:pt x="90615" y="45982"/>
                    </a:cubicBezTo>
                    <a:lnTo>
                      <a:pt x="77915" y="59380"/>
                    </a:lnTo>
                    <a:lnTo>
                      <a:pt x="97409" y="55189"/>
                    </a:lnTo>
                    <a:cubicBezTo>
                      <a:pt x="121412" y="88760"/>
                      <a:pt x="136398" y="127950"/>
                      <a:pt x="140843" y="168981"/>
                    </a:cubicBezTo>
                    <a:lnTo>
                      <a:pt x="118173" y="173934"/>
                    </a:lnTo>
                    <a:lnTo>
                      <a:pt x="141859" y="180792"/>
                    </a:lnTo>
                    <a:cubicBezTo>
                      <a:pt x="141859" y="184666"/>
                      <a:pt x="142367" y="188539"/>
                      <a:pt x="142430" y="192413"/>
                    </a:cubicBezTo>
                    <a:cubicBezTo>
                      <a:pt x="142430" y="200922"/>
                      <a:pt x="142430" y="209367"/>
                      <a:pt x="141922" y="217813"/>
                    </a:cubicBezTo>
                    <a:lnTo>
                      <a:pt x="125920" y="216543"/>
                    </a:lnTo>
                    <a:lnTo>
                      <a:pt x="141288" y="226512"/>
                    </a:lnTo>
                    <a:cubicBezTo>
                      <a:pt x="139319" y="248009"/>
                      <a:pt x="136334" y="269393"/>
                      <a:pt x="132207" y="290584"/>
                    </a:cubicBezTo>
                    <a:lnTo>
                      <a:pt x="106172" y="288552"/>
                    </a:lnTo>
                    <a:lnTo>
                      <a:pt x="129730" y="303792"/>
                    </a:lnTo>
                    <a:cubicBezTo>
                      <a:pt x="125730" y="325191"/>
                      <a:pt x="121920" y="345511"/>
                      <a:pt x="119761" y="365958"/>
                    </a:cubicBezTo>
                    <a:cubicBezTo>
                      <a:pt x="116522" y="393600"/>
                      <a:pt x="118554" y="421603"/>
                      <a:pt x="125666" y="448508"/>
                    </a:cubicBezTo>
                    <a:lnTo>
                      <a:pt x="109538" y="460510"/>
                    </a:lnTo>
                    <a:lnTo>
                      <a:pt x="128588" y="457779"/>
                    </a:lnTo>
                    <a:cubicBezTo>
                      <a:pt x="134112" y="473330"/>
                      <a:pt x="143510" y="487231"/>
                      <a:pt x="155892" y="498165"/>
                    </a:cubicBezTo>
                    <a:cubicBezTo>
                      <a:pt x="173609" y="513278"/>
                      <a:pt x="195453" y="523121"/>
                      <a:pt x="218630" y="533471"/>
                    </a:cubicBezTo>
                    <a:lnTo>
                      <a:pt x="233997" y="540456"/>
                    </a:lnTo>
                    <a:lnTo>
                      <a:pt x="229679" y="556903"/>
                    </a:lnTo>
                    <a:lnTo>
                      <a:pt x="241681" y="544203"/>
                    </a:lnTo>
                    <a:lnTo>
                      <a:pt x="247586" y="547060"/>
                    </a:lnTo>
                    <a:lnTo>
                      <a:pt x="241236" y="571190"/>
                    </a:lnTo>
                    <a:lnTo>
                      <a:pt x="258445" y="552839"/>
                    </a:lnTo>
                    <a:cubicBezTo>
                      <a:pt x="287020" y="567456"/>
                      <a:pt x="310959" y="589726"/>
                      <a:pt x="327596" y="617164"/>
                    </a:cubicBezTo>
                    <a:cubicBezTo>
                      <a:pt x="334645" y="629344"/>
                      <a:pt x="340614" y="642088"/>
                      <a:pt x="345567" y="655264"/>
                    </a:cubicBezTo>
                    <a:lnTo>
                      <a:pt x="325818" y="663265"/>
                    </a:lnTo>
                    <a:lnTo>
                      <a:pt x="349441" y="665932"/>
                    </a:lnTo>
                    <a:cubicBezTo>
                      <a:pt x="366649" y="719050"/>
                      <a:pt x="371983" y="775317"/>
                      <a:pt x="364934" y="830715"/>
                    </a:cubicBezTo>
                    <a:cubicBezTo>
                      <a:pt x="363029" y="845777"/>
                      <a:pt x="350266" y="857086"/>
                      <a:pt x="335090" y="857131"/>
                    </a:cubicBezTo>
                    <a:cubicBezTo>
                      <a:pt x="333819" y="857226"/>
                      <a:pt x="332613" y="857226"/>
                      <a:pt x="331343" y="857131"/>
                    </a:cubicBezTo>
                    <a:cubicBezTo>
                      <a:pt x="314896" y="855118"/>
                      <a:pt x="303149" y="840138"/>
                      <a:pt x="305181" y="823673"/>
                    </a:cubicBezTo>
                    <a:cubicBezTo>
                      <a:pt x="305181" y="823647"/>
                      <a:pt x="305181" y="823628"/>
                      <a:pt x="305181" y="823603"/>
                    </a:cubicBezTo>
                    <a:cubicBezTo>
                      <a:pt x="309181" y="791478"/>
                      <a:pt x="308483" y="758941"/>
                      <a:pt x="303085" y="727019"/>
                    </a:cubicBezTo>
                    <a:lnTo>
                      <a:pt x="325818" y="721050"/>
                    </a:lnTo>
                    <a:lnTo>
                      <a:pt x="300418" y="714700"/>
                    </a:lnTo>
                    <a:cubicBezTo>
                      <a:pt x="295656" y="691269"/>
                      <a:pt x="287210" y="668726"/>
                      <a:pt x="275463" y="647898"/>
                    </a:cubicBezTo>
                    <a:cubicBezTo>
                      <a:pt x="257492" y="617355"/>
                      <a:pt x="227902" y="604083"/>
                      <a:pt x="193675" y="588716"/>
                    </a:cubicBezTo>
                    <a:cubicBezTo>
                      <a:pt x="174307" y="580563"/>
                      <a:pt x="155639" y="570949"/>
                      <a:pt x="137731" y="559951"/>
                    </a:cubicBezTo>
                    <a:lnTo>
                      <a:pt x="141922" y="546552"/>
                    </a:lnTo>
                    <a:lnTo>
                      <a:pt x="132080" y="556141"/>
                    </a:lnTo>
                    <a:cubicBezTo>
                      <a:pt x="129159" y="554109"/>
                      <a:pt x="126302" y="552013"/>
                      <a:pt x="123444" y="549791"/>
                    </a:cubicBezTo>
                    <a:lnTo>
                      <a:pt x="131763" y="523121"/>
                    </a:lnTo>
                    <a:lnTo>
                      <a:pt x="113157" y="541218"/>
                    </a:lnTo>
                    <a:cubicBezTo>
                      <a:pt x="65151" y="497594"/>
                      <a:pt x="56579" y="432570"/>
                      <a:pt x="57848" y="385707"/>
                    </a:cubicBezTo>
                    <a:lnTo>
                      <a:pt x="83248" y="385135"/>
                    </a:lnTo>
                    <a:lnTo>
                      <a:pt x="58166" y="372435"/>
                    </a:lnTo>
                    <a:cubicBezTo>
                      <a:pt x="58166" y="368181"/>
                      <a:pt x="58801" y="364117"/>
                      <a:pt x="59245" y="360307"/>
                    </a:cubicBezTo>
                    <a:cubicBezTo>
                      <a:pt x="61658" y="337256"/>
                      <a:pt x="65913" y="314587"/>
                      <a:pt x="70041" y="292679"/>
                    </a:cubicBezTo>
                    <a:cubicBezTo>
                      <a:pt x="73342" y="274963"/>
                      <a:pt x="76391" y="257754"/>
                      <a:pt x="78804" y="240863"/>
                    </a:cubicBezTo>
                    <a:lnTo>
                      <a:pt x="98616" y="238069"/>
                    </a:lnTo>
                    <a:lnTo>
                      <a:pt x="79946" y="231084"/>
                    </a:lnTo>
                    <a:cubicBezTo>
                      <a:pt x="81343" y="218882"/>
                      <a:pt x="81979" y="206599"/>
                      <a:pt x="81724" y="194318"/>
                    </a:cubicBezTo>
                    <a:cubicBezTo>
                      <a:pt x="81026" y="168394"/>
                      <a:pt x="75120" y="142875"/>
                      <a:pt x="64389" y="119261"/>
                    </a:cubicBezTo>
                    <a:lnTo>
                      <a:pt x="76136" y="110688"/>
                    </a:lnTo>
                    <a:lnTo>
                      <a:pt x="61214" y="112657"/>
                    </a:lnTo>
                    <a:cubicBezTo>
                      <a:pt x="60071" y="110434"/>
                      <a:pt x="58801" y="108148"/>
                      <a:pt x="57594" y="105926"/>
                    </a:cubicBezTo>
                    <a:lnTo>
                      <a:pt x="76136" y="92400"/>
                    </a:lnTo>
                    <a:lnTo>
                      <a:pt x="51308" y="95702"/>
                    </a:lnTo>
                    <a:cubicBezTo>
                      <a:pt x="40894" y="79918"/>
                      <a:pt x="27559" y="66257"/>
                      <a:pt x="12002" y="55443"/>
                    </a:cubicBezTo>
                    <a:cubicBezTo>
                      <a:pt x="6096" y="51387"/>
                      <a:pt x="1841" y="45350"/>
                      <a:pt x="0" y="384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1" name="Google Shape;901;p9"/>
              <p:cNvSpPr/>
              <p:nvPr/>
            </p:nvSpPr>
            <p:spPr>
              <a:xfrm>
                <a:off x="5795185" y="478321"/>
                <a:ext cx="259707" cy="606695"/>
              </a:xfrm>
              <a:custGeom>
                <a:rect b="b" l="l" r="r" t="t"/>
                <a:pathLst>
                  <a:path extrusionOk="0" h="857519" w="367077">
                    <a:moveTo>
                      <a:pt x="24321" y="29789"/>
                    </a:moveTo>
                    <a:lnTo>
                      <a:pt x="0" y="22614"/>
                    </a:lnTo>
                    <a:cubicBezTo>
                      <a:pt x="889" y="19187"/>
                      <a:pt x="2349" y="15941"/>
                      <a:pt x="4382" y="13025"/>
                    </a:cubicBezTo>
                    <a:cubicBezTo>
                      <a:pt x="13780" y="-645"/>
                      <a:pt x="32448" y="-4110"/>
                      <a:pt x="46165" y="5286"/>
                    </a:cubicBezTo>
                    <a:cubicBezTo>
                      <a:pt x="46165" y="5304"/>
                      <a:pt x="46228" y="5323"/>
                      <a:pt x="46228" y="5342"/>
                    </a:cubicBezTo>
                    <a:cubicBezTo>
                      <a:pt x="62674" y="16745"/>
                      <a:pt x="77407" y="30429"/>
                      <a:pt x="89980" y="45982"/>
                    </a:cubicBezTo>
                    <a:lnTo>
                      <a:pt x="77280" y="59380"/>
                    </a:lnTo>
                    <a:lnTo>
                      <a:pt x="96774" y="55189"/>
                    </a:lnTo>
                    <a:cubicBezTo>
                      <a:pt x="121031" y="88731"/>
                      <a:pt x="136144" y="127978"/>
                      <a:pt x="140716" y="169108"/>
                    </a:cubicBezTo>
                    <a:lnTo>
                      <a:pt x="118047" y="174061"/>
                    </a:lnTo>
                    <a:lnTo>
                      <a:pt x="141796" y="180919"/>
                    </a:lnTo>
                    <a:cubicBezTo>
                      <a:pt x="141796" y="184793"/>
                      <a:pt x="142240" y="188666"/>
                      <a:pt x="142304" y="192540"/>
                    </a:cubicBezTo>
                    <a:cubicBezTo>
                      <a:pt x="142304" y="201049"/>
                      <a:pt x="142304" y="209494"/>
                      <a:pt x="141796" y="217940"/>
                    </a:cubicBezTo>
                    <a:lnTo>
                      <a:pt x="125794" y="216670"/>
                    </a:lnTo>
                    <a:lnTo>
                      <a:pt x="140716" y="226639"/>
                    </a:lnTo>
                    <a:cubicBezTo>
                      <a:pt x="138685" y="248204"/>
                      <a:pt x="135636" y="269648"/>
                      <a:pt x="131445" y="290901"/>
                    </a:cubicBezTo>
                    <a:lnTo>
                      <a:pt x="105473" y="288869"/>
                    </a:lnTo>
                    <a:lnTo>
                      <a:pt x="128969" y="304109"/>
                    </a:lnTo>
                    <a:cubicBezTo>
                      <a:pt x="124968" y="325509"/>
                      <a:pt x="121159" y="345829"/>
                      <a:pt x="118999" y="366276"/>
                    </a:cubicBezTo>
                    <a:cubicBezTo>
                      <a:pt x="115760" y="393917"/>
                      <a:pt x="117793" y="421921"/>
                      <a:pt x="124905" y="448826"/>
                    </a:cubicBezTo>
                    <a:lnTo>
                      <a:pt x="108776" y="460827"/>
                    </a:lnTo>
                    <a:lnTo>
                      <a:pt x="127826" y="458097"/>
                    </a:lnTo>
                    <a:cubicBezTo>
                      <a:pt x="133350" y="473661"/>
                      <a:pt x="142685" y="487561"/>
                      <a:pt x="155067" y="498483"/>
                    </a:cubicBezTo>
                    <a:cubicBezTo>
                      <a:pt x="172784" y="513596"/>
                      <a:pt x="194628" y="523438"/>
                      <a:pt x="217805" y="533789"/>
                    </a:cubicBezTo>
                    <a:lnTo>
                      <a:pt x="233173" y="540774"/>
                    </a:lnTo>
                    <a:lnTo>
                      <a:pt x="228854" y="557220"/>
                    </a:lnTo>
                    <a:lnTo>
                      <a:pt x="240856" y="544520"/>
                    </a:lnTo>
                    <a:lnTo>
                      <a:pt x="246761" y="547378"/>
                    </a:lnTo>
                    <a:lnTo>
                      <a:pt x="240411" y="571508"/>
                    </a:lnTo>
                    <a:lnTo>
                      <a:pt x="257556" y="553156"/>
                    </a:lnTo>
                    <a:cubicBezTo>
                      <a:pt x="286131" y="567774"/>
                      <a:pt x="310071" y="590043"/>
                      <a:pt x="326708" y="617482"/>
                    </a:cubicBezTo>
                    <a:cubicBezTo>
                      <a:pt x="333756" y="629661"/>
                      <a:pt x="339725" y="642405"/>
                      <a:pt x="344678" y="655582"/>
                    </a:cubicBezTo>
                    <a:lnTo>
                      <a:pt x="324930" y="663583"/>
                    </a:lnTo>
                    <a:lnTo>
                      <a:pt x="348552" y="666250"/>
                    </a:lnTo>
                    <a:cubicBezTo>
                      <a:pt x="365823" y="719361"/>
                      <a:pt x="371094" y="775635"/>
                      <a:pt x="364046" y="831032"/>
                    </a:cubicBezTo>
                    <a:cubicBezTo>
                      <a:pt x="362141" y="846094"/>
                      <a:pt x="349377" y="857404"/>
                      <a:pt x="334201" y="857448"/>
                    </a:cubicBezTo>
                    <a:cubicBezTo>
                      <a:pt x="332931" y="857543"/>
                      <a:pt x="331724" y="857543"/>
                      <a:pt x="330454" y="857448"/>
                    </a:cubicBezTo>
                    <a:cubicBezTo>
                      <a:pt x="314008" y="855397"/>
                      <a:pt x="302260" y="840398"/>
                      <a:pt x="304292" y="823920"/>
                    </a:cubicBezTo>
                    <a:cubicBezTo>
                      <a:pt x="308293" y="791796"/>
                      <a:pt x="307594" y="759258"/>
                      <a:pt x="302197" y="727337"/>
                    </a:cubicBezTo>
                    <a:lnTo>
                      <a:pt x="324930" y="721368"/>
                    </a:lnTo>
                    <a:lnTo>
                      <a:pt x="299530" y="715018"/>
                    </a:lnTo>
                    <a:cubicBezTo>
                      <a:pt x="294704" y="691580"/>
                      <a:pt x="286259" y="669044"/>
                      <a:pt x="274510" y="648216"/>
                    </a:cubicBezTo>
                    <a:cubicBezTo>
                      <a:pt x="256540" y="617672"/>
                      <a:pt x="226949" y="604401"/>
                      <a:pt x="192722" y="589034"/>
                    </a:cubicBezTo>
                    <a:cubicBezTo>
                      <a:pt x="173355" y="580893"/>
                      <a:pt x="154686" y="571273"/>
                      <a:pt x="136843" y="560268"/>
                    </a:cubicBezTo>
                    <a:lnTo>
                      <a:pt x="140970" y="546870"/>
                    </a:lnTo>
                    <a:lnTo>
                      <a:pt x="131128" y="556458"/>
                    </a:lnTo>
                    <a:cubicBezTo>
                      <a:pt x="128207" y="554426"/>
                      <a:pt x="125349" y="552331"/>
                      <a:pt x="122492" y="550108"/>
                    </a:cubicBezTo>
                    <a:lnTo>
                      <a:pt x="130810" y="523438"/>
                    </a:lnTo>
                    <a:lnTo>
                      <a:pt x="112205" y="541536"/>
                    </a:lnTo>
                    <a:cubicBezTo>
                      <a:pt x="64198" y="497911"/>
                      <a:pt x="55626" y="432887"/>
                      <a:pt x="56897" y="386024"/>
                    </a:cubicBezTo>
                    <a:lnTo>
                      <a:pt x="82677" y="385453"/>
                    </a:lnTo>
                    <a:lnTo>
                      <a:pt x="57277" y="372753"/>
                    </a:lnTo>
                    <a:cubicBezTo>
                      <a:pt x="57277" y="368498"/>
                      <a:pt x="57912" y="364434"/>
                      <a:pt x="58357" y="360624"/>
                    </a:cubicBezTo>
                    <a:cubicBezTo>
                      <a:pt x="60770" y="337574"/>
                      <a:pt x="64707" y="314904"/>
                      <a:pt x="69152" y="292997"/>
                    </a:cubicBezTo>
                    <a:cubicBezTo>
                      <a:pt x="72454" y="275280"/>
                      <a:pt x="75502" y="258072"/>
                      <a:pt x="77915" y="241181"/>
                    </a:cubicBezTo>
                    <a:lnTo>
                      <a:pt x="97727" y="238387"/>
                    </a:lnTo>
                    <a:lnTo>
                      <a:pt x="79058" y="231402"/>
                    </a:lnTo>
                    <a:cubicBezTo>
                      <a:pt x="80455" y="219198"/>
                      <a:pt x="81090" y="206917"/>
                      <a:pt x="80899" y="194635"/>
                    </a:cubicBezTo>
                    <a:cubicBezTo>
                      <a:pt x="80582" y="168476"/>
                      <a:pt x="74994" y="142647"/>
                      <a:pt x="64516" y="118689"/>
                    </a:cubicBezTo>
                    <a:lnTo>
                      <a:pt x="76264" y="110117"/>
                    </a:lnTo>
                    <a:lnTo>
                      <a:pt x="61341" y="112085"/>
                    </a:lnTo>
                    <a:cubicBezTo>
                      <a:pt x="60198" y="109863"/>
                      <a:pt x="58992" y="107577"/>
                      <a:pt x="57722" y="105354"/>
                    </a:cubicBezTo>
                    <a:lnTo>
                      <a:pt x="76264" y="91829"/>
                    </a:lnTo>
                    <a:lnTo>
                      <a:pt x="51435" y="95131"/>
                    </a:lnTo>
                    <a:cubicBezTo>
                      <a:pt x="41022" y="79332"/>
                      <a:pt x="27686" y="65668"/>
                      <a:pt x="12129" y="54872"/>
                    </a:cubicBezTo>
                    <a:cubicBezTo>
                      <a:pt x="6223" y="50816"/>
                      <a:pt x="1969" y="44778"/>
                      <a:pt x="127"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2" name="Google Shape;902;p9"/>
              <p:cNvSpPr/>
              <p:nvPr/>
            </p:nvSpPr>
            <p:spPr>
              <a:xfrm>
                <a:off x="6070116" y="348580"/>
                <a:ext cx="278418" cy="649583"/>
              </a:xfrm>
              <a:custGeom>
                <a:rect b="b" l="l" r="r" t="t"/>
                <a:pathLst>
                  <a:path extrusionOk="0" h="918139" w="393523">
                    <a:moveTo>
                      <a:pt x="26035" y="31870"/>
                    </a:moveTo>
                    <a:lnTo>
                      <a:pt x="0" y="24250"/>
                    </a:lnTo>
                    <a:cubicBezTo>
                      <a:pt x="889" y="20572"/>
                      <a:pt x="2477" y="17088"/>
                      <a:pt x="4635" y="13963"/>
                    </a:cubicBezTo>
                    <a:cubicBezTo>
                      <a:pt x="14732" y="-691"/>
                      <a:pt x="34734" y="-4406"/>
                      <a:pt x="49403" y="5665"/>
                    </a:cubicBezTo>
                    <a:cubicBezTo>
                      <a:pt x="49403" y="5679"/>
                      <a:pt x="49467" y="5694"/>
                      <a:pt x="49467" y="5708"/>
                    </a:cubicBezTo>
                    <a:cubicBezTo>
                      <a:pt x="67056" y="17916"/>
                      <a:pt x="82867" y="32585"/>
                      <a:pt x="96330" y="49269"/>
                    </a:cubicBezTo>
                    <a:lnTo>
                      <a:pt x="82931" y="63620"/>
                    </a:lnTo>
                    <a:lnTo>
                      <a:pt x="103822" y="59112"/>
                    </a:lnTo>
                    <a:cubicBezTo>
                      <a:pt x="129540" y="95047"/>
                      <a:pt x="145542" y="137023"/>
                      <a:pt x="150305" y="180968"/>
                    </a:cubicBezTo>
                    <a:lnTo>
                      <a:pt x="126047" y="186302"/>
                    </a:lnTo>
                    <a:lnTo>
                      <a:pt x="151447" y="193668"/>
                    </a:lnTo>
                    <a:cubicBezTo>
                      <a:pt x="151447" y="197796"/>
                      <a:pt x="151955" y="201923"/>
                      <a:pt x="152019" y="206368"/>
                    </a:cubicBezTo>
                    <a:cubicBezTo>
                      <a:pt x="152019" y="215512"/>
                      <a:pt x="152019" y="224529"/>
                      <a:pt x="151447" y="233483"/>
                    </a:cubicBezTo>
                    <a:lnTo>
                      <a:pt x="134366" y="232213"/>
                    </a:lnTo>
                    <a:lnTo>
                      <a:pt x="150813" y="242817"/>
                    </a:lnTo>
                    <a:cubicBezTo>
                      <a:pt x="148654" y="265919"/>
                      <a:pt x="145352" y="288894"/>
                      <a:pt x="140843" y="311651"/>
                    </a:cubicBezTo>
                    <a:lnTo>
                      <a:pt x="113030" y="309492"/>
                    </a:lnTo>
                    <a:lnTo>
                      <a:pt x="138430" y="325812"/>
                    </a:lnTo>
                    <a:cubicBezTo>
                      <a:pt x="134112" y="348735"/>
                      <a:pt x="130048" y="370262"/>
                      <a:pt x="127762" y="392360"/>
                    </a:cubicBezTo>
                    <a:cubicBezTo>
                      <a:pt x="124333" y="421919"/>
                      <a:pt x="126492" y="451859"/>
                      <a:pt x="134112" y="480625"/>
                    </a:cubicBezTo>
                    <a:lnTo>
                      <a:pt x="116840" y="493325"/>
                    </a:lnTo>
                    <a:lnTo>
                      <a:pt x="137414" y="490404"/>
                    </a:lnTo>
                    <a:cubicBezTo>
                      <a:pt x="143319" y="507079"/>
                      <a:pt x="153353" y="521976"/>
                      <a:pt x="166624" y="533711"/>
                    </a:cubicBezTo>
                    <a:cubicBezTo>
                      <a:pt x="185674" y="549903"/>
                      <a:pt x="209042" y="560381"/>
                      <a:pt x="233807" y="571811"/>
                    </a:cubicBezTo>
                    <a:cubicBezTo>
                      <a:pt x="239205" y="574287"/>
                      <a:pt x="244729" y="576764"/>
                      <a:pt x="250254" y="579367"/>
                    </a:cubicBezTo>
                    <a:lnTo>
                      <a:pt x="245681" y="596957"/>
                    </a:lnTo>
                    <a:lnTo>
                      <a:pt x="258381" y="583241"/>
                    </a:lnTo>
                    <a:lnTo>
                      <a:pt x="264731" y="586352"/>
                    </a:lnTo>
                    <a:lnTo>
                      <a:pt x="258001" y="612133"/>
                    </a:lnTo>
                    <a:lnTo>
                      <a:pt x="276416" y="592512"/>
                    </a:lnTo>
                    <a:cubicBezTo>
                      <a:pt x="307022" y="608158"/>
                      <a:pt x="332677" y="632015"/>
                      <a:pt x="350456" y="661409"/>
                    </a:cubicBezTo>
                    <a:cubicBezTo>
                      <a:pt x="357886" y="674401"/>
                      <a:pt x="364236" y="687971"/>
                      <a:pt x="369506" y="701986"/>
                    </a:cubicBezTo>
                    <a:lnTo>
                      <a:pt x="348361" y="710558"/>
                    </a:lnTo>
                    <a:lnTo>
                      <a:pt x="373761" y="713416"/>
                    </a:lnTo>
                    <a:cubicBezTo>
                      <a:pt x="392176" y="770306"/>
                      <a:pt x="397828" y="830561"/>
                      <a:pt x="390271" y="889882"/>
                    </a:cubicBezTo>
                    <a:cubicBezTo>
                      <a:pt x="388303" y="905954"/>
                      <a:pt x="374714" y="918064"/>
                      <a:pt x="358521" y="918140"/>
                    </a:cubicBezTo>
                    <a:cubicBezTo>
                      <a:pt x="357188" y="918140"/>
                      <a:pt x="355854" y="918140"/>
                      <a:pt x="354520" y="918140"/>
                    </a:cubicBezTo>
                    <a:cubicBezTo>
                      <a:pt x="336867" y="915962"/>
                      <a:pt x="324358" y="899890"/>
                      <a:pt x="326517" y="882243"/>
                    </a:cubicBezTo>
                    <a:cubicBezTo>
                      <a:pt x="326517" y="882231"/>
                      <a:pt x="326517" y="882212"/>
                      <a:pt x="326517" y="882199"/>
                    </a:cubicBezTo>
                    <a:cubicBezTo>
                      <a:pt x="330771" y="847788"/>
                      <a:pt x="330009" y="812946"/>
                      <a:pt x="324231" y="778757"/>
                    </a:cubicBezTo>
                    <a:lnTo>
                      <a:pt x="348615" y="772407"/>
                    </a:lnTo>
                    <a:lnTo>
                      <a:pt x="321691" y="766057"/>
                    </a:lnTo>
                    <a:cubicBezTo>
                      <a:pt x="316611" y="740969"/>
                      <a:pt x="307530" y="716845"/>
                      <a:pt x="294957" y="694556"/>
                    </a:cubicBezTo>
                    <a:cubicBezTo>
                      <a:pt x="275907" y="661790"/>
                      <a:pt x="244157" y="647630"/>
                      <a:pt x="207391" y="631056"/>
                    </a:cubicBezTo>
                    <a:cubicBezTo>
                      <a:pt x="186627" y="622376"/>
                      <a:pt x="166624" y="612083"/>
                      <a:pt x="147510" y="600259"/>
                    </a:cubicBezTo>
                    <a:lnTo>
                      <a:pt x="151955" y="585971"/>
                    </a:lnTo>
                    <a:lnTo>
                      <a:pt x="141415" y="596195"/>
                    </a:lnTo>
                    <a:cubicBezTo>
                      <a:pt x="138303" y="594036"/>
                      <a:pt x="135065" y="591813"/>
                      <a:pt x="132143" y="589400"/>
                    </a:cubicBezTo>
                    <a:lnTo>
                      <a:pt x="141097" y="560889"/>
                    </a:lnTo>
                    <a:lnTo>
                      <a:pt x="121158" y="579939"/>
                    </a:lnTo>
                    <a:cubicBezTo>
                      <a:pt x="69723" y="533266"/>
                      <a:pt x="60579" y="463607"/>
                      <a:pt x="61913" y="413442"/>
                    </a:cubicBezTo>
                    <a:lnTo>
                      <a:pt x="89471" y="412807"/>
                    </a:lnTo>
                    <a:lnTo>
                      <a:pt x="62611" y="398265"/>
                    </a:lnTo>
                    <a:cubicBezTo>
                      <a:pt x="62611" y="393693"/>
                      <a:pt x="63309" y="389375"/>
                      <a:pt x="63691" y="385565"/>
                    </a:cubicBezTo>
                    <a:cubicBezTo>
                      <a:pt x="66294" y="360800"/>
                      <a:pt x="70866" y="336543"/>
                      <a:pt x="75311" y="313048"/>
                    </a:cubicBezTo>
                    <a:cubicBezTo>
                      <a:pt x="78867" y="293998"/>
                      <a:pt x="82296" y="275710"/>
                      <a:pt x="84645" y="257613"/>
                    </a:cubicBezTo>
                    <a:lnTo>
                      <a:pt x="105918" y="254628"/>
                    </a:lnTo>
                    <a:lnTo>
                      <a:pt x="85916" y="247135"/>
                    </a:lnTo>
                    <a:cubicBezTo>
                      <a:pt x="87440" y="234070"/>
                      <a:pt x="88074" y="220917"/>
                      <a:pt x="87820" y="207765"/>
                    </a:cubicBezTo>
                    <a:cubicBezTo>
                      <a:pt x="87058" y="179886"/>
                      <a:pt x="80645" y="152452"/>
                      <a:pt x="68961" y="127120"/>
                    </a:cubicBezTo>
                    <a:lnTo>
                      <a:pt x="81661" y="117913"/>
                    </a:lnTo>
                    <a:lnTo>
                      <a:pt x="65659" y="120072"/>
                    </a:lnTo>
                    <a:cubicBezTo>
                      <a:pt x="64389" y="117659"/>
                      <a:pt x="63119" y="115246"/>
                      <a:pt x="61785" y="112833"/>
                    </a:cubicBezTo>
                    <a:lnTo>
                      <a:pt x="81661" y="98355"/>
                    </a:lnTo>
                    <a:lnTo>
                      <a:pt x="54991" y="101911"/>
                    </a:lnTo>
                    <a:cubicBezTo>
                      <a:pt x="43879" y="84982"/>
                      <a:pt x="29591" y="70346"/>
                      <a:pt x="12954" y="58794"/>
                    </a:cubicBezTo>
                    <a:cubicBezTo>
                      <a:pt x="6667" y="54419"/>
                      <a:pt x="2222" y="47959"/>
                      <a:pt x="254" y="4057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3" name="Google Shape;903;p9"/>
              <p:cNvSpPr/>
              <p:nvPr/>
            </p:nvSpPr>
            <p:spPr>
              <a:xfrm>
                <a:off x="5961848" y="520722"/>
                <a:ext cx="259619" cy="606632"/>
              </a:xfrm>
              <a:custGeom>
                <a:rect b="b" l="l" r="r" t="t"/>
                <a:pathLst>
                  <a:path extrusionOk="0" h="857431" w="366952">
                    <a:moveTo>
                      <a:pt x="24003" y="29764"/>
                    </a:moveTo>
                    <a:lnTo>
                      <a:pt x="0" y="22589"/>
                    </a:lnTo>
                    <a:cubicBezTo>
                      <a:pt x="826" y="19155"/>
                      <a:pt x="2286" y="15905"/>
                      <a:pt x="4318" y="13000"/>
                    </a:cubicBezTo>
                    <a:cubicBezTo>
                      <a:pt x="13780" y="-670"/>
                      <a:pt x="32512" y="-4109"/>
                      <a:pt x="46165" y="5317"/>
                    </a:cubicBezTo>
                    <a:cubicBezTo>
                      <a:pt x="62674" y="16691"/>
                      <a:pt x="77406" y="30402"/>
                      <a:pt x="89916" y="46020"/>
                    </a:cubicBezTo>
                    <a:lnTo>
                      <a:pt x="77216" y="59355"/>
                    </a:lnTo>
                    <a:lnTo>
                      <a:pt x="96774" y="55164"/>
                    </a:lnTo>
                    <a:cubicBezTo>
                      <a:pt x="120777" y="88740"/>
                      <a:pt x="135699" y="127930"/>
                      <a:pt x="140144" y="168956"/>
                    </a:cubicBezTo>
                    <a:lnTo>
                      <a:pt x="117475" y="173909"/>
                    </a:lnTo>
                    <a:lnTo>
                      <a:pt x="141224" y="180831"/>
                    </a:lnTo>
                    <a:cubicBezTo>
                      <a:pt x="141224" y="184641"/>
                      <a:pt x="141669" y="188514"/>
                      <a:pt x="141732" y="192388"/>
                    </a:cubicBezTo>
                    <a:cubicBezTo>
                      <a:pt x="141732" y="200897"/>
                      <a:pt x="141732" y="209342"/>
                      <a:pt x="141224" y="217788"/>
                    </a:cubicBezTo>
                    <a:lnTo>
                      <a:pt x="125285" y="216581"/>
                    </a:lnTo>
                    <a:lnTo>
                      <a:pt x="140653" y="226487"/>
                    </a:lnTo>
                    <a:cubicBezTo>
                      <a:pt x="138811" y="248395"/>
                      <a:pt x="135192" y="269794"/>
                      <a:pt x="131318" y="290749"/>
                    </a:cubicBezTo>
                    <a:lnTo>
                      <a:pt x="105346" y="288717"/>
                    </a:lnTo>
                    <a:lnTo>
                      <a:pt x="128905" y="303957"/>
                    </a:lnTo>
                    <a:cubicBezTo>
                      <a:pt x="124841" y="325357"/>
                      <a:pt x="121094" y="345677"/>
                      <a:pt x="118935" y="366124"/>
                    </a:cubicBezTo>
                    <a:cubicBezTo>
                      <a:pt x="115697" y="393765"/>
                      <a:pt x="117666" y="421769"/>
                      <a:pt x="124778" y="448674"/>
                    </a:cubicBezTo>
                    <a:lnTo>
                      <a:pt x="108648" y="460675"/>
                    </a:lnTo>
                    <a:lnTo>
                      <a:pt x="127698" y="457945"/>
                    </a:lnTo>
                    <a:cubicBezTo>
                      <a:pt x="133223" y="473509"/>
                      <a:pt x="142621" y="487409"/>
                      <a:pt x="155004" y="498331"/>
                    </a:cubicBezTo>
                    <a:cubicBezTo>
                      <a:pt x="172720" y="513444"/>
                      <a:pt x="194564" y="523286"/>
                      <a:pt x="217678" y="533637"/>
                    </a:cubicBezTo>
                    <a:lnTo>
                      <a:pt x="233108" y="540622"/>
                    </a:lnTo>
                    <a:lnTo>
                      <a:pt x="228791" y="557068"/>
                    </a:lnTo>
                    <a:lnTo>
                      <a:pt x="240792" y="544368"/>
                    </a:lnTo>
                    <a:lnTo>
                      <a:pt x="246634" y="547226"/>
                    </a:lnTo>
                    <a:lnTo>
                      <a:pt x="240284" y="571356"/>
                    </a:lnTo>
                    <a:lnTo>
                      <a:pt x="257429" y="553004"/>
                    </a:lnTo>
                    <a:cubicBezTo>
                      <a:pt x="286004" y="567609"/>
                      <a:pt x="309944" y="589910"/>
                      <a:pt x="326581" y="617393"/>
                    </a:cubicBezTo>
                    <a:cubicBezTo>
                      <a:pt x="333629" y="629579"/>
                      <a:pt x="339661" y="642323"/>
                      <a:pt x="344615" y="655493"/>
                    </a:cubicBezTo>
                    <a:lnTo>
                      <a:pt x="324803" y="663494"/>
                    </a:lnTo>
                    <a:lnTo>
                      <a:pt x="348488" y="666161"/>
                    </a:lnTo>
                    <a:cubicBezTo>
                      <a:pt x="365696" y="719279"/>
                      <a:pt x="370967" y="775553"/>
                      <a:pt x="363919" y="830944"/>
                    </a:cubicBezTo>
                    <a:cubicBezTo>
                      <a:pt x="362014" y="846006"/>
                      <a:pt x="349250" y="857315"/>
                      <a:pt x="334073" y="857360"/>
                    </a:cubicBezTo>
                    <a:cubicBezTo>
                      <a:pt x="332867" y="857455"/>
                      <a:pt x="331597" y="857455"/>
                      <a:pt x="330391" y="857360"/>
                    </a:cubicBezTo>
                    <a:cubicBezTo>
                      <a:pt x="313881" y="855340"/>
                      <a:pt x="302133" y="840335"/>
                      <a:pt x="304165" y="823832"/>
                    </a:cubicBezTo>
                    <a:cubicBezTo>
                      <a:pt x="308166" y="791707"/>
                      <a:pt x="307467" y="759170"/>
                      <a:pt x="302069" y="727248"/>
                    </a:cubicBezTo>
                    <a:lnTo>
                      <a:pt x="324803" y="721279"/>
                    </a:lnTo>
                    <a:lnTo>
                      <a:pt x="299403" y="714929"/>
                    </a:lnTo>
                    <a:cubicBezTo>
                      <a:pt x="294640" y="691504"/>
                      <a:pt x="286194" y="668974"/>
                      <a:pt x="274383" y="648191"/>
                    </a:cubicBezTo>
                    <a:cubicBezTo>
                      <a:pt x="256413" y="617584"/>
                      <a:pt x="226885" y="604312"/>
                      <a:pt x="192659" y="588945"/>
                    </a:cubicBezTo>
                    <a:cubicBezTo>
                      <a:pt x="173292" y="580805"/>
                      <a:pt x="154622" y="571191"/>
                      <a:pt x="136716" y="560180"/>
                    </a:cubicBezTo>
                    <a:lnTo>
                      <a:pt x="140906" y="546781"/>
                    </a:lnTo>
                    <a:lnTo>
                      <a:pt x="131001" y="556370"/>
                    </a:lnTo>
                    <a:cubicBezTo>
                      <a:pt x="128143" y="554338"/>
                      <a:pt x="125222" y="552242"/>
                      <a:pt x="122365" y="550020"/>
                    </a:cubicBezTo>
                    <a:lnTo>
                      <a:pt x="130746" y="523350"/>
                    </a:lnTo>
                    <a:lnTo>
                      <a:pt x="112141" y="541447"/>
                    </a:lnTo>
                    <a:cubicBezTo>
                      <a:pt x="64135" y="497823"/>
                      <a:pt x="55563" y="432799"/>
                      <a:pt x="56832" y="385936"/>
                    </a:cubicBezTo>
                    <a:lnTo>
                      <a:pt x="82232" y="385364"/>
                    </a:lnTo>
                    <a:lnTo>
                      <a:pt x="56832" y="372664"/>
                    </a:lnTo>
                    <a:cubicBezTo>
                      <a:pt x="56832" y="368410"/>
                      <a:pt x="57468" y="364346"/>
                      <a:pt x="57848" y="360536"/>
                    </a:cubicBezTo>
                    <a:cubicBezTo>
                      <a:pt x="60261" y="337485"/>
                      <a:pt x="64198" y="314816"/>
                      <a:pt x="68644" y="292908"/>
                    </a:cubicBezTo>
                    <a:cubicBezTo>
                      <a:pt x="72009" y="275192"/>
                      <a:pt x="74994" y="257983"/>
                      <a:pt x="77406" y="241092"/>
                    </a:cubicBezTo>
                    <a:lnTo>
                      <a:pt x="97282" y="238298"/>
                    </a:lnTo>
                    <a:lnTo>
                      <a:pt x="78613" y="231313"/>
                    </a:lnTo>
                    <a:cubicBezTo>
                      <a:pt x="80010" y="219109"/>
                      <a:pt x="80581" y="206828"/>
                      <a:pt x="80391" y="194547"/>
                    </a:cubicBezTo>
                    <a:cubicBezTo>
                      <a:pt x="79693" y="168613"/>
                      <a:pt x="73787" y="143090"/>
                      <a:pt x="62992" y="119490"/>
                    </a:cubicBezTo>
                    <a:lnTo>
                      <a:pt x="76200" y="110092"/>
                    </a:lnTo>
                    <a:lnTo>
                      <a:pt x="61214" y="112060"/>
                    </a:lnTo>
                    <a:cubicBezTo>
                      <a:pt x="60071" y="109838"/>
                      <a:pt x="58865" y="107552"/>
                      <a:pt x="57594" y="105329"/>
                    </a:cubicBezTo>
                    <a:lnTo>
                      <a:pt x="76200" y="91804"/>
                    </a:lnTo>
                    <a:lnTo>
                      <a:pt x="51308" y="95106"/>
                    </a:lnTo>
                    <a:cubicBezTo>
                      <a:pt x="40894" y="79294"/>
                      <a:pt x="27559" y="65626"/>
                      <a:pt x="12002" y="54847"/>
                    </a:cubicBezTo>
                    <a:cubicBezTo>
                      <a:pt x="6159" y="50768"/>
                      <a:pt x="1905" y="44737"/>
                      <a:pt x="64" y="378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4" name="Google Shape;904;p9"/>
              <p:cNvSpPr/>
              <p:nvPr/>
            </p:nvSpPr>
            <p:spPr>
              <a:xfrm>
                <a:off x="5815502" y="413962"/>
                <a:ext cx="260562" cy="606560"/>
              </a:xfrm>
              <a:custGeom>
                <a:rect b="b" l="l" r="r" t="t"/>
                <a:pathLst>
                  <a:path extrusionOk="0" h="857329" w="368285">
                    <a:moveTo>
                      <a:pt x="25654" y="29726"/>
                    </a:moveTo>
                    <a:lnTo>
                      <a:pt x="1333" y="22614"/>
                    </a:lnTo>
                    <a:cubicBezTo>
                      <a:pt x="2159" y="19180"/>
                      <a:pt x="3619" y="15930"/>
                      <a:pt x="5652" y="13025"/>
                    </a:cubicBezTo>
                    <a:cubicBezTo>
                      <a:pt x="15049" y="-645"/>
                      <a:pt x="33719" y="-4110"/>
                      <a:pt x="47434" y="5286"/>
                    </a:cubicBezTo>
                    <a:cubicBezTo>
                      <a:pt x="47434" y="5304"/>
                      <a:pt x="47498" y="5323"/>
                      <a:pt x="47498" y="5342"/>
                    </a:cubicBezTo>
                    <a:cubicBezTo>
                      <a:pt x="64008" y="16693"/>
                      <a:pt x="78740" y="30383"/>
                      <a:pt x="91249" y="45982"/>
                    </a:cubicBezTo>
                    <a:lnTo>
                      <a:pt x="78549" y="59380"/>
                    </a:lnTo>
                    <a:lnTo>
                      <a:pt x="98107" y="55189"/>
                    </a:lnTo>
                    <a:cubicBezTo>
                      <a:pt x="122110" y="88765"/>
                      <a:pt x="137033" y="127955"/>
                      <a:pt x="141478" y="168981"/>
                    </a:cubicBezTo>
                    <a:lnTo>
                      <a:pt x="118808" y="173934"/>
                    </a:lnTo>
                    <a:lnTo>
                      <a:pt x="142557" y="180792"/>
                    </a:lnTo>
                    <a:cubicBezTo>
                      <a:pt x="142557" y="184666"/>
                      <a:pt x="143002" y="188539"/>
                      <a:pt x="143066" y="192413"/>
                    </a:cubicBezTo>
                    <a:cubicBezTo>
                      <a:pt x="143066" y="200922"/>
                      <a:pt x="143066" y="209367"/>
                      <a:pt x="142557" y="217813"/>
                    </a:cubicBezTo>
                    <a:lnTo>
                      <a:pt x="126619" y="216543"/>
                    </a:lnTo>
                    <a:lnTo>
                      <a:pt x="141986" y="226512"/>
                    </a:lnTo>
                    <a:cubicBezTo>
                      <a:pt x="140144" y="248356"/>
                      <a:pt x="136525" y="269756"/>
                      <a:pt x="132652" y="290774"/>
                    </a:cubicBezTo>
                    <a:lnTo>
                      <a:pt x="106680" y="288742"/>
                    </a:lnTo>
                    <a:lnTo>
                      <a:pt x="130239" y="303982"/>
                    </a:lnTo>
                    <a:cubicBezTo>
                      <a:pt x="126174" y="325382"/>
                      <a:pt x="122428" y="345702"/>
                      <a:pt x="120269" y="366085"/>
                    </a:cubicBezTo>
                    <a:cubicBezTo>
                      <a:pt x="117031" y="393727"/>
                      <a:pt x="118999" y="421730"/>
                      <a:pt x="126111" y="448635"/>
                    </a:cubicBezTo>
                    <a:lnTo>
                      <a:pt x="109982" y="460637"/>
                    </a:lnTo>
                    <a:lnTo>
                      <a:pt x="129032" y="457843"/>
                    </a:lnTo>
                    <a:cubicBezTo>
                      <a:pt x="134557" y="473432"/>
                      <a:pt x="143955" y="487357"/>
                      <a:pt x="156337" y="498292"/>
                    </a:cubicBezTo>
                    <a:cubicBezTo>
                      <a:pt x="174054" y="513405"/>
                      <a:pt x="195897" y="523184"/>
                      <a:pt x="219011" y="533598"/>
                    </a:cubicBezTo>
                    <a:lnTo>
                      <a:pt x="234442" y="540583"/>
                    </a:lnTo>
                    <a:lnTo>
                      <a:pt x="230124" y="557030"/>
                    </a:lnTo>
                    <a:lnTo>
                      <a:pt x="242126" y="544330"/>
                    </a:lnTo>
                    <a:lnTo>
                      <a:pt x="247968" y="547187"/>
                    </a:lnTo>
                    <a:lnTo>
                      <a:pt x="241618" y="571254"/>
                    </a:lnTo>
                    <a:lnTo>
                      <a:pt x="258763" y="552966"/>
                    </a:lnTo>
                    <a:cubicBezTo>
                      <a:pt x="287338" y="567545"/>
                      <a:pt x="311277" y="589827"/>
                      <a:pt x="327914" y="617291"/>
                    </a:cubicBezTo>
                    <a:cubicBezTo>
                      <a:pt x="334963" y="629483"/>
                      <a:pt x="340995" y="642228"/>
                      <a:pt x="345948" y="655391"/>
                    </a:cubicBezTo>
                    <a:lnTo>
                      <a:pt x="326136" y="663392"/>
                    </a:lnTo>
                    <a:lnTo>
                      <a:pt x="349821" y="666059"/>
                    </a:lnTo>
                    <a:cubicBezTo>
                      <a:pt x="367030" y="719177"/>
                      <a:pt x="372301" y="775451"/>
                      <a:pt x="365252" y="830842"/>
                    </a:cubicBezTo>
                    <a:cubicBezTo>
                      <a:pt x="363347" y="845904"/>
                      <a:pt x="350583" y="857213"/>
                      <a:pt x="335407" y="857258"/>
                    </a:cubicBezTo>
                    <a:cubicBezTo>
                      <a:pt x="334201" y="857353"/>
                      <a:pt x="332931" y="857353"/>
                      <a:pt x="331724" y="857258"/>
                    </a:cubicBezTo>
                    <a:cubicBezTo>
                      <a:pt x="315214" y="855238"/>
                      <a:pt x="303467" y="840233"/>
                      <a:pt x="305498" y="823730"/>
                    </a:cubicBezTo>
                    <a:cubicBezTo>
                      <a:pt x="309499" y="791605"/>
                      <a:pt x="308801" y="759068"/>
                      <a:pt x="303403" y="727146"/>
                    </a:cubicBezTo>
                    <a:lnTo>
                      <a:pt x="326136" y="721177"/>
                    </a:lnTo>
                    <a:lnTo>
                      <a:pt x="300736" y="714827"/>
                    </a:lnTo>
                    <a:cubicBezTo>
                      <a:pt x="295973" y="691383"/>
                      <a:pt x="287528" y="668834"/>
                      <a:pt x="275717" y="648025"/>
                    </a:cubicBezTo>
                    <a:cubicBezTo>
                      <a:pt x="257746" y="617482"/>
                      <a:pt x="228219" y="604210"/>
                      <a:pt x="193993" y="588843"/>
                    </a:cubicBezTo>
                    <a:cubicBezTo>
                      <a:pt x="174625" y="580703"/>
                      <a:pt x="155956" y="571089"/>
                      <a:pt x="138049" y="560078"/>
                    </a:cubicBezTo>
                    <a:lnTo>
                      <a:pt x="142240" y="546679"/>
                    </a:lnTo>
                    <a:lnTo>
                      <a:pt x="132334" y="556268"/>
                    </a:lnTo>
                    <a:cubicBezTo>
                      <a:pt x="129477" y="554236"/>
                      <a:pt x="126556" y="552140"/>
                      <a:pt x="123698" y="549918"/>
                    </a:cubicBezTo>
                    <a:lnTo>
                      <a:pt x="132080" y="523248"/>
                    </a:lnTo>
                    <a:lnTo>
                      <a:pt x="113474" y="541345"/>
                    </a:lnTo>
                    <a:cubicBezTo>
                      <a:pt x="65469" y="497721"/>
                      <a:pt x="56896" y="432697"/>
                      <a:pt x="58166" y="385834"/>
                    </a:cubicBezTo>
                    <a:lnTo>
                      <a:pt x="83566" y="385262"/>
                    </a:lnTo>
                    <a:lnTo>
                      <a:pt x="58166" y="372562"/>
                    </a:lnTo>
                    <a:cubicBezTo>
                      <a:pt x="58166" y="368308"/>
                      <a:pt x="58801" y="364244"/>
                      <a:pt x="59182" y="360434"/>
                    </a:cubicBezTo>
                    <a:cubicBezTo>
                      <a:pt x="61595" y="337383"/>
                      <a:pt x="65532" y="314714"/>
                      <a:pt x="69977" y="292806"/>
                    </a:cubicBezTo>
                    <a:cubicBezTo>
                      <a:pt x="73279" y="275090"/>
                      <a:pt x="76327" y="257881"/>
                      <a:pt x="78740" y="240990"/>
                    </a:cubicBezTo>
                    <a:lnTo>
                      <a:pt x="98616" y="238196"/>
                    </a:lnTo>
                    <a:lnTo>
                      <a:pt x="79946" y="231211"/>
                    </a:lnTo>
                    <a:cubicBezTo>
                      <a:pt x="81344" y="219006"/>
                      <a:pt x="81915" y="206726"/>
                      <a:pt x="81724" y="194445"/>
                    </a:cubicBezTo>
                    <a:cubicBezTo>
                      <a:pt x="81026" y="168512"/>
                      <a:pt x="75120" y="142986"/>
                      <a:pt x="64326" y="119388"/>
                    </a:cubicBezTo>
                    <a:lnTo>
                      <a:pt x="76136" y="110815"/>
                    </a:lnTo>
                    <a:lnTo>
                      <a:pt x="61151" y="112784"/>
                    </a:lnTo>
                    <a:cubicBezTo>
                      <a:pt x="60007" y="110561"/>
                      <a:pt x="58801" y="108275"/>
                      <a:pt x="57531" y="106053"/>
                    </a:cubicBezTo>
                    <a:lnTo>
                      <a:pt x="76136" y="92464"/>
                    </a:lnTo>
                    <a:lnTo>
                      <a:pt x="51244" y="95829"/>
                    </a:lnTo>
                    <a:cubicBezTo>
                      <a:pt x="40831" y="80017"/>
                      <a:pt x="27495" y="66350"/>
                      <a:pt x="11938" y="55570"/>
                    </a:cubicBezTo>
                    <a:cubicBezTo>
                      <a:pt x="6096" y="51492"/>
                      <a:pt x="1842" y="4546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5" name="Google Shape;905;p9"/>
              <p:cNvSpPr/>
              <p:nvPr/>
            </p:nvSpPr>
            <p:spPr>
              <a:xfrm>
                <a:off x="6022979" y="635655"/>
                <a:ext cx="260336" cy="606560"/>
              </a:xfrm>
              <a:custGeom>
                <a:rect b="b" l="l" r="r" t="t"/>
                <a:pathLst>
                  <a:path extrusionOk="0" h="857329" w="367966">
                    <a:moveTo>
                      <a:pt x="25273" y="29726"/>
                    </a:moveTo>
                    <a:lnTo>
                      <a:pt x="953" y="22614"/>
                    </a:lnTo>
                    <a:cubicBezTo>
                      <a:pt x="1842" y="19185"/>
                      <a:pt x="3302" y="15940"/>
                      <a:pt x="5334" y="13025"/>
                    </a:cubicBezTo>
                    <a:cubicBezTo>
                      <a:pt x="14732" y="-645"/>
                      <a:pt x="33401" y="-4110"/>
                      <a:pt x="47117" y="5285"/>
                    </a:cubicBezTo>
                    <a:cubicBezTo>
                      <a:pt x="47117" y="5304"/>
                      <a:pt x="47181" y="5323"/>
                      <a:pt x="47181" y="5342"/>
                    </a:cubicBezTo>
                    <a:cubicBezTo>
                      <a:pt x="63627" y="16728"/>
                      <a:pt x="78359" y="30418"/>
                      <a:pt x="90932" y="45982"/>
                    </a:cubicBezTo>
                    <a:lnTo>
                      <a:pt x="78232" y="59380"/>
                    </a:lnTo>
                    <a:lnTo>
                      <a:pt x="97727" y="55189"/>
                    </a:lnTo>
                    <a:cubicBezTo>
                      <a:pt x="121793" y="88749"/>
                      <a:pt x="136716" y="127941"/>
                      <a:pt x="141160" y="168981"/>
                    </a:cubicBezTo>
                    <a:lnTo>
                      <a:pt x="118491" y="173934"/>
                    </a:lnTo>
                    <a:lnTo>
                      <a:pt x="142240" y="180792"/>
                    </a:lnTo>
                    <a:cubicBezTo>
                      <a:pt x="142240" y="184666"/>
                      <a:pt x="142684" y="188539"/>
                      <a:pt x="142748" y="192413"/>
                    </a:cubicBezTo>
                    <a:cubicBezTo>
                      <a:pt x="142748" y="200922"/>
                      <a:pt x="142748" y="209367"/>
                      <a:pt x="142240" y="217813"/>
                    </a:cubicBezTo>
                    <a:lnTo>
                      <a:pt x="126238" y="216543"/>
                    </a:lnTo>
                    <a:lnTo>
                      <a:pt x="141605" y="226512"/>
                    </a:lnTo>
                    <a:cubicBezTo>
                      <a:pt x="139573" y="248077"/>
                      <a:pt x="136525" y="269521"/>
                      <a:pt x="132334" y="290774"/>
                    </a:cubicBezTo>
                    <a:lnTo>
                      <a:pt x="106363" y="288742"/>
                    </a:lnTo>
                    <a:lnTo>
                      <a:pt x="129857" y="303982"/>
                    </a:lnTo>
                    <a:cubicBezTo>
                      <a:pt x="125857" y="325382"/>
                      <a:pt x="122047" y="345702"/>
                      <a:pt x="119888" y="366085"/>
                    </a:cubicBezTo>
                    <a:cubicBezTo>
                      <a:pt x="116649" y="393727"/>
                      <a:pt x="118681" y="421730"/>
                      <a:pt x="125793" y="448635"/>
                    </a:cubicBezTo>
                    <a:lnTo>
                      <a:pt x="109665" y="460637"/>
                    </a:lnTo>
                    <a:lnTo>
                      <a:pt x="128715" y="457906"/>
                    </a:lnTo>
                    <a:cubicBezTo>
                      <a:pt x="134239" y="473470"/>
                      <a:pt x="143573" y="487370"/>
                      <a:pt x="155956" y="498292"/>
                    </a:cubicBezTo>
                    <a:cubicBezTo>
                      <a:pt x="173672" y="513406"/>
                      <a:pt x="195517" y="523184"/>
                      <a:pt x="218694" y="533598"/>
                    </a:cubicBezTo>
                    <a:lnTo>
                      <a:pt x="234061" y="540584"/>
                    </a:lnTo>
                    <a:lnTo>
                      <a:pt x="229743" y="557030"/>
                    </a:lnTo>
                    <a:lnTo>
                      <a:pt x="241744" y="544330"/>
                    </a:lnTo>
                    <a:lnTo>
                      <a:pt x="247650" y="547187"/>
                    </a:lnTo>
                    <a:lnTo>
                      <a:pt x="241300" y="571254"/>
                    </a:lnTo>
                    <a:lnTo>
                      <a:pt x="258445" y="552966"/>
                    </a:lnTo>
                    <a:cubicBezTo>
                      <a:pt x="287020" y="567565"/>
                      <a:pt x="310959" y="589840"/>
                      <a:pt x="327596" y="617292"/>
                    </a:cubicBezTo>
                    <a:cubicBezTo>
                      <a:pt x="334645" y="629471"/>
                      <a:pt x="340614" y="642215"/>
                      <a:pt x="345567" y="655392"/>
                    </a:cubicBezTo>
                    <a:lnTo>
                      <a:pt x="325818" y="663393"/>
                    </a:lnTo>
                    <a:lnTo>
                      <a:pt x="349441" y="666059"/>
                    </a:lnTo>
                    <a:cubicBezTo>
                      <a:pt x="366713" y="719171"/>
                      <a:pt x="371983" y="775445"/>
                      <a:pt x="364934" y="830842"/>
                    </a:cubicBezTo>
                    <a:cubicBezTo>
                      <a:pt x="363030" y="845904"/>
                      <a:pt x="350266" y="857214"/>
                      <a:pt x="335090" y="857258"/>
                    </a:cubicBezTo>
                    <a:cubicBezTo>
                      <a:pt x="333819" y="857353"/>
                      <a:pt x="332613" y="857353"/>
                      <a:pt x="331343" y="857258"/>
                    </a:cubicBezTo>
                    <a:cubicBezTo>
                      <a:pt x="314896" y="855207"/>
                      <a:pt x="303149" y="840208"/>
                      <a:pt x="305181" y="823730"/>
                    </a:cubicBezTo>
                    <a:cubicBezTo>
                      <a:pt x="309181" y="791605"/>
                      <a:pt x="308483" y="759068"/>
                      <a:pt x="303085" y="727146"/>
                    </a:cubicBezTo>
                    <a:lnTo>
                      <a:pt x="325818" y="721178"/>
                    </a:lnTo>
                    <a:lnTo>
                      <a:pt x="300418" y="714828"/>
                    </a:lnTo>
                    <a:cubicBezTo>
                      <a:pt x="295593" y="691390"/>
                      <a:pt x="287147" y="668854"/>
                      <a:pt x="275399" y="648026"/>
                    </a:cubicBezTo>
                    <a:cubicBezTo>
                      <a:pt x="257429" y="617482"/>
                      <a:pt x="227838" y="604210"/>
                      <a:pt x="193611" y="588843"/>
                    </a:cubicBezTo>
                    <a:cubicBezTo>
                      <a:pt x="174244" y="580703"/>
                      <a:pt x="155575" y="571083"/>
                      <a:pt x="137731" y="560078"/>
                    </a:cubicBezTo>
                    <a:lnTo>
                      <a:pt x="141859" y="546679"/>
                    </a:lnTo>
                    <a:lnTo>
                      <a:pt x="132017" y="556268"/>
                    </a:lnTo>
                    <a:cubicBezTo>
                      <a:pt x="129095" y="554236"/>
                      <a:pt x="126238" y="552140"/>
                      <a:pt x="123381" y="549918"/>
                    </a:cubicBezTo>
                    <a:lnTo>
                      <a:pt x="131699" y="523248"/>
                    </a:lnTo>
                    <a:lnTo>
                      <a:pt x="113093" y="541345"/>
                    </a:lnTo>
                    <a:cubicBezTo>
                      <a:pt x="65088" y="497721"/>
                      <a:pt x="56515" y="432697"/>
                      <a:pt x="57785" y="385834"/>
                    </a:cubicBezTo>
                    <a:lnTo>
                      <a:pt x="83566" y="385262"/>
                    </a:lnTo>
                    <a:lnTo>
                      <a:pt x="58166" y="372562"/>
                    </a:lnTo>
                    <a:cubicBezTo>
                      <a:pt x="58166" y="368308"/>
                      <a:pt x="58801" y="364244"/>
                      <a:pt x="59245" y="360434"/>
                    </a:cubicBezTo>
                    <a:cubicBezTo>
                      <a:pt x="61658" y="337384"/>
                      <a:pt x="65913" y="314714"/>
                      <a:pt x="70041" y="292806"/>
                    </a:cubicBezTo>
                    <a:cubicBezTo>
                      <a:pt x="73343" y="275090"/>
                      <a:pt x="76391" y="257881"/>
                      <a:pt x="78804" y="240990"/>
                    </a:cubicBezTo>
                    <a:lnTo>
                      <a:pt x="98616" y="238196"/>
                    </a:lnTo>
                    <a:lnTo>
                      <a:pt x="79946" y="231211"/>
                    </a:lnTo>
                    <a:cubicBezTo>
                      <a:pt x="81343" y="219007"/>
                      <a:pt x="81979" y="206726"/>
                      <a:pt x="81788" y="194445"/>
                    </a:cubicBezTo>
                    <a:cubicBezTo>
                      <a:pt x="81090" y="168512"/>
                      <a:pt x="75184" y="142985"/>
                      <a:pt x="64389" y="119388"/>
                    </a:cubicBezTo>
                    <a:lnTo>
                      <a:pt x="76136" y="110815"/>
                    </a:lnTo>
                    <a:lnTo>
                      <a:pt x="61214" y="112784"/>
                    </a:lnTo>
                    <a:cubicBezTo>
                      <a:pt x="60071" y="110561"/>
                      <a:pt x="58865" y="108275"/>
                      <a:pt x="57594" y="106053"/>
                    </a:cubicBezTo>
                    <a:lnTo>
                      <a:pt x="76136" y="92464"/>
                    </a:lnTo>
                    <a:lnTo>
                      <a:pt x="51308" y="95829"/>
                    </a:lnTo>
                    <a:cubicBezTo>
                      <a:pt x="40894" y="80031"/>
                      <a:pt x="27559" y="66365"/>
                      <a:pt x="12002" y="55570"/>
                    </a:cubicBezTo>
                    <a:cubicBezTo>
                      <a:pt x="6096" y="51513"/>
                      <a:pt x="1842" y="45480"/>
                      <a:pt x="0" y="3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9"/>
              <p:cNvSpPr/>
              <p:nvPr/>
            </p:nvSpPr>
            <p:spPr>
              <a:xfrm>
                <a:off x="6312396" y="572539"/>
                <a:ext cx="259727" cy="606567"/>
              </a:xfrm>
              <a:custGeom>
                <a:rect b="b" l="l" r="r" t="t"/>
                <a:pathLst>
                  <a:path extrusionOk="0" h="857339" w="367105">
                    <a:moveTo>
                      <a:pt x="24384" y="29744"/>
                    </a:moveTo>
                    <a:lnTo>
                      <a:pt x="64" y="22632"/>
                    </a:lnTo>
                    <a:cubicBezTo>
                      <a:pt x="953" y="19200"/>
                      <a:pt x="2413" y="15953"/>
                      <a:pt x="4445" y="13043"/>
                    </a:cubicBezTo>
                    <a:cubicBezTo>
                      <a:pt x="13843" y="-649"/>
                      <a:pt x="32576" y="-4116"/>
                      <a:pt x="46291" y="5296"/>
                    </a:cubicBezTo>
                    <a:cubicBezTo>
                      <a:pt x="62738" y="16722"/>
                      <a:pt x="77470" y="30427"/>
                      <a:pt x="90043" y="46000"/>
                    </a:cubicBezTo>
                    <a:lnTo>
                      <a:pt x="77343" y="59398"/>
                    </a:lnTo>
                    <a:lnTo>
                      <a:pt x="96838" y="55207"/>
                    </a:lnTo>
                    <a:cubicBezTo>
                      <a:pt x="120903" y="88765"/>
                      <a:pt x="135827" y="127959"/>
                      <a:pt x="140271" y="168999"/>
                    </a:cubicBezTo>
                    <a:lnTo>
                      <a:pt x="117602" y="173952"/>
                    </a:lnTo>
                    <a:lnTo>
                      <a:pt x="141351" y="180810"/>
                    </a:lnTo>
                    <a:cubicBezTo>
                      <a:pt x="141351" y="184684"/>
                      <a:pt x="141795" y="188557"/>
                      <a:pt x="141859" y="192431"/>
                    </a:cubicBezTo>
                    <a:cubicBezTo>
                      <a:pt x="141859" y="200940"/>
                      <a:pt x="141859" y="209385"/>
                      <a:pt x="141351" y="217831"/>
                    </a:cubicBezTo>
                    <a:lnTo>
                      <a:pt x="125349" y="216624"/>
                    </a:lnTo>
                    <a:lnTo>
                      <a:pt x="140715" y="226594"/>
                    </a:lnTo>
                    <a:cubicBezTo>
                      <a:pt x="138747" y="248139"/>
                      <a:pt x="135636" y="269564"/>
                      <a:pt x="131445" y="290792"/>
                    </a:cubicBezTo>
                    <a:lnTo>
                      <a:pt x="105473" y="288824"/>
                    </a:lnTo>
                    <a:lnTo>
                      <a:pt x="128968" y="304000"/>
                    </a:lnTo>
                    <a:cubicBezTo>
                      <a:pt x="124968" y="325463"/>
                      <a:pt x="121158" y="345720"/>
                      <a:pt x="118999" y="366167"/>
                    </a:cubicBezTo>
                    <a:cubicBezTo>
                      <a:pt x="115760" y="393808"/>
                      <a:pt x="117792" y="421812"/>
                      <a:pt x="124904" y="448717"/>
                    </a:cubicBezTo>
                    <a:lnTo>
                      <a:pt x="108776" y="460655"/>
                    </a:lnTo>
                    <a:lnTo>
                      <a:pt x="127826" y="457924"/>
                    </a:lnTo>
                    <a:cubicBezTo>
                      <a:pt x="133350" y="473507"/>
                      <a:pt x="142684" y="487426"/>
                      <a:pt x="155067" y="498374"/>
                    </a:cubicBezTo>
                    <a:cubicBezTo>
                      <a:pt x="172783" y="513487"/>
                      <a:pt x="194628" y="523266"/>
                      <a:pt x="217805" y="533680"/>
                    </a:cubicBezTo>
                    <a:cubicBezTo>
                      <a:pt x="222821" y="535966"/>
                      <a:pt x="228028" y="538252"/>
                      <a:pt x="233172" y="540665"/>
                    </a:cubicBezTo>
                    <a:lnTo>
                      <a:pt x="228917" y="557111"/>
                    </a:lnTo>
                    <a:lnTo>
                      <a:pt x="240855" y="544411"/>
                    </a:lnTo>
                    <a:lnTo>
                      <a:pt x="246761" y="547269"/>
                    </a:lnTo>
                    <a:lnTo>
                      <a:pt x="240411" y="571335"/>
                    </a:lnTo>
                    <a:lnTo>
                      <a:pt x="257556" y="553047"/>
                    </a:lnTo>
                    <a:cubicBezTo>
                      <a:pt x="286131" y="567646"/>
                      <a:pt x="310070" y="589922"/>
                      <a:pt x="326707" y="617373"/>
                    </a:cubicBezTo>
                    <a:cubicBezTo>
                      <a:pt x="333756" y="629546"/>
                      <a:pt x="339789" y="642290"/>
                      <a:pt x="344677" y="655473"/>
                    </a:cubicBezTo>
                    <a:lnTo>
                      <a:pt x="324929" y="663410"/>
                    </a:lnTo>
                    <a:lnTo>
                      <a:pt x="348552" y="666141"/>
                    </a:lnTo>
                    <a:cubicBezTo>
                      <a:pt x="365823" y="719246"/>
                      <a:pt x="371157" y="775526"/>
                      <a:pt x="364045" y="830923"/>
                    </a:cubicBezTo>
                    <a:cubicBezTo>
                      <a:pt x="362140" y="845986"/>
                      <a:pt x="349377" y="857295"/>
                      <a:pt x="334201" y="857339"/>
                    </a:cubicBezTo>
                    <a:cubicBezTo>
                      <a:pt x="332994" y="857339"/>
                      <a:pt x="331724" y="857339"/>
                      <a:pt x="330453" y="857339"/>
                    </a:cubicBezTo>
                    <a:cubicBezTo>
                      <a:pt x="314007" y="855288"/>
                      <a:pt x="302260" y="840290"/>
                      <a:pt x="304292" y="823811"/>
                    </a:cubicBezTo>
                    <a:cubicBezTo>
                      <a:pt x="308292" y="791668"/>
                      <a:pt x="307594" y="759105"/>
                      <a:pt x="302196" y="727164"/>
                    </a:cubicBezTo>
                    <a:lnTo>
                      <a:pt x="324929" y="721259"/>
                    </a:lnTo>
                    <a:lnTo>
                      <a:pt x="299529" y="714909"/>
                    </a:lnTo>
                    <a:cubicBezTo>
                      <a:pt x="294703" y="691471"/>
                      <a:pt x="286258" y="668935"/>
                      <a:pt x="274510" y="648107"/>
                    </a:cubicBezTo>
                    <a:cubicBezTo>
                      <a:pt x="256540" y="617500"/>
                      <a:pt x="226949" y="604228"/>
                      <a:pt x="192722" y="588861"/>
                    </a:cubicBezTo>
                    <a:cubicBezTo>
                      <a:pt x="173355" y="580765"/>
                      <a:pt x="154686" y="571170"/>
                      <a:pt x="136842" y="560159"/>
                    </a:cubicBezTo>
                    <a:lnTo>
                      <a:pt x="141033" y="546761"/>
                    </a:lnTo>
                    <a:lnTo>
                      <a:pt x="131128" y="556349"/>
                    </a:lnTo>
                    <a:cubicBezTo>
                      <a:pt x="128206" y="554317"/>
                      <a:pt x="125349" y="552222"/>
                      <a:pt x="122491" y="549999"/>
                    </a:cubicBezTo>
                    <a:lnTo>
                      <a:pt x="130810" y="523329"/>
                    </a:lnTo>
                    <a:lnTo>
                      <a:pt x="112204" y="541427"/>
                    </a:lnTo>
                    <a:cubicBezTo>
                      <a:pt x="64198" y="497802"/>
                      <a:pt x="55626" y="432778"/>
                      <a:pt x="56896" y="385915"/>
                    </a:cubicBezTo>
                    <a:lnTo>
                      <a:pt x="82677" y="385280"/>
                    </a:lnTo>
                    <a:lnTo>
                      <a:pt x="57277" y="372580"/>
                    </a:lnTo>
                    <a:cubicBezTo>
                      <a:pt x="57277" y="368326"/>
                      <a:pt x="57976" y="364262"/>
                      <a:pt x="58356" y="360452"/>
                    </a:cubicBezTo>
                    <a:cubicBezTo>
                      <a:pt x="60769" y="337401"/>
                      <a:pt x="64706" y="314732"/>
                      <a:pt x="69152" y="292761"/>
                    </a:cubicBezTo>
                    <a:cubicBezTo>
                      <a:pt x="72453" y="275108"/>
                      <a:pt x="75502" y="257899"/>
                      <a:pt x="77915" y="240945"/>
                    </a:cubicBezTo>
                    <a:lnTo>
                      <a:pt x="97790" y="238214"/>
                    </a:lnTo>
                    <a:lnTo>
                      <a:pt x="79121" y="231229"/>
                    </a:lnTo>
                    <a:cubicBezTo>
                      <a:pt x="80518" y="219025"/>
                      <a:pt x="81090" y="206744"/>
                      <a:pt x="80899" y="194463"/>
                    </a:cubicBezTo>
                    <a:cubicBezTo>
                      <a:pt x="80581" y="168333"/>
                      <a:pt x="74993" y="142539"/>
                      <a:pt x="64389" y="118644"/>
                    </a:cubicBezTo>
                    <a:lnTo>
                      <a:pt x="76136" y="110008"/>
                    </a:lnTo>
                    <a:lnTo>
                      <a:pt x="61214" y="112040"/>
                    </a:lnTo>
                    <a:cubicBezTo>
                      <a:pt x="60071" y="109754"/>
                      <a:pt x="58865" y="107531"/>
                      <a:pt x="57594" y="105309"/>
                    </a:cubicBezTo>
                    <a:lnTo>
                      <a:pt x="76136" y="91720"/>
                    </a:lnTo>
                    <a:lnTo>
                      <a:pt x="51308" y="95085"/>
                    </a:lnTo>
                    <a:cubicBezTo>
                      <a:pt x="40894" y="79287"/>
                      <a:pt x="27559" y="65623"/>
                      <a:pt x="12002" y="54826"/>
                    </a:cubicBezTo>
                    <a:cubicBezTo>
                      <a:pt x="6096" y="50771"/>
                      <a:pt x="1841" y="44733"/>
                      <a:pt x="0" y="378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7" name="Google Shape;907;p9"/>
              <p:cNvSpPr/>
              <p:nvPr/>
            </p:nvSpPr>
            <p:spPr>
              <a:xfrm>
                <a:off x="5711495" y="491435"/>
                <a:ext cx="260337" cy="606615"/>
              </a:xfrm>
              <a:custGeom>
                <a:rect b="b" l="l" r="r" t="t"/>
                <a:pathLst>
                  <a:path extrusionOk="0" h="857407" w="367967">
                    <a:moveTo>
                      <a:pt x="25336" y="29764"/>
                    </a:moveTo>
                    <a:lnTo>
                      <a:pt x="952" y="22652"/>
                    </a:lnTo>
                    <a:cubicBezTo>
                      <a:pt x="1841" y="19205"/>
                      <a:pt x="3301" y="15939"/>
                      <a:pt x="5334" y="13000"/>
                    </a:cubicBezTo>
                    <a:cubicBezTo>
                      <a:pt x="14795" y="-670"/>
                      <a:pt x="33527" y="-4109"/>
                      <a:pt x="47180" y="5317"/>
                    </a:cubicBezTo>
                    <a:cubicBezTo>
                      <a:pt x="63626" y="16725"/>
                      <a:pt x="78359" y="30432"/>
                      <a:pt x="90932" y="46020"/>
                    </a:cubicBezTo>
                    <a:lnTo>
                      <a:pt x="78232" y="59355"/>
                    </a:lnTo>
                    <a:lnTo>
                      <a:pt x="97789" y="55164"/>
                    </a:lnTo>
                    <a:cubicBezTo>
                      <a:pt x="121793" y="88764"/>
                      <a:pt x="136715" y="127974"/>
                      <a:pt x="141160" y="169020"/>
                    </a:cubicBezTo>
                    <a:lnTo>
                      <a:pt x="118490" y="173973"/>
                    </a:lnTo>
                    <a:lnTo>
                      <a:pt x="142239" y="180831"/>
                    </a:lnTo>
                    <a:cubicBezTo>
                      <a:pt x="142239" y="184641"/>
                      <a:pt x="142684" y="188514"/>
                      <a:pt x="142748" y="192388"/>
                    </a:cubicBezTo>
                    <a:cubicBezTo>
                      <a:pt x="142748" y="200897"/>
                      <a:pt x="142748" y="209342"/>
                      <a:pt x="142239" y="217788"/>
                    </a:cubicBezTo>
                    <a:lnTo>
                      <a:pt x="126238" y="216581"/>
                    </a:lnTo>
                    <a:lnTo>
                      <a:pt x="141668" y="226487"/>
                    </a:lnTo>
                    <a:cubicBezTo>
                      <a:pt x="139826" y="248395"/>
                      <a:pt x="136207" y="269794"/>
                      <a:pt x="132334" y="290749"/>
                    </a:cubicBezTo>
                    <a:lnTo>
                      <a:pt x="106363" y="288781"/>
                    </a:lnTo>
                    <a:lnTo>
                      <a:pt x="129857" y="303957"/>
                    </a:lnTo>
                    <a:cubicBezTo>
                      <a:pt x="125857" y="325420"/>
                      <a:pt x="122047" y="345677"/>
                      <a:pt x="119951" y="366124"/>
                    </a:cubicBezTo>
                    <a:cubicBezTo>
                      <a:pt x="116713" y="393765"/>
                      <a:pt x="118681" y="421762"/>
                      <a:pt x="125793" y="448674"/>
                    </a:cubicBezTo>
                    <a:lnTo>
                      <a:pt x="109664" y="460612"/>
                    </a:lnTo>
                    <a:lnTo>
                      <a:pt x="128714" y="457881"/>
                    </a:lnTo>
                    <a:cubicBezTo>
                      <a:pt x="134238" y="473445"/>
                      <a:pt x="143573" y="487345"/>
                      <a:pt x="155956" y="498267"/>
                    </a:cubicBezTo>
                    <a:cubicBezTo>
                      <a:pt x="173736" y="513380"/>
                      <a:pt x="195580" y="523223"/>
                      <a:pt x="218694" y="533573"/>
                    </a:cubicBezTo>
                    <a:lnTo>
                      <a:pt x="234061" y="540622"/>
                    </a:lnTo>
                    <a:lnTo>
                      <a:pt x="229806" y="557068"/>
                    </a:lnTo>
                    <a:lnTo>
                      <a:pt x="241744" y="544368"/>
                    </a:lnTo>
                    <a:lnTo>
                      <a:pt x="247650" y="547289"/>
                    </a:lnTo>
                    <a:lnTo>
                      <a:pt x="241300" y="571356"/>
                    </a:lnTo>
                    <a:lnTo>
                      <a:pt x="258445" y="553004"/>
                    </a:lnTo>
                    <a:cubicBezTo>
                      <a:pt x="287020" y="567647"/>
                      <a:pt x="310959" y="589942"/>
                      <a:pt x="327596" y="617393"/>
                    </a:cubicBezTo>
                    <a:cubicBezTo>
                      <a:pt x="334645" y="629579"/>
                      <a:pt x="340677" y="642323"/>
                      <a:pt x="345630" y="655493"/>
                    </a:cubicBezTo>
                    <a:lnTo>
                      <a:pt x="325818" y="663494"/>
                    </a:lnTo>
                    <a:lnTo>
                      <a:pt x="349503" y="666161"/>
                    </a:lnTo>
                    <a:cubicBezTo>
                      <a:pt x="366713" y="719279"/>
                      <a:pt x="371983" y="775553"/>
                      <a:pt x="364934" y="830944"/>
                    </a:cubicBezTo>
                    <a:cubicBezTo>
                      <a:pt x="363029" y="846006"/>
                      <a:pt x="350265" y="857315"/>
                      <a:pt x="335089" y="857360"/>
                    </a:cubicBezTo>
                    <a:cubicBezTo>
                      <a:pt x="333883" y="857423"/>
                      <a:pt x="332613" y="857423"/>
                      <a:pt x="331406" y="857360"/>
                    </a:cubicBezTo>
                    <a:cubicBezTo>
                      <a:pt x="314896" y="855309"/>
                      <a:pt x="303149" y="840285"/>
                      <a:pt x="305181" y="823768"/>
                    </a:cubicBezTo>
                    <a:cubicBezTo>
                      <a:pt x="309181" y="791644"/>
                      <a:pt x="308483" y="759106"/>
                      <a:pt x="303085" y="727185"/>
                    </a:cubicBezTo>
                    <a:lnTo>
                      <a:pt x="325818" y="721216"/>
                    </a:lnTo>
                    <a:lnTo>
                      <a:pt x="300418" y="714866"/>
                    </a:lnTo>
                    <a:cubicBezTo>
                      <a:pt x="295592" y="691447"/>
                      <a:pt x="287147" y="668930"/>
                      <a:pt x="275399" y="648127"/>
                    </a:cubicBezTo>
                    <a:cubicBezTo>
                      <a:pt x="257428" y="617520"/>
                      <a:pt x="227901" y="604249"/>
                      <a:pt x="193675" y="588882"/>
                    </a:cubicBezTo>
                    <a:cubicBezTo>
                      <a:pt x="174307" y="580754"/>
                      <a:pt x="155638" y="571140"/>
                      <a:pt x="137731" y="560116"/>
                    </a:cubicBezTo>
                    <a:lnTo>
                      <a:pt x="141922" y="546718"/>
                    </a:lnTo>
                    <a:lnTo>
                      <a:pt x="132016" y="556306"/>
                    </a:lnTo>
                    <a:cubicBezTo>
                      <a:pt x="129095" y="554338"/>
                      <a:pt x="126238" y="552179"/>
                      <a:pt x="123380" y="549956"/>
                    </a:cubicBezTo>
                    <a:lnTo>
                      <a:pt x="131763" y="523286"/>
                    </a:lnTo>
                    <a:lnTo>
                      <a:pt x="113157" y="541320"/>
                    </a:lnTo>
                    <a:cubicBezTo>
                      <a:pt x="65150" y="497759"/>
                      <a:pt x="56578" y="432672"/>
                      <a:pt x="57785" y="385872"/>
                    </a:cubicBezTo>
                    <a:lnTo>
                      <a:pt x="83565" y="385237"/>
                    </a:lnTo>
                    <a:lnTo>
                      <a:pt x="58165" y="372537"/>
                    </a:lnTo>
                    <a:cubicBezTo>
                      <a:pt x="58165" y="368219"/>
                      <a:pt x="58800" y="364155"/>
                      <a:pt x="59182" y="360409"/>
                    </a:cubicBezTo>
                    <a:cubicBezTo>
                      <a:pt x="61595" y="337295"/>
                      <a:pt x="65532" y="314625"/>
                      <a:pt x="69976" y="292718"/>
                    </a:cubicBezTo>
                    <a:cubicBezTo>
                      <a:pt x="73278" y="275001"/>
                      <a:pt x="76326" y="257856"/>
                      <a:pt x="78739" y="240902"/>
                    </a:cubicBezTo>
                    <a:lnTo>
                      <a:pt x="98615" y="238108"/>
                    </a:lnTo>
                    <a:lnTo>
                      <a:pt x="79946" y="231123"/>
                    </a:lnTo>
                    <a:cubicBezTo>
                      <a:pt x="81343" y="218918"/>
                      <a:pt x="81914" y="206637"/>
                      <a:pt x="81724" y="194356"/>
                    </a:cubicBezTo>
                    <a:cubicBezTo>
                      <a:pt x="81025" y="168424"/>
                      <a:pt x="75120" y="142900"/>
                      <a:pt x="64326" y="119299"/>
                    </a:cubicBezTo>
                    <a:lnTo>
                      <a:pt x="76073" y="110727"/>
                    </a:lnTo>
                    <a:lnTo>
                      <a:pt x="61151" y="112759"/>
                    </a:lnTo>
                    <a:cubicBezTo>
                      <a:pt x="60007" y="110473"/>
                      <a:pt x="58800" y="108250"/>
                      <a:pt x="57531" y="105964"/>
                    </a:cubicBezTo>
                    <a:lnTo>
                      <a:pt x="76073" y="92439"/>
                    </a:lnTo>
                    <a:lnTo>
                      <a:pt x="51244" y="95804"/>
                    </a:lnTo>
                    <a:cubicBezTo>
                      <a:pt x="40830" y="79972"/>
                      <a:pt x="27495" y="66284"/>
                      <a:pt x="11938" y="55482"/>
                    </a:cubicBezTo>
                    <a:cubicBezTo>
                      <a:pt x="6032" y="51448"/>
                      <a:pt x="1777" y="45399"/>
                      <a:pt x="0" y="384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8" name="Google Shape;908;p9"/>
              <p:cNvSpPr/>
              <p:nvPr/>
            </p:nvSpPr>
            <p:spPr>
              <a:xfrm>
                <a:off x="5567168" y="424188"/>
                <a:ext cx="259619" cy="606605"/>
              </a:xfrm>
              <a:custGeom>
                <a:rect b="b" l="l" r="r" t="t"/>
                <a:pathLst>
                  <a:path extrusionOk="0" h="857392" w="366952">
                    <a:moveTo>
                      <a:pt x="24320" y="29789"/>
                    </a:moveTo>
                    <a:lnTo>
                      <a:pt x="0" y="22614"/>
                    </a:lnTo>
                    <a:cubicBezTo>
                      <a:pt x="826" y="19180"/>
                      <a:pt x="2286" y="15930"/>
                      <a:pt x="4318" y="13025"/>
                    </a:cubicBezTo>
                    <a:cubicBezTo>
                      <a:pt x="13716" y="-645"/>
                      <a:pt x="32385" y="-4110"/>
                      <a:pt x="46101" y="5286"/>
                    </a:cubicBezTo>
                    <a:cubicBezTo>
                      <a:pt x="46101" y="5304"/>
                      <a:pt x="46165" y="5323"/>
                      <a:pt x="46165" y="5342"/>
                    </a:cubicBezTo>
                    <a:cubicBezTo>
                      <a:pt x="62611" y="16711"/>
                      <a:pt x="77343" y="30399"/>
                      <a:pt x="89916" y="45982"/>
                    </a:cubicBezTo>
                    <a:lnTo>
                      <a:pt x="77216" y="59380"/>
                    </a:lnTo>
                    <a:lnTo>
                      <a:pt x="96774" y="55189"/>
                    </a:lnTo>
                    <a:cubicBezTo>
                      <a:pt x="120777" y="88765"/>
                      <a:pt x="135699" y="127955"/>
                      <a:pt x="140144" y="168981"/>
                    </a:cubicBezTo>
                    <a:lnTo>
                      <a:pt x="117475" y="173934"/>
                    </a:lnTo>
                    <a:lnTo>
                      <a:pt x="141224" y="180792"/>
                    </a:lnTo>
                    <a:cubicBezTo>
                      <a:pt x="141224" y="184666"/>
                      <a:pt x="141669" y="188539"/>
                      <a:pt x="141732" y="192413"/>
                    </a:cubicBezTo>
                    <a:cubicBezTo>
                      <a:pt x="141732" y="200922"/>
                      <a:pt x="141732" y="209367"/>
                      <a:pt x="141224" y="217813"/>
                    </a:cubicBezTo>
                    <a:lnTo>
                      <a:pt x="125285" y="216543"/>
                    </a:lnTo>
                    <a:lnTo>
                      <a:pt x="140653" y="226512"/>
                    </a:lnTo>
                    <a:cubicBezTo>
                      <a:pt x="138811" y="248356"/>
                      <a:pt x="135192" y="269756"/>
                      <a:pt x="131318" y="290774"/>
                    </a:cubicBezTo>
                    <a:lnTo>
                      <a:pt x="105346" y="288742"/>
                    </a:lnTo>
                    <a:lnTo>
                      <a:pt x="128905" y="303982"/>
                    </a:lnTo>
                    <a:cubicBezTo>
                      <a:pt x="124841" y="325382"/>
                      <a:pt x="121094" y="345702"/>
                      <a:pt x="118935" y="366149"/>
                    </a:cubicBezTo>
                    <a:cubicBezTo>
                      <a:pt x="115697" y="393790"/>
                      <a:pt x="117666" y="421794"/>
                      <a:pt x="124778" y="448699"/>
                    </a:cubicBezTo>
                    <a:lnTo>
                      <a:pt x="108648" y="460700"/>
                    </a:lnTo>
                    <a:lnTo>
                      <a:pt x="127698" y="457970"/>
                    </a:lnTo>
                    <a:cubicBezTo>
                      <a:pt x="133223" y="473534"/>
                      <a:pt x="142621" y="487434"/>
                      <a:pt x="155004" y="498356"/>
                    </a:cubicBezTo>
                    <a:cubicBezTo>
                      <a:pt x="172720" y="513469"/>
                      <a:pt x="194564" y="523311"/>
                      <a:pt x="217678" y="533662"/>
                    </a:cubicBezTo>
                    <a:lnTo>
                      <a:pt x="233108" y="540647"/>
                    </a:lnTo>
                    <a:lnTo>
                      <a:pt x="228791" y="557093"/>
                    </a:lnTo>
                    <a:lnTo>
                      <a:pt x="240792" y="544393"/>
                    </a:lnTo>
                    <a:lnTo>
                      <a:pt x="246634" y="547251"/>
                    </a:lnTo>
                    <a:lnTo>
                      <a:pt x="240284" y="571381"/>
                    </a:lnTo>
                    <a:lnTo>
                      <a:pt x="257429" y="553029"/>
                    </a:lnTo>
                    <a:cubicBezTo>
                      <a:pt x="286004" y="567628"/>
                      <a:pt x="309944" y="589904"/>
                      <a:pt x="326581" y="617355"/>
                    </a:cubicBezTo>
                    <a:cubicBezTo>
                      <a:pt x="333629" y="629547"/>
                      <a:pt x="339661" y="642291"/>
                      <a:pt x="344615" y="655455"/>
                    </a:cubicBezTo>
                    <a:lnTo>
                      <a:pt x="324803" y="663456"/>
                    </a:lnTo>
                    <a:lnTo>
                      <a:pt x="348488" y="666123"/>
                    </a:lnTo>
                    <a:cubicBezTo>
                      <a:pt x="365696" y="719240"/>
                      <a:pt x="370967" y="775514"/>
                      <a:pt x="363919" y="830905"/>
                    </a:cubicBezTo>
                    <a:cubicBezTo>
                      <a:pt x="362014" y="845967"/>
                      <a:pt x="349250" y="857277"/>
                      <a:pt x="334073" y="857321"/>
                    </a:cubicBezTo>
                    <a:cubicBezTo>
                      <a:pt x="332867" y="857416"/>
                      <a:pt x="331597" y="857416"/>
                      <a:pt x="330391" y="857321"/>
                    </a:cubicBezTo>
                    <a:cubicBezTo>
                      <a:pt x="313881" y="855302"/>
                      <a:pt x="302133" y="840297"/>
                      <a:pt x="304165" y="823793"/>
                    </a:cubicBezTo>
                    <a:cubicBezTo>
                      <a:pt x="308166" y="791669"/>
                      <a:pt x="307467" y="759131"/>
                      <a:pt x="302069" y="727210"/>
                    </a:cubicBezTo>
                    <a:lnTo>
                      <a:pt x="324803" y="721241"/>
                    </a:lnTo>
                    <a:lnTo>
                      <a:pt x="299403" y="714891"/>
                    </a:lnTo>
                    <a:cubicBezTo>
                      <a:pt x="294640" y="691447"/>
                      <a:pt x="286194" y="668898"/>
                      <a:pt x="274383" y="648089"/>
                    </a:cubicBezTo>
                    <a:cubicBezTo>
                      <a:pt x="256413" y="617545"/>
                      <a:pt x="226885" y="604274"/>
                      <a:pt x="192659" y="588907"/>
                    </a:cubicBezTo>
                    <a:cubicBezTo>
                      <a:pt x="173292" y="580766"/>
                      <a:pt x="154622" y="571152"/>
                      <a:pt x="136716" y="560141"/>
                    </a:cubicBezTo>
                    <a:lnTo>
                      <a:pt x="140906" y="546743"/>
                    </a:lnTo>
                    <a:lnTo>
                      <a:pt x="131001" y="556331"/>
                    </a:lnTo>
                    <a:cubicBezTo>
                      <a:pt x="128143" y="554299"/>
                      <a:pt x="125222" y="552204"/>
                      <a:pt x="122365" y="549981"/>
                    </a:cubicBezTo>
                    <a:lnTo>
                      <a:pt x="130746" y="523311"/>
                    </a:lnTo>
                    <a:lnTo>
                      <a:pt x="112141" y="541409"/>
                    </a:lnTo>
                    <a:cubicBezTo>
                      <a:pt x="64135" y="497784"/>
                      <a:pt x="55563" y="432760"/>
                      <a:pt x="56832" y="385897"/>
                    </a:cubicBezTo>
                    <a:lnTo>
                      <a:pt x="82232" y="385326"/>
                    </a:lnTo>
                    <a:lnTo>
                      <a:pt x="57150" y="372626"/>
                    </a:lnTo>
                    <a:cubicBezTo>
                      <a:pt x="57150" y="368371"/>
                      <a:pt x="57785" y="364307"/>
                      <a:pt x="58166" y="360497"/>
                    </a:cubicBezTo>
                    <a:cubicBezTo>
                      <a:pt x="60579" y="337447"/>
                      <a:pt x="64833" y="314777"/>
                      <a:pt x="68961" y="292870"/>
                    </a:cubicBezTo>
                    <a:cubicBezTo>
                      <a:pt x="72263" y="275153"/>
                      <a:pt x="75311" y="257945"/>
                      <a:pt x="77724" y="241054"/>
                    </a:cubicBezTo>
                    <a:lnTo>
                      <a:pt x="97599" y="238260"/>
                    </a:lnTo>
                    <a:lnTo>
                      <a:pt x="78931" y="231275"/>
                    </a:lnTo>
                    <a:cubicBezTo>
                      <a:pt x="80328" y="219070"/>
                      <a:pt x="80899" y="206789"/>
                      <a:pt x="80708" y="194508"/>
                    </a:cubicBezTo>
                    <a:cubicBezTo>
                      <a:pt x="80010" y="168576"/>
                      <a:pt x="74105" y="143052"/>
                      <a:pt x="63309" y="119451"/>
                    </a:cubicBezTo>
                    <a:lnTo>
                      <a:pt x="75120" y="110879"/>
                    </a:lnTo>
                    <a:lnTo>
                      <a:pt x="60134" y="112847"/>
                    </a:lnTo>
                    <a:cubicBezTo>
                      <a:pt x="58992" y="110625"/>
                      <a:pt x="57785" y="108339"/>
                      <a:pt x="56515" y="106116"/>
                    </a:cubicBezTo>
                    <a:lnTo>
                      <a:pt x="76200" y="91829"/>
                    </a:lnTo>
                    <a:lnTo>
                      <a:pt x="51308" y="95131"/>
                    </a:lnTo>
                    <a:cubicBezTo>
                      <a:pt x="40894" y="79319"/>
                      <a:pt x="27559" y="65651"/>
                      <a:pt x="12002" y="54872"/>
                    </a:cubicBezTo>
                    <a:cubicBezTo>
                      <a:pt x="6096" y="50804"/>
                      <a:pt x="1842" y="44771"/>
                      <a:pt x="0" y="3785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09" name="Google Shape;909;p9"/>
            <p:cNvGrpSpPr/>
            <p:nvPr/>
          </p:nvGrpSpPr>
          <p:grpSpPr>
            <a:xfrm>
              <a:off x="8168557" y="3897276"/>
              <a:ext cx="1115288" cy="1413443"/>
              <a:chOff x="7662092" y="3318639"/>
              <a:chExt cx="769429" cy="975125"/>
            </a:xfrm>
          </p:grpSpPr>
          <p:sp>
            <p:nvSpPr>
              <p:cNvPr id="910" name="Google Shape;910;p9"/>
              <p:cNvSpPr/>
              <p:nvPr/>
            </p:nvSpPr>
            <p:spPr>
              <a:xfrm>
                <a:off x="7662092" y="3319661"/>
                <a:ext cx="768926" cy="974101"/>
              </a:xfrm>
              <a:custGeom>
                <a:rect b="b" l="l" r="r" t="t"/>
                <a:pathLst>
                  <a:path extrusionOk="0" h="1376821" w="1086821">
                    <a:moveTo>
                      <a:pt x="1086738" y="639904"/>
                    </a:moveTo>
                    <a:cubicBezTo>
                      <a:pt x="1085469" y="628456"/>
                      <a:pt x="1075182" y="620175"/>
                      <a:pt x="1063751" y="621363"/>
                    </a:cubicBezTo>
                    <a:cubicBezTo>
                      <a:pt x="1022096" y="625795"/>
                      <a:pt x="980122" y="627217"/>
                      <a:pt x="938276" y="625617"/>
                    </a:cubicBezTo>
                    <a:cubicBezTo>
                      <a:pt x="953198" y="607710"/>
                      <a:pt x="969454" y="590984"/>
                      <a:pt x="986980" y="575579"/>
                    </a:cubicBezTo>
                    <a:cubicBezTo>
                      <a:pt x="999363" y="565247"/>
                      <a:pt x="1001013" y="546833"/>
                      <a:pt x="990726" y="534437"/>
                    </a:cubicBezTo>
                    <a:cubicBezTo>
                      <a:pt x="980376" y="522048"/>
                      <a:pt x="961961" y="520378"/>
                      <a:pt x="949578" y="530703"/>
                    </a:cubicBezTo>
                    <a:cubicBezTo>
                      <a:pt x="949134" y="531046"/>
                      <a:pt x="948753" y="531402"/>
                      <a:pt x="948372" y="531764"/>
                    </a:cubicBezTo>
                    <a:cubicBezTo>
                      <a:pt x="905954" y="569311"/>
                      <a:pt x="869886" y="613489"/>
                      <a:pt x="841565" y="662574"/>
                    </a:cubicBezTo>
                    <a:cubicBezTo>
                      <a:pt x="832548" y="628811"/>
                      <a:pt x="827976" y="594013"/>
                      <a:pt x="827976" y="559069"/>
                    </a:cubicBezTo>
                    <a:cubicBezTo>
                      <a:pt x="828039" y="547569"/>
                      <a:pt x="818705" y="538216"/>
                      <a:pt x="807212" y="538177"/>
                    </a:cubicBezTo>
                    <a:cubicBezTo>
                      <a:pt x="807212" y="538177"/>
                      <a:pt x="807148" y="538177"/>
                      <a:pt x="807148" y="538177"/>
                    </a:cubicBezTo>
                    <a:lnTo>
                      <a:pt x="807148" y="538177"/>
                    </a:lnTo>
                    <a:cubicBezTo>
                      <a:pt x="795591" y="538177"/>
                      <a:pt x="786257" y="547531"/>
                      <a:pt x="786257" y="559069"/>
                    </a:cubicBezTo>
                    <a:cubicBezTo>
                      <a:pt x="786193" y="612485"/>
                      <a:pt x="795909" y="665463"/>
                      <a:pt x="814832" y="715406"/>
                    </a:cubicBezTo>
                    <a:cubicBezTo>
                      <a:pt x="803084" y="741968"/>
                      <a:pt x="793686" y="769476"/>
                      <a:pt x="786638" y="797639"/>
                    </a:cubicBezTo>
                    <a:cubicBezTo>
                      <a:pt x="785113" y="803989"/>
                      <a:pt x="783589" y="810339"/>
                      <a:pt x="782129" y="816689"/>
                    </a:cubicBezTo>
                    <a:cubicBezTo>
                      <a:pt x="774255" y="850597"/>
                      <a:pt x="766762" y="882602"/>
                      <a:pt x="746125" y="901715"/>
                    </a:cubicBezTo>
                    <a:cubicBezTo>
                      <a:pt x="734060" y="912891"/>
                      <a:pt x="717105" y="919940"/>
                      <a:pt x="695325" y="927115"/>
                    </a:cubicBezTo>
                    <a:cubicBezTo>
                      <a:pt x="640016" y="945466"/>
                      <a:pt x="601027" y="935497"/>
                      <a:pt x="543306" y="940514"/>
                    </a:cubicBezTo>
                    <a:cubicBezTo>
                      <a:pt x="639190" y="827865"/>
                      <a:pt x="684022" y="715596"/>
                      <a:pt x="744601" y="585929"/>
                    </a:cubicBezTo>
                    <a:cubicBezTo>
                      <a:pt x="778827" y="512714"/>
                      <a:pt x="814451" y="436895"/>
                      <a:pt x="826706" y="353202"/>
                    </a:cubicBezTo>
                    <a:cubicBezTo>
                      <a:pt x="828484" y="341137"/>
                      <a:pt x="829690" y="329135"/>
                      <a:pt x="830516" y="317134"/>
                    </a:cubicBezTo>
                    <a:cubicBezTo>
                      <a:pt x="922083" y="285441"/>
                      <a:pt x="977900" y="192858"/>
                      <a:pt x="963168" y="97107"/>
                    </a:cubicBezTo>
                    <a:cubicBezTo>
                      <a:pt x="960247" y="81244"/>
                      <a:pt x="945007" y="70754"/>
                      <a:pt x="929132" y="73681"/>
                    </a:cubicBezTo>
                    <a:cubicBezTo>
                      <a:pt x="913955" y="76482"/>
                      <a:pt x="903604" y="90610"/>
                      <a:pt x="905446" y="105933"/>
                    </a:cubicBezTo>
                    <a:cubicBezTo>
                      <a:pt x="914717" y="165902"/>
                      <a:pt x="884809" y="225129"/>
                      <a:pt x="831024" y="253253"/>
                    </a:cubicBezTo>
                    <a:cubicBezTo>
                      <a:pt x="827151" y="172545"/>
                      <a:pt x="807465" y="93423"/>
                      <a:pt x="789368" y="21160"/>
                    </a:cubicBezTo>
                    <a:cubicBezTo>
                      <a:pt x="784923" y="5654"/>
                      <a:pt x="768731" y="-3306"/>
                      <a:pt x="753237" y="1139"/>
                    </a:cubicBezTo>
                    <a:cubicBezTo>
                      <a:pt x="738504" y="5375"/>
                      <a:pt x="729488" y="20310"/>
                      <a:pt x="732726" y="35321"/>
                    </a:cubicBezTo>
                    <a:cubicBezTo>
                      <a:pt x="756920" y="132032"/>
                      <a:pt x="784289" y="241569"/>
                      <a:pt x="768921" y="344566"/>
                    </a:cubicBezTo>
                    <a:cubicBezTo>
                      <a:pt x="764984" y="369915"/>
                      <a:pt x="759015" y="394890"/>
                      <a:pt x="750951" y="419242"/>
                    </a:cubicBezTo>
                    <a:lnTo>
                      <a:pt x="750570" y="419242"/>
                    </a:lnTo>
                    <a:cubicBezTo>
                      <a:pt x="734313" y="424132"/>
                      <a:pt x="714311" y="406097"/>
                      <a:pt x="707199" y="386794"/>
                    </a:cubicBezTo>
                    <a:cubicBezTo>
                      <a:pt x="700849" y="369204"/>
                      <a:pt x="699770" y="349075"/>
                      <a:pt x="698753" y="327675"/>
                    </a:cubicBezTo>
                    <a:cubicBezTo>
                      <a:pt x="698309" y="317642"/>
                      <a:pt x="697801" y="307228"/>
                      <a:pt x="696722" y="296814"/>
                    </a:cubicBezTo>
                    <a:cubicBezTo>
                      <a:pt x="693547" y="267312"/>
                      <a:pt x="685736" y="238502"/>
                      <a:pt x="673481" y="211470"/>
                    </a:cubicBezTo>
                    <a:cubicBezTo>
                      <a:pt x="683260" y="199024"/>
                      <a:pt x="691514" y="185441"/>
                      <a:pt x="698055" y="171021"/>
                    </a:cubicBezTo>
                    <a:cubicBezTo>
                      <a:pt x="709485" y="146865"/>
                      <a:pt x="710438" y="119058"/>
                      <a:pt x="700659" y="94185"/>
                    </a:cubicBezTo>
                    <a:cubicBezTo>
                      <a:pt x="694944" y="84152"/>
                      <a:pt x="682180" y="80635"/>
                      <a:pt x="672147" y="86330"/>
                    </a:cubicBezTo>
                    <a:cubicBezTo>
                      <a:pt x="663639" y="91188"/>
                      <a:pt x="659638" y="101367"/>
                      <a:pt x="662559" y="110759"/>
                    </a:cubicBezTo>
                    <a:cubicBezTo>
                      <a:pt x="667575" y="125129"/>
                      <a:pt x="666623" y="140921"/>
                      <a:pt x="659891" y="154574"/>
                    </a:cubicBezTo>
                    <a:cubicBezTo>
                      <a:pt x="657415" y="160200"/>
                      <a:pt x="654558" y="165617"/>
                      <a:pt x="651192" y="170766"/>
                    </a:cubicBezTo>
                    <a:cubicBezTo>
                      <a:pt x="636397" y="148453"/>
                      <a:pt x="618489" y="128386"/>
                      <a:pt x="597979" y="111203"/>
                    </a:cubicBezTo>
                    <a:cubicBezTo>
                      <a:pt x="586676" y="103260"/>
                      <a:pt x="571055" y="105984"/>
                      <a:pt x="563118" y="117293"/>
                    </a:cubicBezTo>
                    <a:cubicBezTo>
                      <a:pt x="556006" y="127377"/>
                      <a:pt x="557339" y="141125"/>
                      <a:pt x="566229" y="149684"/>
                    </a:cubicBezTo>
                    <a:cubicBezTo>
                      <a:pt x="611949" y="188089"/>
                      <a:pt x="641096" y="242699"/>
                      <a:pt x="647446" y="302084"/>
                    </a:cubicBezTo>
                    <a:cubicBezTo>
                      <a:pt x="648398" y="311165"/>
                      <a:pt x="648779" y="320436"/>
                      <a:pt x="649287" y="330215"/>
                    </a:cubicBezTo>
                    <a:cubicBezTo>
                      <a:pt x="650430" y="354408"/>
                      <a:pt x="651573" y="379427"/>
                      <a:pt x="660717" y="404192"/>
                    </a:cubicBezTo>
                    <a:cubicBezTo>
                      <a:pt x="672147" y="435244"/>
                      <a:pt x="700468" y="463311"/>
                      <a:pt x="733298" y="469090"/>
                    </a:cubicBezTo>
                    <a:cubicBezTo>
                      <a:pt x="720598" y="500332"/>
                      <a:pt x="706310" y="531065"/>
                      <a:pt x="692214" y="561291"/>
                    </a:cubicBezTo>
                    <a:cubicBezTo>
                      <a:pt x="632904" y="688291"/>
                      <a:pt x="571564" y="819483"/>
                      <a:pt x="479742" y="926480"/>
                    </a:cubicBezTo>
                    <a:cubicBezTo>
                      <a:pt x="467677" y="940533"/>
                      <a:pt x="454977" y="954248"/>
                      <a:pt x="441642" y="967628"/>
                    </a:cubicBezTo>
                    <a:cubicBezTo>
                      <a:pt x="439356" y="968600"/>
                      <a:pt x="437261" y="969863"/>
                      <a:pt x="435292" y="971375"/>
                    </a:cubicBezTo>
                    <a:cubicBezTo>
                      <a:pt x="427863" y="907875"/>
                      <a:pt x="435292" y="842596"/>
                      <a:pt x="442404" y="774144"/>
                    </a:cubicBezTo>
                    <a:cubicBezTo>
                      <a:pt x="444944" y="751220"/>
                      <a:pt x="447421" y="728043"/>
                      <a:pt x="449389" y="704738"/>
                    </a:cubicBezTo>
                    <a:cubicBezTo>
                      <a:pt x="494411" y="700357"/>
                      <a:pt x="537718" y="669241"/>
                      <a:pt x="560768" y="622188"/>
                    </a:cubicBezTo>
                    <a:cubicBezTo>
                      <a:pt x="583247" y="576087"/>
                      <a:pt x="584644" y="524398"/>
                      <a:pt x="582802" y="475376"/>
                    </a:cubicBezTo>
                    <a:cubicBezTo>
                      <a:pt x="582802" y="469661"/>
                      <a:pt x="582358" y="463946"/>
                      <a:pt x="582104" y="458231"/>
                    </a:cubicBezTo>
                    <a:cubicBezTo>
                      <a:pt x="580389" y="419433"/>
                      <a:pt x="578802" y="382793"/>
                      <a:pt x="587565" y="348630"/>
                    </a:cubicBezTo>
                    <a:cubicBezTo>
                      <a:pt x="591565" y="333022"/>
                      <a:pt x="582168" y="317115"/>
                      <a:pt x="566547" y="313102"/>
                    </a:cubicBezTo>
                    <a:cubicBezTo>
                      <a:pt x="550989" y="309089"/>
                      <a:pt x="535051" y="318480"/>
                      <a:pt x="531050" y="334089"/>
                    </a:cubicBezTo>
                    <a:cubicBezTo>
                      <a:pt x="524383" y="361965"/>
                      <a:pt x="521525" y="390603"/>
                      <a:pt x="522477" y="419242"/>
                    </a:cubicBezTo>
                    <a:cubicBezTo>
                      <a:pt x="515175" y="416277"/>
                      <a:pt x="508317" y="412257"/>
                      <a:pt x="502158" y="407304"/>
                    </a:cubicBezTo>
                    <a:cubicBezTo>
                      <a:pt x="490982" y="398858"/>
                      <a:pt x="484187" y="385822"/>
                      <a:pt x="483679" y="371808"/>
                    </a:cubicBezTo>
                    <a:cubicBezTo>
                      <a:pt x="484187" y="357990"/>
                      <a:pt x="473392" y="346388"/>
                      <a:pt x="459549" y="345900"/>
                    </a:cubicBezTo>
                    <a:cubicBezTo>
                      <a:pt x="445706" y="345410"/>
                      <a:pt x="434149" y="356212"/>
                      <a:pt x="433641" y="370029"/>
                    </a:cubicBezTo>
                    <a:cubicBezTo>
                      <a:pt x="433387" y="399760"/>
                      <a:pt x="446976" y="427916"/>
                      <a:pt x="470408" y="446229"/>
                    </a:cubicBezTo>
                    <a:cubicBezTo>
                      <a:pt x="486283" y="458822"/>
                      <a:pt x="504634" y="467870"/>
                      <a:pt x="524256" y="472772"/>
                    </a:cubicBezTo>
                    <a:lnTo>
                      <a:pt x="524256" y="477789"/>
                    </a:lnTo>
                    <a:cubicBezTo>
                      <a:pt x="526097" y="525668"/>
                      <a:pt x="524256" y="564213"/>
                      <a:pt x="508063" y="596852"/>
                    </a:cubicBezTo>
                    <a:cubicBezTo>
                      <a:pt x="497586" y="618315"/>
                      <a:pt x="476313" y="639143"/>
                      <a:pt x="452691" y="645365"/>
                    </a:cubicBezTo>
                    <a:cubicBezTo>
                      <a:pt x="453771" y="611736"/>
                      <a:pt x="451865" y="578075"/>
                      <a:pt x="446976" y="544782"/>
                    </a:cubicBezTo>
                    <a:cubicBezTo>
                      <a:pt x="434657" y="464835"/>
                      <a:pt x="401065" y="390540"/>
                      <a:pt x="368617" y="318721"/>
                    </a:cubicBezTo>
                    <a:cubicBezTo>
                      <a:pt x="366331" y="313641"/>
                      <a:pt x="364045" y="308625"/>
                      <a:pt x="361823" y="303608"/>
                    </a:cubicBezTo>
                    <a:cubicBezTo>
                      <a:pt x="414274" y="230082"/>
                      <a:pt x="433133" y="137810"/>
                      <a:pt x="413765" y="49608"/>
                    </a:cubicBezTo>
                    <a:cubicBezTo>
                      <a:pt x="410654" y="36140"/>
                      <a:pt x="397256" y="27739"/>
                      <a:pt x="383794" y="30844"/>
                    </a:cubicBezTo>
                    <a:cubicBezTo>
                      <a:pt x="370268" y="33950"/>
                      <a:pt x="361886" y="47380"/>
                      <a:pt x="364998" y="60848"/>
                    </a:cubicBezTo>
                    <a:cubicBezTo>
                      <a:pt x="379031" y="124672"/>
                      <a:pt x="369315" y="191436"/>
                      <a:pt x="337692" y="248617"/>
                    </a:cubicBezTo>
                    <a:cubicBezTo>
                      <a:pt x="311340" y="185435"/>
                      <a:pt x="291274" y="123205"/>
                      <a:pt x="291846" y="57546"/>
                    </a:cubicBezTo>
                    <a:cubicBezTo>
                      <a:pt x="291973" y="41417"/>
                      <a:pt x="279019" y="28222"/>
                      <a:pt x="262889" y="28082"/>
                    </a:cubicBezTo>
                    <a:cubicBezTo>
                      <a:pt x="262889" y="28082"/>
                      <a:pt x="262889" y="28082"/>
                      <a:pt x="262889" y="28082"/>
                    </a:cubicBezTo>
                    <a:lnTo>
                      <a:pt x="262889" y="28082"/>
                    </a:lnTo>
                    <a:cubicBezTo>
                      <a:pt x="246888" y="28082"/>
                      <a:pt x="233870" y="41017"/>
                      <a:pt x="233743" y="57038"/>
                    </a:cubicBezTo>
                    <a:cubicBezTo>
                      <a:pt x="233616" y="87188"/>
                      <a:pt x="236854" y="117255"/>
                      <a:pt x="243332" y="146700"/>
                    </a:cubicBezTo>
                    <a:lnTo>
                      <a:pt x="212788" y="146700"/>
                    </a:lnTo>
                    <a:cubicBezTo>
                      <a:pt x="211391" y="146700"/>
                      <a:pt x="208978" y="146700"/>
                      <a:pt x="207708" y="146700"/>
                    </a:cubicBezTo>
                    <a:cubicBezTo>
                      <a:pt x="206057" y="144312"/>
                      <a:pt x="204597" y="141804"/>
                      <a:pt x="203263" y="139207"/>
                    </a:cubicBezTo>
                    <a:cubicBezTo>
                      <a:pt x="198691" y="130571"/>
                      <a:pt x="191706" y="117490"/>
                      <a:pt x="176402" y="112410"/>
                    </a:cubicBezTo>
                    <a:cubicBezTo>
                      <a:pt x="165353" y="109095"/>
                      <a:pt x="153733" y="115369"/>
                      <a:pt x="150367" y="126425"/>
                    </a:cubicBezTo>
                    <a:cubicBezTo>
                      <a:pt x="147320" y="136622"/>
                      <a:pt x="152463" y="147494"/>
                      <a:pt x="162242" y="151653"/>
                    </a:cubicBezTo>
                    <a:cubicBezTo>
                      <a:pt x="163829" y="153939"/>
                      <a:pt x="165226" y="156333"/>
                      <a:pt x="166497" y="158828"/>
                    </a:cubicBezTo>
                    <a:cubicBezTo>
                      <a:pt x="171132" y="169808"/>
                      <a:pt x="179387" y="178876"/>
                      <a:pt x="189864" y="184546"/>
                    </a:cubicBezTo>
                    <a:cubicBezTo>
                      <a:pt x="196469" y="187391"/>
                      <a:pt x="203644" y="188731"/>
                      <a:pt x="210883" y="188483"/>
                    </a:cubicBezTo>
                    <a:lnTo>
                      <a:pt x="213169" y="188483"/>
                    </a:lnTo>
                    <a:lnTo>
                      <a:pt x="254000" y="188102"/>
                    </a:lnTo>
                    <a:cubicBezTo>
                      <a:pt x="267462" y="231085"/>
                      <a:pt x="283781" y="273147"/>
                      <a:pt x="302704" y="314022"/>
                    </a:cubicBezTo>
                    <a:cubicBezTo>
                      <a:pt x="303402" y="316778"/>
                      <a:pt x="304609" y="319401"/>
                      <a:pt x="306197" y="321770"/>
                    </a:cubicBezTo>
                    <a:cubicBezTo>
                      <a:pt x="309308" y="328818"/>
                      <a:pt x="312547" y="335803"/>
                      <a:pt x="315658" y="342852"/>
                    </a:cubicBezTo>
                    <a:cubicBezTo>
                      <a:pt x="337820" y="391810"/>
                      <a:pt x="360108" y="442039"/>
                      <a:pt x="375602" y="493092"/>
                    </a:cubicBezTo>
                    <a:cubicBezTo>
                      <a:pt x="320611" y="487632"/>
                      <a:pt x="273240" y="442292"/>
                      <a:pt x="253619" y="421147"/>
                    </a:cubicBezTo>
                    <a:cubicBezTo>
                      <a:pt x="245617" y="412447"/>
                      <a:pt x="237998" y="403367"/>
                      <a:pt x="230441" y="394096"/>
                    </a:cubicBezTo>
                    <a:cubicBezTo>
                      <a:pt x="242633" y="359971"/>
                      <a:pt x="251777" y="324817"/>
                      <a:pt x="257683" y="289067"/>
                    </a:cubicBezTo>
                    <a:cubicBezTo>
                      <a:pt x="260413" y="275522"/>
                      <a:pt x="251650" y="262321"/>
                      <a:pt x="238125" y="259578"/>
                    </a:cubicBezTo>
                    <a:cubicBezTo>
                      <a:pt x="224599" y="256834"/>
                      <a:pt x="211391" y="265591"/>
                      <a:pt x="208661" y="279136"/>
                    </a:cubicBezTo>
                    <a:cubicBezTo>
                      <a:pt x="208534" y="279733"/>
                      <a:pt x="208407" y="280336"/>
                      <a:pt x="208343" y="280939"/>
                    </a:cubicBezTo>
                    <a:cubicBezTo>
                      <a:pt x="204597" y="303082"/>
                      <a:pt x="199580" y="324989"/>
                      <a:pt x="193230" y="346534"/>
                    </a:cubicBezTo>
                    <a:cubicBezTo>
                      <a:pt x="171767" y="317706"/>
                      <a:pt x="147447" y="291093"/>
                      <a:pt x="120650" y="267096"/>
                    </a:cubicBezTo>
                    <a:cubicBezTo>
                      <a:pt x="108394" y="256574"/>
                      <a:pt x="89915" y="257996"/>
                      <a:pt x="79375" y="270271"/>
                    </a:cubicBezTo>
                    <a:cubicBezTo>
                      <a:pt x="68834" y="282546"/>
                      <a:pt x="70294" y="301024"/>
                      <a:pt x="82550" y="311546"/>
                    </a:cubicBezTo>
                    <a:cubicBezTo>
                      <a:pt x="111188" y="336057"/>
                      <a:pt x="134556" y="366283"/>
                      <a:pt x="159258" y="398287"/>
                    </a:cubicBezTo>
                    <a:cubicBezTo>
                      <a:pt x="175387" y="419052"/>
                      <a:pt x="192024" y="440578"/>
                      <a:pt x="210438" y="460708"/>
                    </a:cubicBezTo>
                    <a:cubicBezTo>
                      <a:pt x="243141" y="496395"/>
                      <a:pt x="306959" y="552338"/>
                      <a:pt x="385889" y="552338"/>
                    </a:cubicBezTo>
                    <a:lnTo>
                      <a:pt x="389127" y="552338"/>
                    </a:lnTo>
                    <a:cubicBezTo>
                      <a:pt x="389191" y="552916"/>
                      <a:pt x="389318" y="553487"/>
                      <a:pt x="389445" y="554052"/>
                    </a:cubicBezTo>
                    <a:cubicBezTo>
                      <a:pt x="400176" y="623395"/>
                      <a:pt x="392429" y="693752"/>
                      <a:pt x="384301" y="768492"/>
                    </a:cubicBezTo>
                    <a:cubicBezTo>
                      <a:pt x="375221" y="852058"/>
                      <a:pt x="350583" y="951944"/>
                      <a:pt x="369379" y="1036526"/>
                    </a:cubicBezTo>
                    <a:cubicBezTo>
                      <a:pt x="343979" y="1059513"/>
                      <a:pt x="333692" y="1068276"/>
                      <a:pt x="308228" y="1089993"/>
                    </a:cubicBezTo>
                    <a:lnTo>
                      <a:pt x="301878" y="1095581"/>
                    </a:lnTo>
                    <a:cubicBezTo>
                      <a:pt x="298386" y="1068199"/>
                      <a:pt x="291338" y="1041402"/>
                      <a:pt x="280797" y="1015888"/>
                    </a:cubicBezTo>
                    <a:cubicBezTo>
                      <a:pt x="271145" y="991821"/>
                      <a:pt x="259588" y="968898"/>
                      <a:pt x="248348" y="946673"/>
                    </a:cubicBezTo>
                    <a:cubicBezTo>
                      <a:pt x="239522" y="929338"/>
                      <a:pt x="231266" y="912954"/>
                      <a:pt x="223774" y="895873"/>
                    </a:cubicBezTo>
                    <a:cubicBezTo>
                      <a:pt x="217424" y="880887"/>
                      <a:pt x="211518" y="865583"/>
                      <a:pt x="206375" y="850026"/>
                    </a:cubicBezTo>
                    <a:cubicBezTo>
                      <a:pt x="215773" y="838139"/>
                      <a:pt x="226123" y="826995"/>
                      <a:pt x="237236" y="816689"/>
                    </a:cubicBezTo>
                    <a:cubicBezTo>
                      <a:pt x="253301" y="800940"/>
                      <a:pt x="271526" y="783097"/>
                      <a:pt x="284035" y="759539"/>
                    </a:cubicBezTo>
                    <a:cubicBezTo>
                      <a:pt x="299465" y="730773"/>
                      <a:pt x="301942" y="699531"/>
                      <a:pt x="290893" y="673940"/>
                    </a:cubicBezTo>
                    <a:cubicBezTo>
                      <a:pt x="285432" y="661247"/>
                      <a:pt x="270700" y="655386"/>
                      <a:pt x="258000" y="660859"/>
                    </a:cubicBezTo>
                    <a:cubicBezTo>
                      <a:pt x="245300" y="666333"/>
                      <a:pt x="239458" y="681059"/>
                      <a:pt x="244919" y="693752"/>
                    </a:cubicBezTo>
                    <a:cubicBezTo>
                      <a:pt x="249809" y="705119"/>
                      <a:pt x="247967" y="720867"/>
                      <a:pt x="239902" y="735916"/>
                    </a:cubicBezTo>
                    <a:cubicBezTo>
                      <a:pt x="231076" y="752490"/>
                      <a:pt x="216408" y="766841"/>
                      <a:pt x="201802" y="780938"/>
                    </a:cubicBezTo>
                    <a:cubicBezTo>
                      <a:pt x="198120" y="784494"/>
                      <a:pt x="194437" y="788114"/>
                      <a:pt x="190817" y="791796"/>
                    </a:cubicBezTo>
                    <a:cubicBezTo>
                      <a:pt x="181927" y="748267"/>
                      <a:pt x="178688" y="703760"/>
                      <a:pt x="181292" y="659399"/>
                    </a:cubicBezTo>
                    <a:cubicBezTo>
                      <a:pt x="182752" y="643333"/>
                      <a:pt x="170878" y="629135"/>
                      <a:pt x="154813" y="627694"/>
                    </a:cubicBezTo>
                    <a:cubicBezTo>
                      <a:pt x="138747" y="626246"/>
                      <a:pt x="124523" y="638101"/>
                      <a:pt x="123126" y="654167"/>
                    </a:cubicBezTo>
                    <a:cubicBezTo>
                      <a:pt x="123063" y="654789"/>
                      <a:pt x="122999" y="655411"/>
                      <a:pt x="122999" y="656033"/>
                    </a:cubicBezTo>
                    <a:cubicBezTo>
                      <a:pt x="117983" y="745994"/>
                      <a:pt x="134238" y="835865"/>
                      <a:pt x="170497" y="918352"/>
                    </a:cubicBezTo>
                    <a:cubicBezTo>
                      <a:pt x="174688" y="927877"/>
                      <a:pt x="179133" y="937402"/>
                      <a:pt x="183641" y="946483"/>
                    </a:cubicBezTo>
                    <a:cubicBezTo>
                      <a:pt x="132841" y="950585"/>
                      <a:pt x="81851" y="942145"/>
                      <a:pt x="35051" y="921908"/>
                    </a:cubicBezTo>
                    <a:cubicBezTo>
                      <a:pt x="22415" y="916364"/>
                      <a:pt x="7620" y="922136"/>
                      <a:pt x="2095" y="934798"/>
                    </a:cubicBezTo>
                    <a:cubicBezTo>
                      <a:pt x="-3429" y="947461"/>
                      <a:pt x="2349" y="962212"/>
                      <a:pt x="14986" y="967755"/>
                    </a:cubicBezTo>
                    <a:cubicBezTo>
                      <a:pt x="60515" y="987510"/>
                      <a:pt x="109601" y="997689"/>
                      <a:pt x="159258" y="997664"/>
                    </a:cubicBezTo>
                    <a:cubicBezTo>
                      <a:pt x="175450" y="997657"/>
                      <a:pt x="191579" y="996533"/>
                      <a:pt x="207581" y="994298"/>
                    </a:cubicBezTo>
                    <a:cubicBezTo>
                      <a:pt x="214502" y="1008332"/>
                      <a:pt x="221043" y="1022238"/>
                      <a:pt x="226631" y="1036398"/>
                    </a:cubicBezTo>
                    <a:cubicBezTo>
                      <a:pt x="243332" y="1078182"/>
                      <a:pt x="237489" y="1125299"/>
                      <a:pt x="231457" y="1156350"/>
                    </a:cubicBezTo>
                    <a:cubicBezTo>
                      <a:pt x="169799" y="1211658"/>
                      <a:pt x="121729" y="1260871"/>
                      <a:pt x="76009" y="1331801"/>
                    </a:cubicBezTo>
                    <a:cubicBezTo>
                      <a:pt x="67310" y="1345364"/>
                      <a:pt x="71183" y="1363417"/>
                      <a:pt x="84709" y="1372187"/>
                    </a:cubicBezTo>
                    <a:cubicBezTo>
                      <a:pt x="89408" y="1375196"/>
                      <a:pt x="94932" y="1376803"/>
                      <a:pt x="100520" y="1376822"/>
                    </a:cubicBezTo>
                    <a:cubicBezTo>
                      <a:pt x="110489" y="1376841"/>
                      <a:pt x="119697" y="1371787"/>
                      <a:pt x="125095" y="1363424"/>
                    </a:cubicBezTo>
                    <a:cubicBezTo>
                      <a:pt x="180848" y="1277000"/>
                      <a:pt x="257746" y="1209563"/>
                      <a:pt x="339534" y="1138951"/>
                    </a:cubicBezTo>
                    <a:cubicBezTo>
                      <a:pt x="342264" y="1139237"/>
                      <a:pt x="345059" y="1139103"/>
                      <a:pt x="347789" y="1138570"/>
                    </a:cubicBezTo>
                    <a:cubicBezTo>
                      <a:pt x="366395" y="1134570"/>
                      <a:pt x="389001" y="1139459"/>
                      <a:pt x="416813" y="1153556"/>
                    </a:cubicBezTo>
                    <a:cubicBezTo>
                      <a:pt x="425831" y="1158128"/>
                      <a:pt x="434721" y="1163208"/>
                      <a:pt x="444119" y="1168542"/>
                    </a:cubicBezTo>
                    <a:cubicBezTo>
                      <a:pt x="462343" y="1179617"/>
                      <a:pt x="481457" y="1189154"/>
                      <a:pt x="501269" y="1197053"/>
                    </a:cubicBezTo>
                    <a:cubicBezTo>
                      <a:pt x="518667" y="1203651"/>
                      <a:pt x="537146" y="1207112"/>
                      <a:pt x="555751" y="1207277"/>
                    </a:cubicBezTo>
                    <a:cubicBezTo>
                      <a:pt x="576770" y="1207652"/>
                      <a:pt x="597535" y="1202064"/>
                      <a:pt x="615505" y="1191148"/>
                    </a:cubicBezTo>
                    <a:cubicBezTo>
                      <a:pt x="628967" y="1182264"/>
                      <a:pt x="632713" y="1164141"/>
                      <a:pt x="623824" y="1150680"/>
                    </a:cubicBezTo>
                    <a:cubicBezTo>
                      <a:pt x="615188" y="1137649"/>
                      <a:pt x="597852" y="1133681"/>
                      <a:pt x="584453" y="1141682"/>
                    </a:cubicBezTo>
                    <a:cubicBezTo>
                      <a:pt x="569531" y="1151080"/>
                      <a:pt x="545909" y="1151270"/>
                      <a:pt x="521398" y="1142253"/>
                    </a:cubicBezTo>
                    <a:cubicBezTo>
                      <a:pt x="504571" y="1135471"/>
                      <a:pt x="488314" y="1127299"/>
                      <a:pt x="472821" y="1117806"/>
                    </a:cubicBezTo>
                    <a:cubicBezTo>
                      <a:pt x="463232" y="1112345"/>
                      <a:pt x="453326" y="1106693"/>
                      <a:pt x="442976" y="1101486"/>
                    </a:cubicBezTo>
                    <a:cubicBezTo>
                      <a:pt x="429704" y="1094616"/>
                      <a:pt x="415734" y="1089065"/>
                      <a:pt x="401383" y="1084913"/>
                    </a:cubicBezTo>
                    <a:cubicBezTo>
                      <a:pt x="423989" y="1064846"/>
                      <a:pt x="446404" y="1044272"/>
                      <a:pt x="467995" y="1022873"/>
                    </a:cubicBezTo>
                    <a:cubicBezTo>
                      <a:pt x="551434" y="1022092"/>
                      <a:pt x="634238" y="1008344"/>
                      <a:pt x="713422" y="982106"/>
                    </a:cubicBezTo>
                    <a:cubicBezTo>
                      <a:pt x="738441" y="973851"/>
                      <a:pt x="764222" y="963501"/>
                      <a:pt x="785368" y="944006"/>
                    </a:cubicBezTo>
                    <a:cubicBezTo>
                      <a:pt x="819214" y="912701"/>
                      <a:pt x="829818" y="868377"/>
                      <a:pt x="838644" y="829262"/>
                    </a:cubicBezTo>
                    <a:cubicBezTo>
                      <a:pt x="840041" y="823293"/>
                      <a:pt x="841439" y="817323"/>
                      <a:pt x="842899" y="811418"/>
                    </a:cubicBezTo>
                    <a:cubicBezTo>
                      <a:pt x="856043" y="759355"/>
                      <a:pt x="878077" y="709945"/>
                      <a:pt x="907986" y="665368"/>
                    </a:cubicBezTo>
                    <a:cubicBezTo>
                      <a:pt x="928814" y="666765"/>
                      <a:pt x="949706" y="667718"/>
                      <a:pt x="970597" y="667718"/>
                    </a:cubicBezTo>
                    <a:cubicBezTo>
                      <a:pt x="1003046" y="667718"/>
                      <a:pt x="1035494" y="666003"/>
                      <a:pt x="1067815" y="662574"/>
                    </a:cubicBezTo>
                    <a:cubicBezTo>
                      <a:pt x="1079309" y="661533"/>
                      <a:pt x="1087755" y="651385"/>
                      <a:pt x="1086738" y="63990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1" name="Google Shape;911;p9"/>
              <p:cNvSpPr/>
              <p:nvPr/>
            </p:nvSpPr>
            <p:spPr>
              <a:xfrm>
                <a:off x="8121759" y="3798488"/>
                <a:ext cx="6923" cy="7463"/>
              </a:xfrm>
              <a:custGeom>
                <a:rect b="b" l="l" r="r" t="t"/>
                <a:pathLst>
                  <a:path extrusionOk="0" h="10548" w="9785">
                    <a:moveTo>
                      <a:pt x="129" y="5909"/>
                    </a:moveTo>
                    <a:cubicBezTo>
                      <a:pt x="255" y="8570"/>
                      <a:pt x="2478" y="10646"/>
                      <a:pt x="5145" y="10545"/>
                    </a:cubicBezTo>
                    <a:cubicBezTo>
                      <a:pt x="7812" y="10443"/>
                      <a:pt x="9907" y="8202"/>
                      <a:pt x="9780" y="5541"/>
                    </a:cubicBezTo>
                    <a:cubicBezTo>
                      <a:pt x="9780" y="5236"/>
                      <a:pt x="9716" y="4931"/>
                      <a:pt x="9654" y="4639"/>
                    </a:cubicBezTo>
                    <a:cubicBezTo>
                      <a:pt x="9526" y="1979"/>
                      <a:pt x="7303" y="-98"/>
                      <a:pt x="4637" y="4"/>
                    </a:cubicBezTo>
                    <a:cubicBezTo>
                      <a:pt x="1970" y="105"/>
                      <a:pt x="-62" y="2347"/>
                      <a:pt x="1" y="5008"/>
                    </a:cubicBezTo>
                    <a:cubicBezTo>
                      <a:pt x="1" y="5312"/>
                      <a:pt x="65" y="5611"/>
                      <a:pt x="129"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2" name="Google Shape;912;p9"/>
              <p:cNvSpPr/>
              <p:nvPr/>
            </p:nvSpPr>
            <p:spPr>
              <a:xfrm>
                <a:off x="8246822" y="3873043"/>
                <a:ext cx="6834" cy="6830"/>
              </a:xfrm>
              <a:custGeom>
                <a:rect b="b" l="l" r="r" t="t"/>
                <a:pathLst>
                  <a:path extrusionOk="0" h="9654" w="9659">
                    <a:moveTo>
                      <a:pt x="36" y="5443"/>
                    </a:moveTo>
                    <a:cubicBezTo>
                      <a:pt x="353" y="8085"/>
                      <a:pt x="2766" y="9952"/>
                      <a:pt x="5433" y="9615"/>
                    </a:cubicBezTo>
                    <a:cubicBezTo>
                      <a:pt x="8100" y="9272"/>
                      <a:pt x="9941" y="6853"/>
                      <a:pt x="9623" y="4211"/>
                    </a:cubicBezTo>
                    <a:cubicBezTo>
                      <a:pt x="9243" y="1563"/>
                      <a:pt x="6830" y="-297"/>
                      <a:pt x="4226" y="39"/>
                    </a:cubicBezTo>
                    <a:cubicBezTo>
                      <a:pt x="4163" y="39"/>
                      <a:pt x="4163" y="46"/>
                      <a:pt x="4163" y="46"/>
                    </a:cubicBezTo>
                    <a:cubicBezTo>
                      <a:pt x="1560"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3" name="Google Shape;913;p9"/>
              <p:cNvSpPr/>
              <p:nvPr/>
            </p:nvSpPr>
            <p:spPr>
              <a:xfrm>
                <a:off x="8042461" y="4008386"/>
                <a:ext cx="6834" cy="6829"/>
              </a:xfrm>
              <a:custGeom>
                <a:rect b="b" l="l" r="r" t="t"/>
                <a:pathLst>
                  <a:path extrusionOk="0" h="9652" w="9659">
                    <a:moveTo>
                      <a:pt x="133" y="5909"/>
                    </a:moveTo>
                    <a:cubicBezTo>
                      <a:pt x="704" y="8507"/>
                      <a:pt x="3308" y="10126"/>
                      <a:pt x="5911" y="9529"/>
                    </a:cubicBezTo>
                    <a:cubicBezTo>
                      <a:pt x="8197" y="9008"/>
                      <a:pt x="9721" y="6957"/>
                      <a:pt x="9658" y="4639"/>
                    </a:cubicBezTo>
                    <a:cubicBezTo>
                      <a:pt x="9530" y="1979"/>
                      <a:pt x="7308" y="-98"/>
                      <a:pt x="4641" y="4"/>
                    </a:cubicBezTo>
                    <a:cubicBezTo>
                      <a:pt x="1974" y="106"/>
                      <a:pt x="-122" y="2347"/>
                      <a:pt x="5" y="5008"/>
                    </a:cubicBezTo>
                    <a:cubicBezTo>
                      <a:pt x="5" y="5313"/>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4" name="Google Shape;914;p9"/>
              <p:cNvSpPr/>
              <p:nvPr/>
            </p:nvSpPr>
            <p:spPr>
              <a:xfrm>
                <a:off x="7947438" y="3846831"/>
                <a:ext cx="6764" cy="6754"/>
              </a:xfrm>
              <a:custGeom>
                <a:rect b="b" l="l" r="r" t="t"/>
                <a:pathLst>
                  <a:path extrusionOk="0" h="9546" w="9561">
                    <a:moveTo>
                      <a:pt x="50" y="5408"/>
                    </a:moveTo>
                    <a:cubicBezTo>
                      <a:pt x="431" y="8018"/>
                      <a:pt x="2780" y="9853"/>
                      <a:pt x="5447" y="9504"/>
                    </a:cubicBezTo>
                    <a:cubicBezTo>
                      <a:pt x="8050" y="9155"/>
                      <a:pt x="9892" y="6748"/>
                      <a:pt x="9511" y="4138"/>
                    </a:cubicBezTo>
                    <a:cubicBezTo>
                      <a:pt x="9130" y="1529"/>
                      <a:pt x="6781" y="-307"/>
                      <a:pt x="4177"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5" name="Google Shape;915;p9"/>
              <p:cNvSpPr/>
              <p:nvPr/>
            </p:nvSpPr>
            <p:spPr>
              <a:xfrm>
                <a:off x="7947447" y="3654354"/>
                <a:ext cx="6745" cy="6738"/>
              </a:xfrm>
              <a:custGeom>
                <a:rect b="b" l="l" r="r" t="t"/>
                <a:pathLst>
                  <a:path extrusionOk="0" h="9524" w="9533">
                    <a:moveTo>
                      <a:pt x="37" y="5381"/>
                    </a:moveTo>
                    <a:cubicBezTo>
                      <a:pt x="354" y="7991"/>
                      <a:pt x="2767" y="9827"/>
                      <a:pt x="5370" y="9484"/>
                    </a:cubicBezTo>
                    <a:cubicBezTo>
                      <a:pt x="7974" y="9147"/>
                      <a:pt x="9815" y="6753"/>
                      <a:pt x="9498" y="4149"/>
                    </a:cubicBezTo>
                    <a:cubicBezTo>
                      <a:pt x="9117" y="1540"/>
                      <a:pt x="6767" y="-302"/>
                      <a:pt x="4164" y="41"/>
                    </a:cubicBezTo>
                    <a:cubicBezTo>
                      <a:pt x="4100" y="41"/>
                      <a:pt x="4100" y="47"/>
                      <a:pt x="4100" y="47"/>
                    </a:cubicBezTo>
                    <a:cubicBezTo>
                      <a:pt x="1497" y="371"/>
                      <a:pt x="-281" y="2721"/>
                      <a:pt x="37" y="5299"/>
                    </a:cubicBezTo>
                    <a:cubicBezTo>
                      <a:pt x="37" y="5324"/>
                      <a:pt x="37" y="5350"/>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6" name="Google Shape;916;p9"/>
              <p:cNvSpPr/>
              <p:nvPr/>
            </p:nvSpPr>
            <p:spPr>
              <a:xfrm>
                <a:off x="7783946" y="3589532"/>
                <a:ext cx="6834" cy="6829"/>
              </a:xfrm>
              <a:custGeom>
                <a:rect b="b" l="l" r="r" t="t"/>
                <a:pathLst>
                  <a:path extrusionOk="0" h="9652" w="9659">
                    <a:moveTo>
                      <a:pt x="133" y="5909"/>
                    </a:moveTo>
                    <a:cubicBezTo>
                      <a:pt x="704" y="8506"/>
                      <a:pt x="3308" y="10125"/>
                      <a:pt x="5911" y="9529"/>
                    </a:cubicBezTo>
                    <a:cubicBezTo>
                      <a:pt x="8197" y="9008"/>
                      <a:pt x="9721" y="6957"/>
                      <a:pt x="9658" y="4639"/>
                    </a:cubicBezTo>
                    <a:cubicBezTo>
                      <a:pt x="9530" y="1978"/>
                      <a:pt x="7308" y="-98"/>
                      <a:pt x="4641" y="4"/>
                    </a:cubicBezTo>
                    <a:cubicBezTo>
                      <a:pt x="1974" y="105"/>
                      <a:pt x="-122" y="2346"/>
                      <a:pt x="5" y="5007"/>
                    </a:cubicBezTo>
                    <a:cubicBezTo>
                      <a:pt x="5" y="5312"/>
                      <a:pt x="69" y="5617"/>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7" name="Google Shape;917;p9"/>
              <p:cNvSpPr/>
              <p:nvPr/>
            </p:nvSpPr>
            <p:spPr>
              <a:xfrm>
                <a:off x="7849068" y="3409234"/>
                <a:ext cx="6926" cy="7462"/>
              </a:xfrm>
              <a:custGeom>
                <a:rect b="b" l="l" r="r" t="t"/>
                <a:pathLst>
                  <a:path extrusionOk="0" h="10547" w="9790">
                    <a:moveTo>
                      <a:pt x="133" y="5909"/>
                    </a:moveTo>
                    <a:cubicBezTo>
                      <a:pt x="260" y="8570"/>
                      <a:pt x="2482" y="10646"/>
                      <a:pt x="5149" y="10544"/>
                    </a:cubicBezTo>
                    <a:cubicBezTo>
                      <a:pt x="7816" y="10443"/>
                      <a:pt x="9912" y="8202"/>
                      <a:pt x="9785" y="5541"/>
                    </a:cubicBezTo>
                    <a:cubicBezTo>
                      <a:pt x="9785" y="5236"/>
                      <a:pt x="9721" y="4931"/>
                      <a:pt x="9658" y="4639"/>
                    </a:cubicBezTo>
                    <a:cubicBezTo>
                      <a:pt x="9530" y="1978"/>
                      <a:pt x="7308" y="-98"/>
                      <a:pt x="4641" y="4"/>
                    </a:cubicBezTo>
                    <a:cubicBezTo>
                      <a:pt x="1974" y="105"/>
                      <a:pt x="-122" y="2347"/>
                      <a:pt x="5" y="5008"/>
                    </a:cubicBezTo>
                    <a:cubicBezTo>
                      <a:pt x="5" y="5312"/>
                      <a:pt x="69" y="5611"/>
                      <a:pt x="133" y="590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8" name="Google Shape;918;p9"/>
              <p:cNvSpPr/>
              <p:nvPr/>
            </p:nvSpPr>
            <p:spPr>
              <a:xfrm>
                <a:off x="8045938" y="3628163"/>
                <a:ext cx="6711" cy="6738"/>
              </a:xfrm>
              <a:custGeom>
                <a:rect b="b" l="l" r="r" t="t"/>
                <a:pathLst>
                  <a:path extrusionOk="0" h="9523" w="9486">
                    <a:moveTo>
                      <a:pt x="37" y="5442"/>
                    </a:moveTo>
                    <a:cubicBezTo>
                      <a:pt x="417" y="8046"/>
                      <a:pt x="2830" y="9849"/>
                      <a:pt x="5434" y="9474"/>
                    </a:cubicBezTo>
                    <a:cubicBezTo>
                      <a:pt x="8038" y="9100"/>
                      <a:pt x="9816" y="6687"/>
                      <a:pt x="9435" y="4083"/>
                    </a:cubicBezTo>
                    <a:cubicBezTo>
                      <a:pt x="9117" y="1492"/>
                      <a:pt x="6704" y="-311"/>
                      <a:pt x="4101" y="45"/>
                    </a:cubicBezTo>
                    <a:cubicBezTo>
                      <a:pt x="1497" y="362"/>
                      <a:pt x="-281" y="2712"/>
                      <a:pt x="37" y="5284"/>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9" name="Google Shape;919;p9"/>
              <p:cNvSpPr/>
              <p:nvPr/>
            </p:nvSpPr>
            <p:spPr>
              <a:xfrm>
                <a:off x="8049302" y="3693914"/>
                <a:ext cx="6789" cy="6759"/>
              </a:xfrm>
              <a:custGeom>
                <a:rect b="b" l="l" r="r" t="t"/>
                <a:pathLst>
                  <a:path extrusionOk="0" h="9553" w="9596">
                    <a:moveTo>
                      <a:pt x="36" y="5377"/>
                    </a:moveTo>
                    <a:cubicBezTo>
                      <a:pt x="353" y="7987"/>
                      <a:pt x="2766" y="9841"/>
                      <a:pt x="5369" y="9517"/>
                    </a:cubicBezTo>
                    <a:cubicBezTo>
                      <a:pt x="5369" y="9511"/>
                      <a:pt x="5433" y="9511"/>
                      <a:pt x="5433" y="9504"/>
                    </a:cubicBezTo>
                    <a:cubicBezTo>
                      <a:pt x="8037" y="9155"/>
                      <a:pt x="9878" y="6748"/>
                      <a:pt x="9561" y="4138"/>
                    </a:cubicBezTo>
                    <a:cubicBezTo>
                      <a:pt x="9179" y="1529"/>
                      <a:pt x="6766" y="-307"/>
                      <a:pt x="4163" y="43"/>
                    </a:cubicBezTo>
                    <a:cubicBezTo>
                      <a:pt x="1560" y="373"/>
                      <a:pt x="-282" y="2754"/>
                      <a:pt x="36" y="5364"/>
                    </a:cubicBezTo>
                    <a:cubicBezTo>
                      <a:pt x="36" y="5370"/>
                      <a:pt x="36" y="5370"/>
                      <a:pt x="36" y="53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0" name="Google Shape;920;p9"/>
              <p:cNvSpPr/>
              <p:nvPr/>
            </p:nvSpPr>
            <p:spPr>
              <a:xfrm>
                <a:off x="8109895" y="3866278"/>
                <a:ext cx="6745" cy="6740"/>
              </a:xfrm>
              <a:custGeom>
                <a:rect b="b" l="l" r="r" t="t"/>
                <a:pathLst>
                  <a:path extrusionOk="0" h="9526" w="9533">
                    <a:moveTo>
                      <a:pt x="36" y="5434"/>
                    </a:moveTo>
                    <a:cubicBezTo>
                      <a:pt x="416" y="8037"/>
                      <a:pt x="2829" y="9847"/>
                      <a:pt x="5433" y="9479"/>
                    </a:cubicBezTo>
                    <a:cubicBezTo>
                      <a:pt x="8037" y="9104"/>
                      <a:pt x="9814" y="6697"/>
                      <a:pt x="9497" y="4094"/>
                    </a:cubicBezTo>
                    <a:cubicBezTo>
                      <a:pt x="9116" y="1522"/>
                      <a:pt x="6766" y="-281"/>
                      <a:pt x="4163" y="36"/>
                    </a:cubicBezTo>
                    <a:cubicBezTo>
                      <a:pt x="1560" y="398"/>
                      <a:pt x="-282" y="2805"/>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1" name="Google Shape;921;p9"/>
              <p:cNvSpPr/>
              <p:nvPr/>
            </p:nvSpPr>
            <p:spPr>
              <a:xfrm>
                <a:off x="8233053" y="3756395"/>
                <a:ext cx="6745" cy="6740"/>
              </a:xfrm>
              <a:custGeom>
                <a:rect b="b" l="l" r="r" t="t"/>
                <a:pathLst>
                  <a:path extrusionOk="0" h="9526" w="9533">
                    <a:moveTo>
                      <a:pt x="36" y="5434"/>
                    </a:moveTo>
                    <a:cubicBezTo>
                      <a:pt x="417" y="8037"/>
                      <a:pt x="2830" y="9847"/>
                      <a:pt x="5433" y="9479"/>
                    </a:cubicBezTo>
                    <a:cubicBezTo>
                      <a:pt x="8037" y="9104"/>
                      <a:pt x="9815" y="6697"/>
                      <a:pt x="9497" y="4094"/>
                    </a:cubicBezTo>
                    <a:cubicBezTo>
                      <a:pt x="9116" y="1522"/>
                      <a:pt x="6767" y="-281"/>
                      <a:pt x="4163" y="36"/>
                    </a:cubicBezTo>
                    <a:cubicBezTo>
                      <a:pt x="1559" y="322"/>
                      <a:pt x="-282" y="2640"/>
                      <a:pt x="36" y="5224"/>
                    </a:cubicBezTo>
                    <a:cubicBezTo>
                      <a:pt x="36" y="5294"/>
                      <a:pt x="36" y="5364"/>
                      <a:pt x="36" y="543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2" name="Google Shape;922;p9"/>
              <p:cNvSpPr/>
              <p:nvPr/>
            </p:nvSpPr>
            <p:spPr>
              <a:xfrm>
                <a:off x="8314725" y="3733024"/>
                <a:ext cx="6755" cy="6762"/>
              </a:xfrm>
              <a:custGeom>
                <a:rect b="b" l="l" r="r" t="t"/>
                <a:pathLst>
                  <a:path extrusionOk="0" h="9558" w="9547">
                    <a:moveTo>
                      <a:pt x="35" y="5376"/>
                    </a:moveTo>
                    <a:cubicBezTo>
                      <a:pt x="290" y="7955"/>
                      <a:pt x="2639" y="9815"/>
                      <a:pt x="5243" y="9529"/>
                    </a:cubicBezTo>
                    <a:cubicBezTo>
                      <a:pt x="5306" y="9523"/>
                      <a:pt x="5370" y="9517"/>
                      <a:pt x="5434" y="9504"/>
                    </a:cubicBezTo>
                    <a:cubicBezTo>
                      <a:pt x="8037" y="9155"/>
                      <a:pt x="9878" y="6748"/>
                      <a:pt x="9498" y="4138"/>
                    </a:cubicBezTo>
                    <a:cubicBezTo>
                      <a:pt x="9180" y="1529"/>
                      <a:pt x="6767" y="-307"/>
                      <a:pt x="4163" y="43"/>
                    </a:cubicBezTo>
                    <a:cubicBezTo>
                      <a:pt x="1560" y="334"/>
                      <a:pt x="-282" y="2659"/>
                      <a:pt x="35" y="5237"/>
                    </a:cubicBezTo>
                    <a:cubicBezTo>
                      <a:pt x="35" y="5281"/>
                      <a:pt x="35" y="5332"/>
                      <a:pt x="35" y="537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3" name="Google Shape;923;p9"/>
              <p:cNvSpPr/>
              <p:nvPr/>
            </p:nvSpPr>
            <p:spPr>
              <a:xfrm>
                <a:off x="8233053" y="3517612"/>
                <a:ext cx="6744" cy="6740"/>
              </a:xfrm>
              <a:custGeom>
                <a:rect b="b" l="l" r="r" t="t"/>
                <a:pathLst>
                  <a:path extrusionOk="0" h="9526" w="9532">
                    <a:moveTo>
                      <a:pt x="36" y="5372"/>
                    </a:moveTo>
                    <a:cubicBezTo>
                      <a:pt x="353" y="7982"/>
                      <a:pt x="2766" y="9824"/>
                      <a:pt x="5369" y="9487"/>
                    </a:cubicBezTo>
                    <a:cubicBezTo>
                      <a:pt x="7973" y="9151"/>
                      <a:pt x="9815" y="6763"/>
                      <a:pt x="9497" y="4153"/>
                    </a:cubicBezTo>
                    <a:cubicBezTo>
                      <a:pt x="9116" y="1550"/>
                      <a:pt x="6767" y="-292"/>
                      <a:pt x="4163" y="38"/>
                    </a:cubicBezTo>
                    <a:cubicBezTo>
                      <a:pt x="1559" y="331"/>
                      <a:pt x="-282" y="2654"/>
                      <a:pt x="36" y="5233"/>
                    </a:cubicBezTo>
                    <a:cubicBezTo>
                      <a:pt x="36" y="5277"/>
                      <a:pt x="36" y="5328"/>
                      <a:pt x="36" y="53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4" name="Google Shape;924;p9"/>
              <p:cNvSpPr/>
              <p:nvPr/>
            </p:nvSpPr>
            <p:spPr>
              <a:xfrm>
                <a:off x="8321497" y="3434416"/>
                <a:ext cx="6745" cy="6740"/>
              </a:xfrm>
              <a:custGeom>
                <a:rect b="b" l="l" r="r" t="t"/>
                <a:pathLst>
                  <a:path extrusionOk="0" h="9527" w="9533">
                    <a:moveTo>
                      <a:pt x="36" y="5435"/>
                    </a:moveTo>
                    <a:cubicBezTo>
                      <a:pt x="417" y="8039"/>
                      <a:pt x="2830" y="9848"/>
                      <a:pt x="5434" y="9480"/>
                    </a:cubicBezTo>
                    <a:cubicBezTo>
                      <a:pt x="8037" y="9105"/>
                      <a:pt x="9815" y="6699"/>
                      <a:pt x="9497" y="4089"/>
                    </a:cubicBezTo>
                    <a:cubicBezTo>
                      <a:pt x="9116" y="1523"/>
                      <a:pt x="6767" y="-286"/>
                      <a:pt x="4163" y="38"/>
                    </a:cubicBezTo>
                    <a:cubicBezTo>
                      <a:pt x="1559" y="323"/>
                      <a:pt x="-282" y="2641"/>
                      <a:pt x="36" y="5226"/>
                    </a:cubicBezTo>
                    <a:cubicBezTo>
                      <a:pt x="36" y="5295"/>
                      <a:pt x="36" y="5365"/>
                      <a:pt x="36" y="54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5" name="Google Shape;925;p9"/>
              <p:cNvSpPr/>
              <p:nvPr/>
            </p:nvSpPr>
            <p:spPr>
              <a:xfrm>
                <a:off x="8203003" y="3374480"/>
                <a:ext cx="7127" cy="6855"/>
              </a:xfrm>
              <a:custGeom>
                <a:rect b="b" l="l" r="r" t="t"/>
                <a:pathLst>
                  <a:path extrusionOk="0" h="9689" w="10073">
                    <a:moveTo>
                      <a:pt x="36" y="5522"/>
                    </a:moveTo>
                    <a:cubicBezTo>
                      <a:pt x="416" y="8145"/>
                      <a:pt x="2829" y="9986"/>
                      <a:pt x="5433" y="9649"/>
                    </a:cubicBezTo>
                    <a:cubicBezTo>
                      <a:pt x="8100" y="9548"/>
                      <a:pt x="10196" y="7306"/>
                      <a:pt x="10068" y="4639"/>
                    </a:cubicBezTo>
                    <a:cubicBezTo>
                      <a:pt x="9941" y="1979"/>
                      <a:pt x="7719" y="-98"/>
                      <a:pt x="5052" y="4"/>
                    </a:cubicBezTo>
                    <a:cubicBezTo>
                      <a:pt x="4735" y="16"/>
                      <a:pt x="4480" y="54"/>
                      <a:pt x="4163" y="124"/>
                    </a:cubicBezTo>
                    <a:cubicBezTo>
                      <a:pt x="1560" y="448"/>
                      <a:pt x="-282" y="2829"/>
                      <a:pt x="36" y="5439"/>
                    </a:cubicBezTo>
                    <a:cubicBezTo>
                      <a:pt x="36" y="5465"/>
                      <a:pt x="36" y="5496"/>
                      <a:pt x="36" y="55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6" name="Google Shape;926;p9"/>
              <p:cNvSpPr/>
              <p:nvPr/>
            </p:nvSpPr>
            <p:spPr>
              <a:xfrm>
                <a:off x="8118461" y="3460738"/>
                <a:ext cx="6711" cy="6738"/>
              </a:xfrm>
              <a:custGeom>
                <a:rect b="b" l="l" r="r" t="t"/>
                <a:pathLst>
                  <a:path extrusionOk="0" h="9523" w="9485">
                    <a:moveTo>
                      <a:pt x="37" y="5442"/>
                    </a:moveTo>
                    <a:cubicBezTo>
                      <a:pt x="417" y="8046"/>
                      <a:pt x="2830" y="9849"/>
                      <a:pt x="5434" y="9474"/>
                    </a:cubicBezTo>
                    <a:cubicBezTo>
                      <a:pt x="8037" y="9100"/>
                      <a:pt x="9815" y="6687"/>
                      <a:pt x="9435" y="4083"/>
                    </a:cubicBezTo>
                    <a:cubicBezTo>
                      <a:pt x="9117" y="1493"/>
                      <a:pt x="6704" y="-311"/>
                      <a:pt x="4100" y="45"/>
                    </a:cubicBezTo>
                    <a:cubicBezTo>
                      <a:pt x="1497" y="362"/>
                      <a:pt x="-281" y="2712"/>
                      <a:pt x="37" y="5284"/>
                    </a:cubicBezTo>
                    <a:cubicBezTo>
                      <a:pt x="37" y="5334"/>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7" name="Google Shape;927;p9"/>
              <p:cNvSpPr/>
              <p:nvPr/>
            </p:nvSpPr>
            <p:spPr>
              <a:xfrm>
                <a:off x="7940665" y="3457329"/>
                <a:ext cx="6721" cy="6738"/>
              </a:xfrm>
              <a:custGeom>
                <a:rect b="b" l="l" r="r" t="t"/>
                <a:pathLst>
                  <a:path extrusionOk="0" h="9523" w="9499">
                    <a:moveTo>
                      <a:pt x="50" y="5442"/>
                    </a:moveTo>
                    <a:cubicBezTo>
                      <a:pt x="431" y="8046"/>
                      <a:pt x="2844" y="9849"/>
                      <a:pt x="5447" y="9474"/>
                    </a:cubicBezTo>
                    <a:cubicBezTo>
                      <a:pt x="8051" y="9100"/>
                      <a:pt x="9829" y="6687"/>
                      <a:pt x="9448" y="4083"/>
                    </a:cubicBezTo>
                    <a:cubicBezTo>
                      <a:pt x="9130" y="1493"/>
                      <a:pt x="6717" y="-311"/>
                      <a:pt x="4114" y="45"/>
                    </a:cubicBezTo>
                    <a:cubicBezTo>
                      <a:pt x="1510" y="407"/>
                      <a:pt x="-331" y="2807"/>
                      <a:pt x="50" y="5411"/>
                    </a:cubicBezTo>
                    <a:cubicBezTo>
                      <a:pt x="50" y="5423"/>
                      <a:pt x="50" y="5430"/>
                      <a:pt x="50"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8" name="Google Shape;928;p9"/>
              <p:cNvSpPr/>
              <p:nvPr/>
            </p:nvSpPr>
            <p:spPr>
              <a:xfrm>
                <a:off x="8140213" y="3607394"/>
                <a:ext cx="6858" cy="7136"/>
              </a:xfrm>
              <a:custGeom>
                <a:rect b="b" l="l" r="r" t="t"/>
                <a:pathLst>
                  <a:path extrusionOk="0" h="10086" w="9693">
                    <a:moveTo>
                      <a:pt x="36" y="5447"/>
                    </a:moveTo>
                    <a:cubicBezTo>
                      <a:pt x="163" y="8107"/>
                      <a:pt x="2385" y="10184"/>
                      <a:pt x="5052" y="10083"/>
                    </a:cubicBezTo>
                    <a:cubicBezTo>
                      <a:pt x="7719" y="9981"/>
                      <a:pt x="9814" y="7739"/>
                      <a:pt x="9688" y="5079"/>
                    </a:cubicBezTo>
                    <a:cubicBezTo>
                      <a:pt x="9688" y="4774"/>
                      <a:pt x="9624" y="4469"/>
                      <a:pt x="9561" y="4177"/>
                    </a:cubicBezTo>
                    <a:cubicBezTo>
                      <a:pt x="9243" y="1567"/>
                      <a:pt x="6830" y="-287"/>
                      <a:pt x="4226" y="37"/>
                    </a:cubicBezTo>
                    <a:cubicBezTo>
                      <a:pt x="4226" y="43"/>
                      <a:pt x="4163" y="43"/>
                      <a:pt x="4163" y="49"/>
                    </a:cubicBezTo>
                    <a:cubicBezTo>
                      <a:pt x="1560" y="411"/>
                      <a:pt x="-282" y="2818"/>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9" name="Google Shape;929;p9"/>
              <p:cNvSpPr/>
              <p:nvPr/>
            </p:nvSpPr>
            <p:spPr>
              <a:xfrm>
                <a:off x="7884478" y="3531365"/>
                <a:ext cx="7127" cy="6850"/>
              </a:xfrm>
              <a:custGeom>
                <a:rect b="b" l="l" r="r" t="t"/>
                <a:pathLst>
                  <a:path extrusionOk="0" h="9682" w="10073">
                    <a:moveTo>
                      <a:pt x="36" y="5521"/>
                    </a:moveTo>
                    <a:cubicBezTo>
                      <a:pt x="416" y="8125"/>
                      <a:pt x="2829" y="9954"/>
                      <a:pt x="5433" y="9649"/>
                    </a:cubicBezTo>
                    <a:cubicBezTo>
                      <a:pt x="8100" y="9548"/>
                      <a:pt x="10196" y="7306"/>
                      <a:pt x="10068" y="4639"/>
                    </a:cubicBezTo>
                    <a:cubicBezTo>
                      <a:pt x="9941" y="1978"/>
                      <a:pt x="7719" y="-98"/>
                      <a:pt x="5052" y="4"/>
                    </a:cubicBezTo>
                    <a:cubicBezTo>
                      <a:pt x="4735" y="16"/>
                      <a:pt x="4480" y="54"/>
                      <a:pt x="4163" y="124"/>
                    </a:cubicBezTo>
                    <a:cubicBezTo>
                      <a:pt x="1560" y="518"/>
                      <a:pt x="-282" y="2905"/>
                      <a:pt x="36" y="552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0" name="Google Shape;930;p9"/>
              <p:cNvSpPr/>
              <p:nvPr/>
            </p:nvSpPr>
            <p:spPr>
              <a:xfrm>
                <a:off x="7867524" y="3673910"/>
                <a:ext cx="6711" cy="6738"/>
              </a:xfrm>
              <a:custGeom>
                <a:rect b="b" l="l" r="r" t="t"/>
                <a:pathLst>
                  <a:path extrusionOk="0" h="9523" w="9485">
                    <a:moveTo>
                      <a:pt x="37" y="5442"/>
                    </a:moveTo>
                    <a:cubicBezTo>
                      <a:pt x="418" y="8045"/>
                      <a:pt x="2831" y="9849"/>
                      <a:pt x="5434" y="9474"/>
                    </a:cubicBezTo>
                    <a:cubicBezTo>
                      <a:pt x="8038" y="9100"/>
                      <a:pt x="9816" y="6687"/>
                      <a:pt x="9434" y="4083"/>
                    </a:cubicBezTo>
                    <a:cubicBezTo>
                      <a:pt x="9117" y="1492"/>
                      <a:pt x="6704" y="-311"/>
                      <a:pt x="4101" y="45"/>
                    </a:cubicBezTo>
                    <a:cubicBezTo>
                      <a:pt x="1497" y="362"/>
                      <a:pt x="-280" y="2712"/>
                      <a:pt x="37" y="5283"/>
                    </a:cubicBezTo>
                    <a:cubicBezTo>
                      <a:pt x="37" y="5341"/>
                      <a:pt x="37" y="5391"/>
                      <a:pt x="37" y="5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1" name="Google Shape;931;p9"/>
              <p:cNvSpPr/>
              <p:nvPr/>
            </p:nvSpPr>
            <p:spPr>
              <a:xfrm>
                <a:off x="7777242" y="3816039"/>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2" name="Google Shape;932;p9"/>
              <p:cNvSpPr/>
              <p:nvPr/>
            </p:nvSpPr>
            <p:spPr>
              <a:xfrm>
                <a:off x="7773967" y="3909775"/>
                <a:ext cx="6745" cy="6742"/>
              </a:xfrm>
              <a:custGeom>
                <a:rect b="b" l="l" r="r" t="t"/>
                <a:pathLst>
                  <a:path extrusionOk="0" h="9529" w="9533">
                    <a:moveTo>
                      <a:pt x="37" y="5381"/>
                    </a:moveTo>
                    <a:cubicBezTo>
                      <a:pt x="355" y="7991"/>
                      <a:pt x="2768" y="9827"/>
                      <a:pt x="5370" y="9490"/>
                    </a:cubicBezTo>
                    <a:cubicBezTo>
                      <a:pt x="7974" y="9147"/>
                      <a:pt x="9816" y="6753"/>
                      <a:pt x="9498" y="4149"/>
                    </a:cubicBezTo>
                    <a:cubicBezTo>
                      <a:pt x="9118" y="1539"/>
                      <a:pt x="6768" y="-302"/>
                      <a:pt x="4164" y="41"/>
                    </a:cubicBezTo>
                    <a:cubicBezTo>
                      <a:pt x="4101" y="41"/>
                      <a:pt x="4101" y="47"/>
                      <a:pt x="4101" y="47"/>
                    </a:cubicBezTo>
                    <a:cubicBezTo>
                      <a:pt x="1497" y="371"/>
                      <a:pt x="-281" y="2721"/>
                      <a:pt x="37" y="5299"/>
                    </a:cubicBezTo>
                    <a:cubicBezTo>
                      <a:pt x="37" y="5324"/>
                      <a:pt x="37" y="5356"/>
                      <a:pt x="37" y="5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3" name="Google Shape;933;p9"/>
              <p:cNvSpPr/>
              <p:nvPr/>
            </p:nvSpPr>
            <p:spPr>
              <a:xfrm>
                <a:off x="7927378" y="3989016"/>
                <a:ext cx="6741" cy="6195"/>
              </a:xfrm>
              <a:custGeom>
                <a:rect b="b" l="l" r="r" t="t"/>
                <a:pathLst>
                  <a:path extrusionOk="0" h="8756" w="9528">
                    <a:moveTo>
                      <a:pt x="2" y="5013"/>
                    </a:moveTo>
                    <a:cubicBezTo>
                      <a:pt x="574" y="7611"/>
                      <a:pt x="3177" y="9230"/>
                      <a:pt x="5781" y="8633"/>
                    </a:cubicBezTo>
                    <a:cubicBezTo>
                      <a:pt x="8067" y="8112"/>
                      <a:pt x="9590" y="6061"/>
                      <a:pt x="9527" y="3743"/>
                    </a:cubicBezTo>
                    <a:cubicBezTo>
                      <a:pt x="8956" y="1146"/>
                      <a:pt x="6352" y="-473"/>
                      <a:pt x="3749" y="124"/>
                    </a:cubicBezTo>
                    <a:cubicBezTo>
                      <a:pt x="1463" y="645"/>
                      <a:pt x="-62" y="2696"/>
                      <a:pt x="2" y="50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4" name="Google Shape;934;p9"/>
              <p:cNvSpPr/>
              <p:nvPr/>
            </p:nvSpPr>
            <p:spPr>
              <a:xfrm>
                <a:off x="7912330" y="4094812"/>
                <a:ext cx="6486" cy="6769"/>
              </a:xfrm>
              <a:custGeom>
                <a:rect b="b" l="l" r="r" t="t"/>
                <a:pathLst>
                  <a:path extrusionOk="0" h="9568" w="9168">
                    <a:moveTo>
                      <a:pt x="36" y="5401"/>
                    </a:moveTo>
                    <a:cubicBezTo>
                      <a:pt x="417" y="8024"/>
                      <a:pt x="2830" y="9865"/>
                      <a:pt x="5433" y="9529"/>
                    </a:cubicBezTo>
                    <a:cubicBezTo>
                      <a:pt x="8037" y="8932"/>
                      <a:pt x="9624" y="6341"/>
                      <a:pt x="9053" y="3744"/>
                    </a:cubicBezTo>
                    <a:cubicBezTo>
                      <a:pt x="8544" y="1483"/>
                      <a:pt x="6449" y="-85"/>
                      <a:pt x="4163" y="4"/>
                    </a:cubicBezTo>
                    <a:cubicBezTo>
                      <a:pt x="1559" y="328"/>
                      <a:pt x="-282" y="2709"/>
                      <a:pt x="36" y="5319"/>
                    </a:cubicBezTo>
                    <a:cubicBezTo>
                      <a:pt x="36" y="5344"/>
                      <a:pt x="36" y="5376"/>
                      <a:pt x="36" y="54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5" name="Google Shape;935;p9"/>
              <p:cNvSpPr/>
              <p:nvPr/>
            </p:nvSpPr>
            <p:spPr>
              <a:xfrm>
                <a:off x="7800250" y="4167753"/>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4"/>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6" name="Google Shape;936;p9"/>
              <p:cNvSpPr/>
              <p:nvPr/>
            </p:nvSpPr>
            <p:spPr>
              <a:xfrm>
                <a:off x="7827330" y="4034618"/>
                <a:ext cx="6764" cy="6754"/>
              </a:xfrm>
              <a:custGeom>
                <a:rect b="b" l="l" r="r" t="t"/>
                <a:pathLst>
                  <a:path extrusionOk="0" h="9546" w="9561">
                    <a:moveTo>
                      <a:pt x="50" y="5408"/>
                    </a:moveTo>
                    <a:cubicBezTo>
                      <a:pt x="431" y="8018"/>
                      <a:pt x="2780" y="9853"/>
                      <a:pt x="5384" y="9504"/>
                    </a:cubicBezTo>
                    <a:cubicBezTo>
                      <a:pt x="8051" y="9155"/>
                      <a:pt x="9892" y="6748"/>
                      <a:pt x="9511" y="4138"/>
                    </a:cubicBezTo>
                    <a:cubicBezTo>
                      <a:pt x="9130" y="1529"/>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7" name="Google Shape;937;p9"/>
              <p:cNvSpPr/>
              <p:nvPr/>
            </p:nvSpPr>
            <p:spPr>
              <a:xfrm>
                <a:off x="7852142" y="3827789"/>
                <a:ext cx="6833" cy="6830"/>
              </a:xfrm>
              <a:custGeom>
                <a:rect b="b" l="l" r="r" t="t"/>
                <a:pathLst>
                  <a:path extrusionOk="0" h="9654" w="9658">
                    <a:moveTo>
                      <a:pt x="36" y="5380"/>
                    </a:moveTo>
                    <a:cubicBezTo>
                      <a:pt x="353" y="8028"/>
                      <a:pt x="2766" y="9927"/>
                      <a:pt x="5369" y="9622"/>
                    </a:cubicBezTo>
                    <a:cubicBezTo>
                      <a:pt x="8036" y="9311"/>
                      <a:pt x="9941" y="6917"/>
                      <a:pt x="9623" y="4269"/>
                    </a:cubicBezTo>
                    <a:cubicBezTo>
                      <a:pt x="9306" y="1621"/>
                      <a:pt x="6893" y="-278"/>
                      <a:pt x="4290" y="33"/>
                    </a:cubicBezTo>
                    <a:cubicBezTo>
                      <a:pt x="4226" y="33"/>
                      <a:pt x="4226" y="40"/>
                      <a:pt x="4163" y="46"/>
                    </a:cubicBezTo>
                    <a:cubicBezTo>
                      <a:pt x="1560" y="376"/>
                      <a:pt x="-282" y="2758"/>
                      <a:pt x="36" y="5367"/>
                    </a:cubicBezTo>
                    <a:cubicBezTo>
                      <a:pt x="36" y="5374"/>
                      <a:pt x="36" y="5374"/>
                      <a:pt x="36" y="53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8" name="Google Shape;938;p9"/>
              <p:cNvSpPr/>
              <p:nvPr/>
            </p:nvSpPr>
            <p:spPr>
              <a:xfrm>
                <a:off x="7713006" y="399236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9" name="Google Shape;939;p9"/>
              <p:cNvSpPr/>
              <p:nvPr/>
            </p:nvSpPr>
            <p:spPr>
              <a:xfrm>
                <a:off x="8014274" y="4141877"/>
                <a:ext cx="6754" cy="6767"/>
              </a:xfrm>
              <a:custGeom>
                <a:rect b="b" l="l" r="r" t="t"/>
                <a:pathLst>
                  <a:path extrusionOk="0" h="9565" w="9546">
                    <a:moveTo>
                      <a:pt x="36" y="5440"/>
                    </a:moveTo>
                    <a:cubicBezTo>
                      <a:pt x="353" y="8018"/>
                      <a:pt x="2703" y="9847"/>
                      <a:pt x="5307" y="9530"/>
                    </a:cubicBezTo>
                    <a:cubicBezTo>
                      <a:pt x="5307" y="9517"/>
                      <a:pt x="5370" y="9511"/>
                      <a:pt x="5434" y="9504"/>
                    </a:cubicBezTo>
                    <a:cubicBezTo>
                      <a:pt x="8037" y="9155"/>
                      <a:pt x="9878" y="6755"/>
                      <a:pt x="9497" y="4138"/>
                    </a:cubicBezTo>
                    <a:cubicBezTo>
                      <a:pt x="9180" y="1529"/>
                      <a:pt x="6767" y="-307"/>
                      <a:pt x="4163" y="43"/>
                    </a:cubicBezTo>
                    <a:cubicBezTo>
                      <a:pt x="1559" y="328"/>
                      <a:pt x="-282" y="2646"/>
                      <a:pt x="36" y="5231"/>
                    </a:cubicBezTo>
                    <a:cubicBezTo>
                      <a:pt x="36" y="5300"/>
                      <a:pt x="36" y="5370"/>
                      <a:pt x="36" y="5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0" name="Google Shape;940;p9"/>
              <p:cNvSpPr/>
              <p:nvPr/>
            </p:nvSpPr>
            <p:spPr>
              <a:xfrm>
                <a:off x="7662181" y="3318639"/>
                <a:ext cx="769340" cy="975125"/>
              </a:xfrm>
              <a:custGeom>
                <a:rect b="b" l="l" r="r" t="t"/>
                <a:pathLst>
                  <a:path extrusionOk="0" h="1378268" w="1087407">
                    <a:moveTo>
                      <a:pt x="761048" y="8510"/>
                    </a:moveTo>
                    <a:cubicBezTo>
                      <a:pt x="770637" y="8491"/>
                      <a:pt x="779019" y="15019"/>
                      <a:pt x="781305" y="24321"/>
                    </a:cubicBezTo>
                    <a:cubicBezTo>
                      <a:pt x="798894" y="94680"/>
                      <a:pt x="818833" y="174436"/>
                      <a:pt x="822707" y="254763"/>
                    </a:cubicBezTo>
                    <a:lnTo>
                      <a:pt x="823342" y="267907"/>
                    </a:lnTo>
                    <a:lnTo>
                      <a:pt x="834963" y="261557"/>
                    </a:lnTo>
                    <a:cubicBezTo>
                      <a:pt x="891858" y="231744"/>
                      <a:pt x="923481" y="169070"/>
                      <a:pt x="913702" y="105601"/>
                    </a:cubicBezTo>
                    <a:cubicBezTo>
                      <a:pt x="911987" y="94216"/>
                      <a:pt x="919798" y="83579"/>
                      <a:pt x="931164" y="81789"/>
                    </a:cubicBezTo>
                    <a:lnTo>
                      <a:pt x="934403" y="81789"/>
                    </a:lnTo>
                    <a:cubicBezTo>
                      <a:pt x="944690" y="81744"/>
                      <a:pt x="953453" y="89269"/>
                      <a:pt x="954913" y="99442"/>
                    </a:cubicBezTo>
                    <a:cubicBezTo>
                      <a:pt x="969011" y="191193"/>
                      <a:pt x="915607" y="279934"/>
                      <a:pt x="827913" y="310389"/>
                    </a:cubicBezTo>
                    <a:lnTo>
                      <a:pt x="822770" y="312167"/>
                    </a:lnTo>
                    <a:lnTo>
                      <a:pt x="822389" y="317692"/>
                    </a:lnTo>
                    <a:cubicBezTo>
                      <a:pt x="821437" y="330392"/>
                      <a:pt x="820230" y="342330"/>
                      <a:pt x="818643" y="353061"/>
                    </a:cubicBezTo>
                    <a:cubicBezTo>
                      <a:pt x="806324" y="435611"/>
                      <a:pt x="771208" y="510858"/>
                      <a:pt x="737236" y="583566"/>
                    </a:cubicBezTo>
                    <a:cubicBezTo>
                      <a:pt x="729171" y="600838"/>
                      <a:pt x="721361" y="617729"/>
                      <a:pt x="713740" y="634366"/>
                    </a:cubicBezTo>
                    <a:cubicBezTo>
                      <a:pt x="662940" y="744411"/>
                      <a:pt x="619570" y="839407"/>
                      <a:pt x="537147" y="936181"/>
                    </a:cubicBezTo>
                    <a:lnTo>
                      <a:pt x="523939" y="951612"/>
                    </a:lnTo>
                    <a:lnTo>
                      <a:pt x="544196" y="949898"/>
                    </a:lnTo>
                    <a:cubicBezTo>
                      <a:pt x="560451" y="948437"/>
                      <a:pt x="575311" y="948246"/>
                      <a:pt x="588646" y="948246"/>
                    </a:cubicBezTo>
                    <a:lnTo>
                      <a:pt x="607124" y="948246"/>
                    </a:lnTo>
                    <a:cubicBezTo>
                      <a:pt x="637858" y="949383"/>
                      <a:pt x="668592" y="945262"/>
                      <a:pt x="697929" y="936055"/>
                    </a:cubicBezTo>
                    <a:cubicBezTo>
                      <a:pt x="720663" y="928498"/>
                      <a:pt x="738442" y="921005"/>
                      <a:pt x="751650" y="908876"/>
                    </a:cubicBezTo>
                    <a:cubicBezTo>
                      <a:pt x="774193" y="887985"/>
                      <a:pt x="781939" y="854774"/>
                      <a:pt x="790131" y="819595"/>
                    </a:cubicBezTo>
                    <a:cubicBezTo>
                      <a:pt x="791592" y="813245"/>
                      <a:pt x="793052" y="806895"/>
                      <a:pt x="794576" y="800926"/>
                    </a:cubicBezTo>
                    <a:cubicBezTo>
                      <a:pt x="801561" y="773253"/>
                      <a:pt x="810832" y="746215"/>
                      <a:pt x="822325" y="720091"/>
                    </a:cubicBezTo>
                    <a:lnTo>
                      <a:pt x="823659" y="716980"/>
                    </a:lnTo>
                    <a:lnTo>
                      <a:pt x="822452" y="713805"/>
                    </a:lnTo>
                    <a:cubicBezTo>
                      <a:pt x="803911" y="664782"/>
                      <a:pt x="794449" y="612801"/>
                      <a:pt x="794449" y="560388"/>
                    </a:cubicBezTo>
                    <a:cubicBezTo>
                      <a:pt x="794449" y="553378"/>
                      <a:pt x="800164" y="547688"/>
                      <a:pt x="807149" y="547688"/>
                    </a:cubicBezTo>
                    <a:cubicBezTo>
                      <a:pt x="814134" y="547688"/>
                      <a:pt x="819849" y="553378"/>
                      <a:pt x="819849" y="560388"/>
                    </a:cubicBezTo>
                    <a:cubicBezTo>
                      <a:pt x="819786" y="596069"/>
                      <a:pt x="824485" y="631597"/>
                      <a:pt x="833756" y="666052"/>
                    </a:cubicBezTo>
                    <a:lnTo>
                      <a:pt x="838899" y="685483"/>
                    </a:lnTo>
                    <a:lnTo>
                      <a:pt x="848996" y="668021"/>
                    </a:lnTo>
                    <a:cubicBezTo>
                      <a:pt x="876809" y="619710"/>
                      <a:pt x="912305" y="576238"/>
                      <a:pt x="954088" y="539306"/>
                    </a:cubicBezTo>
                    <a:cubicBezTo>
                      <a:pt x="957898" y="535947"/>
                      <a:pt x="962787" y="534093"/>
                      <a:pt x="967868" y="534099"/>
                    </a:cubicBezTo>
                    <a:cubicBezTo>
                      <a:pt x="979361" y="534055"/>
                      <a:pt x="988759" y="543351"/>
                      <a:pt x="988759" y="554851"/>
                    </a:cubicBezTo>
                    <a:cubicBezTo>
                      <a:pt x="988823" y="560890"/>
                      <a:pt x="986219" y="566637"/>
                      <a:pt x="981647" y="570612"/>
                    </a:cubicBezTo>
                    <a:cubicBezTo>
                      <a:pt x="963867" y="586290"/>
                      <a:pt x="947294" y="603270"/>
                      <a:pt x="932053" y="621412"/>
                    </a:cubicBezTo>
                    <a:lnTo>
                      <a:pt x="921132" y="634493"/>
                    </a:lnTo>
                    <a:lnTo>
                      <a:pt x="938150" y="635128"/>
                    </a:lnTo>
                    <a:cubicBezTo>
                      <a:pt x="949135" y="635509"/>
                      <a:pt x="960375" y="635699"/>
                      <a:pt x="971360" y="635699"/>
                    </a:cubicBezTo>
                    <a:cubicBezTo>
                      <a:pt x="1002538" y="635699"/>
                      <a:pt x="1033717" y="634068"/>
                      <a:pt x="1064769" y="630810"/>
                    </a:cubicBezTo>
                    <a:lnTo>
                      <a:pt x="1065975" y="630810"/>
                    </a:lnTo>
                    <a:cubicBezTo>
                      <a:pt x="1072960" y="631718"/>
                      <a:pt x="1077850" y="638093"/>
                      <a:pt x="1076897" y="645047"/>
                    </a:cubicBezTo>
                    <a:cubicBezTo>
                      <a:pt x="1076263" y="650190"/>
                      <a:pt x="1072515" y="654407"/>
                      <a:pt x="1067500" y="655702"/>
                    </a:cubicBezTo>
                    <a:cubicBezTo>
                      <a:pt x="1035495" y="659137"/>
                      <a:pt x="1003300" y="660852"/>
                      <a:pt x="971106" y="660845"/>
                    </a:cubicBezTo>
                    <a:cubicBezTo>
                      <a:pt x="952056" y="660845"/>
                      <a:pt x="932117" y="660083"/>
                      <a:pt x="909067" y="658496"/>
                    </a:cubicBezTo>
                    <a:lnTo>
                      <a:pt x="904240" y="658496"/>
                    </a:lnTo>
                    <a:lnTo>
                      <a:pt x="901574" y="662496"/>
                    </a:lnTo>
                    <a:cubicBezTo>
                      <a:pt x="871030" y="707855"/>
                      <a:pt x="848614" y="758172"/>
                      <a:pt x="835280" y="811213"/>
                    </a:cubicBezTo>
                    <a:lnTo>
                      <a:pt x="831470" y="827342"/>
                    </a:lnTo>
                    <a:lnTo>
                      <a:pt x="831025" y="829248"/>
                    </a:lnTo>
                    <a:cubicBezTo>
                      <a:pt x="822199" y="867348"/>
                      <a:pt x="811975" y="910146"/>
                      <a:pt x="780225" y="939674"/>
                    </a:cubicBezTo>
                    <a:cubicBezTo>
                      <a:pt x="760413" y="957962"/>
                      <a:pt x="735394" y="967868"/>
                      <a:pt x="711327" y="975805"/>
                    </a:cubicBezTo>
                    <a:cubicBezTo>
                      <a:pt x="632969" y="1001796"/>
                      <a:pt x="550990" y="1015404"/>
                      <a:pt x="468440" y="1016128"/>
                    </a:cubicBezTo>
                    <a:lnTo>
                      <a:pt x="465075" y="1016128"/>
                    </a:lnTo>
                    <a:lnTo>
                      <a:pt x="462662" y="1018477"/>
                    </a:lnTo>
                    <a:cubicBezTo>
                      <a:pt x="443294" y="1037527"/>
                      <a:pt x="421577" y="1057848"/>
                      <a:pt x="396368" y="1080199"/>
                    </a:cubicBezTo>
                    <a:lnTo>
                      <a:pt x="385001" y="1090296"/>
                    </a:lnTo>
                    <a:lnTo>
                      <a:pt x="399670" y="1094487"/>
                    </a:lnTo>
                    <a:cubicBezTo>
                      <a:pt x="413512" y="1098519"/>
                      <a:pt x="426911" y="1103878"/>
                      <a:pt x="439738" y="1110489"/>
                    </a:cubicBezTo>
                    <a:cubicBezTo>
                      <a:pt x="449771" y="1115569"/>
                      <a:pt x="459487" y="1121093"/>
                      <a:pt x="469202" y="1126618"/>
                    </a:cubicBezTo>
                    <a:cubicBezTo>
                      <a:pt x="485077" y="1136327"/>
                      <a:pt x="501777" y="1144697"/>
                      <a:pt x="519050" y="1151637"/>
                    </a:cubicBezTo>
                    <a:cubicBezTo>
                      <a:pt x="530987" y="1156196"/>
                      <a:pt x="543561" y="1158628"/>
                      <a:pt x="556324" y="1158812"/>
                    </a:cubicBezTo>
                    <a:cubicBezTo>
                      <a:pt x="567945" y="1159143"/>
                      <a:pt x="579375" y="1156196"/>
                      <a:pt x="589408" y="1150304"/>
                    </a:cubicBezTo>
                    <a:cubicBezTo>
                      <a:pt x="599187" y="1144182"/>
                      <a:pt x="612013" y="1147129"/>
                      <a:pt x="618110" y="1156876"/>
                    </a:cubicBezTo>
                    <a:cubicBezTo>
                      <a:pt x="624269" y="1166623"/>
                      <a:pt x="621348" y="1179488"/>
                      <a:pt x="611569" y="1185610"/>
                    </a:cubicBezTo>
                    <a:cubicBezTo>
                      <a:pt x="594932" y="1195700"/>
                      <a:pt x="575755" y="1200875"/>
                      <a:pt x="556261" y="1200532"/>
                    </a:cubicBezTo>
                    <a:cubicBezTo>
                      <a:pt x="538608" y="1200348"/>
                      <a:pt x="521145" y="1197058"/>
                      <a:pt x="504635" y="1190817"/>
                    </a:cubicBezTo>
                    <a:cubicBezTo>
                      <a:pt x="485140" y="1183095"/>
                      <a:pt x="466408" y="1173747"/>
                      <a:pt x="448501" y="1162876"/>
                    </a:cubicBezTo>
                    <a:lnTo>
                      <a:pt x="447930" y="1162495"/>
                    </a:lnTo>
                    <a:cubicBezTo>
                      <a:pt x="438659" y="1157225"/>
                      <a:pt x="429896" y="1152272"/>
                      <a:pt x="420878" y="1147700"/>
                    </a:cubicBezTo>
                    <a:cubicBezTo>
                      <a:pt x="402590" y="1137375"/>
                      <a:pt x="382144" y="1131457"/>
                      <a:pt x="361188" y="1130428"/>
                    </a:cubicBezTo>
                    <a:cubicBezTo>
                      <a:pt x="356172" y="1130409"/>
                      <a:pt x="351219" y="1130923"/>
                      <a:pt x="346330" y="1131952"/>
                    </a:cubicBezTo>
                    <a:cubicBezTo>
                      <a:pt x="345123" y="1132219"/>
                      <a:pt x="343853" y="1132346"/>
                      <a:pt x="342583" y="1132333"/>
                    </a:cubicBezTo>
                    <a:lnTo>
                      <a:pt x="340424" y="1132333"/>
                    </a:lnTo>
                    <a:lnTo>
                      <a:pt x="336995" y="1132333"/>
                    </a:lnTo>
                    <a:lnTo>
                      <a:pt x="334391" y="1134619"/>
                    </a:lnTo>
                    <a:cubicBezTo>
                      <a:pt x="256604" y="1201738"/>
                      <a:pt x="176213" y="1271144"/>
                      <a:pt x="118491" y="1360869"/>
                    </a:cubicBezTo>
                    <a:cubicBezTo>
                      <a:pt x="114618" y="1366851"/>
                      <a:pt x="108014" y="1370464"/>
                      <a:pt x="100902" y="1370458"/>
                    </a:cubicBezTo>
                    <a:cubicBezTo>
                      <a:pt x="91123" y="1370388"/>
                      <a:pt x="82677" y="1363562"/>
                      <a:pt x="80582" y="1354011"/>
                    </a:cubicBezTo>
                    <a:cubicBezTo>
                      <a:pt x="79375" y="1348589"/>
                      <a:pt x="80391" y="1342912"/>
                      <a:pt x="83439" y="1338263"/>
                    </a:cubicBezTo>
                    <a:cubicBezTo>
                      <a:pt x="128715" y="1268032"/>
                      <a:pt x="175896" y="1219709"/>
                      <a:pt x="237427" y="1164528"/>
                    </a:cubicBezTo>
                    <a:lnTo>
                      <a:pt x="239523" y="1162623"/>
                    </a:lnTo>
                    <a:lnTo>
                      <a:pt x="240031" y="1159892"/>
                    </a:lnTo>
                    <a:cubicBezTo>
                      <a:pt x="249810" y="1109092"/>
                      <a:pt x="248095" y="1068579"/>
                      <a:pt x="234760" y="1035242"/>
                    </a:cubicBezTo>
                    <a:cubicBezTo>
                      <a:pt x="228410" y="1019620"/>
                      <a:pt x="221425" y="1004888"/>
                      <a:pt x="215329" y="992569"/>
                    </a:cubicBezTo>
                    <a:lnTo>
                      <a:pt x="212662" y="987172"/>
                    </a:lnTo>
                    <a:lnTo>
                      <a:pt x="206693" y="987998"/>
                    </a:lnTo>
                    <a:cubicBezTo>
                      <a:pt x="191072" y="990144"/>
                      <a:pt x="175324" y="991223"/>
                      <a:pt x="159512" y="991236"/>
                    </a:cubicBezTo>
                    <a:cubicBezTo>
                      <a:pt x="111062" y="991249"/>
                      <a:pt x="63056" y="981311"/>
                      <a:pt x="18606" y="962026"/>
                    </a:cubicBezTo>
                    <a:cubicBezTo>
                      <a:pt x="10161" y="958318"/>
                      <a:pt x="6350" y="948488"/>
                      <a:pt x="10034" y="940055"/>
                    </a:cubicBezTo>
                    <a:cubicBezTo>
                      <a:pt x="12700" y="934010"/>
                      <a:pt x="18670" y="930105"/>
                      <a:pt x="25274" y="930086"/>
                    </a:cubicBezTo>
                    <a:cubicBezTo>
                      <a:pt x="27560" y="930073"/>
                      <a:pt x="29909" y="930549"/>
                      <a:pt x="32005" y="931482"/>
                    </a:cubicBezTo>
                    <a:cubicBezTo>
                      <a:pt x="72073" y="948843"/>
                      <a:pt x="115316" y="957790"/>
                      <a:pt x="159005" y="957771"/>
                    </a:cubicBezTo>
                    <a:cubicBezTo>
                      <a:pt x="167513" y="957771"/>
                      <a:pt x="176086" y="957454"/>
                      <a:pt x="184405" y="956755"/>
                    </a:cubicBezTo>
                    <a:lnTo>
                      <a:pt x="196597" y="955803"/>
                    </a:lnTo>
                    <a:lnTo>
                      <a:pt x="191199" y="944754"/>
                    </a:lnTo>
                    <a:cubicBezTo>
                      <a:pt x="185992" y="934149"/>
                      <a:pt x="181864" y="925323"/>
                      <a:pt x="178182" y="916941"/>
                    </a:cubicBezTo>
                    <a:cubicBezTo>
                      <a:pt x="142495" y="835667"/>
                      <a:pt x="126429" y="747123"/>
                      <a:pt x="131382" y="658496"/>
                    </a:cubicBezTo>
                    <a:cubicBezTo>
                      <a:pt x="131826" y="647415"/>
                      <a:pt x="140971" y="638697"/>
                      <a:pt x="152083" y="638811"/>
                    </a:cubicBezTo>
                    <a:lnTo>
                      <a:pt x="153416" y="638811"/>
                    </a:lnTo>
                    <a:cubicBezTo>
                      <a:pt x="158941" y="639090"/>
                      <a:pt x="164085" y="641586"/>
                      <a:pt x="167768" y="645732"/>
                    </a:cubicBezTo>
                    <a:cubicBezTo>
                      <a:pt x="171450" y="649847"/>
                      <a:pt x="173356" y="655264"/>
                      <a:pt x="173038" y="660782"/>
                    </a:cubicBezTo>
                    <a:cubicBezTo>
                      <a:pt x="170562" y="705600"/>
                      <a:pt x="173927" y="750558"/>
                      <a:pt x="183008" y="794513"/>
                    </a:cubicBezTo>
                    <a:lnTo>
                      <a:pt x="186119" y="809817"/>
                    </a:lnTo>
                    <a:lnTo>
                      <a:pt x="197105" y="798767"/>
                    </a:lnTo>
                    <a:cubicBezTo>
                      <a:pt x="200724" y="795085"/>
                      <a:pt x="204344" y="791529"/>
                      <a:pt x="208026" y="787973"/>
                    </a:cubicBezTo>
                    <a:cubicBezTo>
                      <a:pt x="222759" y="773558"/>
                      <a:pt x="237999" y="758636"/>
                      <a:pt x="247460" y="740919"/>
                    </a:cubicBezTo>
                    <a:cubicBezTo>
                      <a:pt x="256922" y="723202"/>
                      <a:pt x="258636" y="705168"/>
                      <a:pt x="252731" y="691516"/>
                    </a:cubicBezTo>
                    <a:cubicBezTo>
                      <a:pt x="249111" y="683045"/>
                      <a:pt x="253048" y="673247"/>
                      <a:pt x="261494" y="669608"/>
                    </a:cubicBezTo>
                    <a:cubicBezTo>
                      <a:pt x="263462" y="668707"/>
                      <a:pt x="265685" y="668231"/>
                      <a:pt x="267844" y="668211"/>
                    </a:cubicBezTo>
                    <a:cubicBezTo>
                      <a:pt x="274511" y="668211"/>
                      <a:pt x="280544" y="672180"/>
                      <a:pt x="283147" y="678308"/>
                    </a:cubicBezTo>
                    <a:cubicBezTo>
                      <a:pt x="293180" y="701612"/>
                      <a:pt x="290831" y="730124"/>
                      <a:pt x="276797" y="756667"/>
                    </a:cubicBezTo>
                    <a:cubicBezTo>
                      <a:pt x="264923" y="778892"/>
                      <a:pt x="247206" y="796227"/>
                      <a:pt x="231522" y="811531"/>
                    </a:cubicBezTo>
                    <a:cubicBezTo>
                      <a:pt x="220091" y="822148"/>
                      <a:pt x="209487" y="833635"/>
                      <a:pt x="199772" y="845885"/>
                    </a:cubicBezTo>
                    <a:lnTo>
                      <a:pt x="197168" y="849313"/>
                    </a:lnTo>
                    <a:lnTo>
                      <a:pt x="198565" y="853441"/>
                    </a:lnTo>
                    <a:cubicBezTo>
                      <a:pt x="204280" y="870840"/>
                      <a:pt x="210059" y="886080"/>
                      <a:pt x="216218" y="900050"/>
                    </a:cubicBezTo>
                    <a:cubicBezTo>
                      <a:pt x="223775" y="917195"/>
                      <a:pt x="232093" y="933642"/>
                      <a:pt x="240920" y="950850"/>
                    </a:cubicBezTo>
                    <a:cubicBezTo>
                      <a:pt x="252096" y="972885"/>
                      <a:pt x="263652" y="995681"/>
                      <a:pt x="273114" y="1019430"/>
                    </a:cubicBezTo>
                    <a:cubicBezTo>
                      <a:pt x="283401" y="1044252"/>
                      <a:pt x="290259" y="1070325"/>
                      <a:pt x="293688" y="1096963"/>
                    </a:cubicBezTo>
                    <a:lnTo>
                      <a:pt x="295466" y="1112585"/>
                    </a:lnTo>
                    <a:lnTo>
                      <a:pt x="307404" y="1102298"/>
                    </a:lnTo>
                    <a:lnTo>
                      <a:pt x="310262" y="1099821"/>
                    </a:lnTo>
                    <a:lnTo>
                      <a:pt x="313818" y="1096773"/>
                    </a:lnTo>
                    <a:cubicBezTo>
                      <a:pt x="320168" y="1091249"/>
                      <a:pt x="325628" y="1086613"/>
                      <a:pt x="330582" y="1082358"/>
                    </a:cubicBezTo>
                    <a:cubicBezTo>
                      <a:pt x="345440" y="1069658"/>
                      <a:pt x="355982" y="1060387"/>
                      <a:pt x="375032" y="1043116"/>
                    </a:cubicBezTo>
                    <a:lnTo>
                      <a:pt x="378587" y="1039877"/>
                    </a:lnTo>
                    <a:lnTo>
                      <a:pt x="377572" y="1035178"/>
                    </a:lnTo>
                    <a:cubicBezTo>
                      <a:pt x="363601" y="972504"/>
                      <a:pt x="374015" y="901828"/>
                      <a:pt x="383922" y="832994"/>
                    </a:cubicBezTo>
                    <a:cubicBezTo>
                      <a:pt x="387160" y="810960"/>
                      <a:pt x="390272" y="790131"/>
                      <a:pt x="392431" y="769494"/>
                    </a:cubicBezTo>
                    <a:cubicBezTo>
                      <a:pt x="400622" y="694310"/>
                      <a:pt x="408369" y="623444"/>
                      <a:pt x="397511" y="552895"/>
                    </a:cubicBezTo>
                    <a:lnTo>
                      <a:pt x="397511" y="551816"/>
                    </a:lnTo>
                    <a:lnTo>
                      <a:pt x="397511" y="551117"/>
                    </a:lnTo>
                    <a:lnTo>
                      <a:pt x="396368" y="544005"/>
                    </a:lnTo>
                    <a:lnTo>
                      <a:pt x="389128" y="544005"/>
                    </a:lnTo>
                    <a:lnTo>
                      <a:pt x="386017" y="544005"/>
                    </a:lnTo>
                    <a:cubicBezTo>
                      <a:pt x="309817" y="544005"/>
                      <a:pt x="247143" y="488252"/>
                      <a:pt x="216726" y="455105"/>
                    </a:cubicBezTo>
                    <a:cubicBezTo>
                      <a:pt x="198501" y="435230"/>
                      <a:pt x="181991" y="413894"/>
                      <a:pt x="165926" y="393066"/>
                    </a:cubicBezTo>
                    <a:cubicBezTo>
                      <a:pt x="140971" y="360808"/>
                      <a:pt x="117412" y="330328"/>
                      <a:pt x="88138" y="305309"/>
                    </a:cubicBezTo>
                    <a:cubicBezTo>
                      <a:pt x="79375" y="297860"/>
                      <a:pt x="78296" y="284716"/>
                      <a:pt x="85725" y="275953"/>
                    </a:cubicBezTo>
                    <a:cubicBezTo>
                      <a:pt x="89726" y="271260"/>
                      <a:pt x="95568" y="268574"/>
                      <a:pt x="101727" y="268606"/>
                    </a:cubicBezTo>
                    <a:cubicBezTo>
                      <a:pt x="106681" y="268600"/>
                      <a:pt x="111507" y="270384"/>
                      <a:pt x="115253" y="273623"/>
                    </a:cubicBezTo>
                    <a:cubicBezTo>
                      <a:pt x="141669" y="297194"/>
                      <a:pt x="165672" y="323413"/>
                      <a:pt x="186754" y="351855"/>
                    </a:cubicBezTo>
                    <a:lnTo>
                      <a:pt x="196787" y="364555"/>
                    </a:lnTo>
                    <a:lnTo>
                      <a:pt x="201296" y="348933"/>
                    </a:lnTo>
                    <a:cubicBezTo>
                      <a:pt x="207773" y="327064"/>
                      <a:pt x="212852" y="304820"/>
                      <a:pt x="216599" y="282322"/>
                    </a:cubicBezTo>
                    <a:cubicBezTo>
                      <a:pt x="217933" y="274257"/>
                      <a:pt x="224854" y="268339"/>
                      <a:pt x="233046" y="268352"/>
                    </a:cubicBezTo>
                    <a:cubicBezTo>
                      <a:pt x="233935" y="268257"/>
                      <a:pt x="234887" y="268257"/>
                      <a:pt x="235776" y="268352"/>
                    </a:cubicBezTo>
                    <a:cubicBezTo>
                      <a:pt x="244793" y="269844"/>
                      <a:pt x="250952" y="278347"/>
                      <a:pt x="249556" y="287402"/>
                    </a:cubicBezTo>
                    <a:cubicBezTo>
                      <a:pt x="243650" y="322670"/>
                      <a:pt x="234697" y="357353"/>
                      <a:pt x="222695" y="391034"/>
                    </a:cubicBezTo>
                    <a:lnTo>
                      <a:pt x="221108" y="395415"/>
                    </a:lnTo>
                    <a:lnTo>
                      <a:pt x="224028" y="399035"/>
                    </a:lnTo>
                    <a:cubicBezTo>
                      <a:pt x="232728" y="409767"/>
                      <a:pt x="240221" y="418530"/>
                      <a:pt x="247524" y="426530"/>
                    </a:cubicBezTo>
                    <a:cubicBezTo>
                      <a:pt x="266574" y="446977"/>
                      <a:pt x="316294" y="495301"/>
                      <a:pt x="374524" y="501143"/>
                    </a:cubicBezTo>
                    <a:lnTo>
                      <a:pt x="387224" y="502413"/>
                    </a:lnTo>
                    <a:lnTo>
                      <a:pt x="383668" y="490475"/>
                    </a:lnTo>
                    <a:cubicBezTo>
                      <a:pt x="368237" y="438532"/>
                      <a:pt x="345568" y="387986"/>
                      <a:pt x="323343" y="339155"/>
                    </a:cubicBezTo>
                    <a:cubicBezTo>
                      <a:pt x="320168" y="332106"/>
                      <a:pt x="316993" y="325121"/>
                      <a:pt x="313881" y="318073"/>
                    </a:cubicBezTo>
                    <a:lnTo>
                      <a:pt x="313881" y="317437"/>
                    </a:lnTo>
                    <a:lnTo>
                      <a:pt x="313500" y="316866"/>
                    </a:lnTo>
                    <a:cubicBezTo>
                      <a:pt x="312484" y="315310"/>
                      <a:pt x="311722" y="313589"/>
                      <a:pt x="311214" y="311786"/>
                    </a:cubicBezTo>
                    <a:lnTo>
                      <a:pt x="311214" y="311087"/>
                    </a:lnTo>
                    <a:lnTo>
                      <a:pt x="311214" y="310389"/>
                    </a:lnTo>
                    <a:cubicBezTo>
                      <a:pt x="292418" y="269838"/>
                      <a:pt x="276289" y="228118"/>
                      <a:pt x="262890" y="185484"/>
                    </a:cubicBezTo>
                    <a:lnTo>
                      <a:pt x="261049" y="179452"/>
                    </a:lnTo>
                    <a:lnTo>
                      <a:pt x="254699" y="179452"/>
                    </a:lnTo>
                    <a:lnTo>
                      <a:pt x="213932" y="179833"/>
                    </a:lnTo>
                    <a:lnTo>
                      <a:pt x="211710" y="179833"/>
                    </a:lnTo>
                    <a:cubicBezTo>
                      <a:pt x="205740" y="180081"/>
                      <a:pt x="199772" y="179001"/>
                      <a:pt x="194247" y="176658"/>
                    </a:cubicBezTo>
                    <a:cubicBezTo>
                      <a:pt x="185421" y="171711"/>
                      <a:pt x="178499" y="163926"/>
                      <a:pt x="174689" y="154560"/>
                    </a:cubicBezTo>
                    <a:cubicBezTo>
                      <a:pt x="173228" y="151556"/>
                      <a:pt x="171450" y="148686"/>
                      <a:pt x="169482" y="145987"/>
                    </a:cubicBezTo>
                    <a:lnTo>
                      <a:pt x="168085" y="144336"/>
                    </a:lnTo>
                    <a:lnTo>
                      <a:pt x="166116" y="143511"/>
                    </a:lnTo>
                    <a:cubicBezTo>
                      <a:pt x="160084" y="139980"/>
                      <a:pt x="157988" y="132202"/>
                      <a:pt x="161545" y="126144"/>
                    </a:cubicBezTo>
                    <a:cubicBezTo>
                      <a:pt x="164212" y="121578"/>
                      <a:pt x="169419" y="119140"/>
                      <a:pt x="174625" y="120016"/>
                    </a:cubicBezTo>
                    <a:cubicBezTo>
                      <a:pt x="186754" y="124017"/>
                      <a:pt x="192533" y="134875"/>
                      <a:pt x="196724" y="142812"/>
                    </a:cubicBezTo>
                    <a:cubicBezTo>
                      <a:pt x="198248" y="145930"/>
                      <a:pt x="200089" y="148908"/>
                      <a:pt x="202121" y="151702"/>
                    </a:cubicBezTo>
                    <a:lnTo>
                      <a:pt x="204280" y="154242"/>
                    </a:lnTo>
                    <a:lnTo>
                      <a:pt x="207582" y="154624"/>
                    </a:lnTo>
                    <a:cubicBezTo>
                      <a:pt x="208725" y="154624"/>
                      <a:pt x="210439" y="154624"/>
                      <a:pt x="211963" y="154624"/>
                    </a:cubicBezTo>
                    <a:lnTo>
                      <a:pt x="213678" y="154624"/>
                    </a:lnTo>
                    <a:lnTo>
                      <a:pt x="244222" y="154306"/>
                    </a:lnTo>
                    <a:lnTo>
                      <a:pt x="253556" y="154306"/>
                    </a:lnTo>
                    <a:lnTo>
                      <a:pt x="251397" y="144273"/>
                    </a:lnTo>
                    <a:cubicBezTo>
                      <a:pt x="245047" y="115431"/>
                      <a:pt x="241872" y="85980"/>
                      <a:pt x="241999" y="56452"/>
                    </a:cubicBezTo>
                    <a:cubicBezTo>
                      <a:pt x="242062" y="44952"/>
                      <a:pt x="251461" y="35675"/>
                      <a:pt x="262954" y="35739"/>
                    </a:cubicBezTo>
                    <a:cubicBezTo>
                      <a:pt x="268542" y="35770"/>
                      <a:pt x="273876" y="38037"/>
                      <a:pt x="277750" y="42038"/>
                    </a:cubicBezTo>
                    <a:cubicBezTo>
                      <a:pt x="281623" y="45975"/>
                      <a:pt x="283782" y="51302"/>
                      <a:pt x="283719" y="56833"/>
                    </a:cubicBezTo>
                    <a:cubicBezTo>
                      <a:pt x="283084" y="128525"/>
                      <a:pt x="306833" y="195327"/>
                      <a:pt x="330137" y="251207"/>
                    </a:cubicBezTo>
                    <a:lnTo>
                      <a:pt x="336487" y="267145"/>
                    </a:lnTo>
                    <a:lnTo>
                      <a:pt x="344869" y="252032"/>
                    </a:lnTo>
                    <a:cubicBezTo>
                      <a:pt x="377445" y="193009"/>
                      <a:pt x="387477" y="124150"/>
                      <a:pt x="373000" y="58294"/>
                    </a:cubicBezTo>
                    <a:cubicBezTo>
                      <a:pt x="370968" y="49290"/>
                      <a:pt x="376683" y="40368"/>
                      <a:pt x="385700" y="38361"/>
                    </a:cubicBezTo>
                    <a:cubicBezTo>
                      <a:pt x="385700" y="38361"/>
                      <a:pt x="385700" y="38355"/>
                      <a:pt x="385700" y="38355"/>
                    </a:cubicBezTo>
                    <a:cubicBezTo>
                      <a:pt x="386906" y="38056"/>
                      <a:pt x="388176" y="37904"/>
                      <a:pt x="389446" y="37911"/>
                    </a:cubicBezTo>
                    <a:cubicBezTo>
                      <a:pt x="397130" y="37936"/>
                      <a:pt x="403797" y="43162"/>
                      <a:pt x="405702" y="50611"/>
                    </a:cubicBezTo>
                    <a:cubicBezTo>
                      <a:pt x="424625" y="136627"/>
                      <a:pt x="406210" y="226645"/>
                      <a:pt x="354902" y="298261"/>
                    </a:cubicBezTo>
                    <a:lnTo>
                      <a:pt x="352108" y="302198"/>
                    </a:lnTo>
                    <a:lnTo>
                      <a:pt x="354076" y="306579"/>
                    </a:lnTo>
                    <a:lnTo>
                      <a:pt x="360871" y="321692"/>
                    </a:lnTo>
                    <a:cubicBezTo>
                      <a:pt x="393256" y="394145"/>
                      <a:pt x="426784" y="467932"/>
                      <a:pt x="438976" y="546545"/>
                    </a:cubicBezTo>
                    <a:cubicBezTo>
                      <a:pt x="443802" y="579356"/>
                      <a:pt x="445644" y="612528"/>
                      <a:pt x="444500" y="645669"/>
                    </a:cubicBezTo>
                    <a:lnTo>
                      <a:pt x="444500" y="656781"/>
                    </a:lnTo>
                    <a:lnTo>
                      <a:pt x="455232" y="653924"/>
                    </a:lnTo>
                    <a:cubicBezTo>
                      <a:pt x="481965" y="645510"/>
                      <a:pt x="504000" y="626339"/>
                      <a:pt x="516001" y="601029"/>
                    </a:cubicBezTo>
                    <a:cubicBezTo>
                      <a:pt x="532702" y="566802"/>
                      <a:pt x="535051" y="527114"/>
                      <a:pt x="533083" y="477965"/>
                    </a:cubicBezTo>
                    <a:lnTo>
                      <a:pt x="533083" y="474854"/>
                    </a:lnTo>
                    <a:lnTo>
                      <a:pt x="533083" y="472949"/>
                    </a:lnTo>
                    <a:lnTo>
                      <a:pt x="533083" y="466599"/>
                    </a:lnTo>
                    <a:lnTo>
                      <a:pt x="527241" y="465011"/>
                    </a:lnTo>
                    <a:cubicBezTo>
                      <a:pt x="508699" y="460389"/>
                      <a:pt x="491427" y="451886"/>
                      <a:pt x="476441" y="440056"/>
                    </a:cubicBezTo>
                    <a:cubicBezTo>
                      <a:pt x="455105" y="423394"/>
                      <a:pt x="442659" y="397835"/>
                      <a:pt x="442723" y="370777"/>
                    </a:cubicBezTo>
                    <a:cubicBezTo>
                      <a:pt x="443167" y="361824"/>
                      <a:pt x="450533" y="354769"/>
                      <a:pt x="459487" y="354712"/>
                    </a:cubicBezTo>
                    <a:lnTo>
                      <a:pt x="459995" y="354712"/>
                    </a:lnTo>
                    <a:cubicBezTo>
                      <a:pt x="464439" y="354871"/>
                      <a:pt x="468631" y="356788"/>
                      <a:pt x="471615" y="360046"/>
                    </a:cubicBezTo>
                    <a:cubicBezTo>
                      <a:pt x="474663" y="363259"/>
                      <a:pt x="476250" y="367564"/>
                      <a:pt x="476060" y="371984"/>
                    </a:cubicBezTo>
                    <a:cubicBezTo>
                      <a:pt x="476505" y="388621"/>
                      <a:pt x="484442" y="404166"/>
                      <a:pt x="497650" y="414275"/>
                    </a:cubicBezTo>
                    <a:cubicBezTo>
                      <a:pt x="504445" y="419723"/>
                      <a:pt x="511937" y="424156"/>
                      <a:pt x="520002" y="427419"/>
                    </a:cubicBezTo>
                    <a:lnTo>
                      <a:pt x="531686" y="432309"/>
                    </a:lnTo>
                    <a:lnTo>
                      <a:pt x="531686" y="419609"/>
                    </a:lnTo>
                    <a:cubicBezTo>
                      <a:pt x="530543" y="391853"/>
                      <a:pt x="533083" y="364065"/>
                      <a:pt x="539306" y="336995"/>
                    </a:cubicBezTo>
                    <a:cubicBezTo>
                      <a:pt x="541656" y="327763"/>
                      <a:pt x="549974" y="321305"/>
                      <a:pt x="559499" y="321311"/>
                    </a:cubicBezTo>
                    <a:cubicBezTo>
                      <a:pt x="571056" y="321330"/>
                      <a:pt x="580390" y="330702"/>
                      <a:pt x="580327" y="342240"/>
                    </a:cubicBezTo>
                    <a:cubicBezTo>
                      <a:pt x="580327" y="343987"/>
                      <a:pt x="580137" y="345720"/>
                      <a:pt x="579692" y="347410"/>
                    </a:cubicBezTo>
                    <a:cubicBezTo>
                      <a:pt x="570612" y="382715"/>
                      <a:pt x="572199" y="419926"/>
                      <a:pt x="573977" y="459677"/>
                    </a:cubicBezTo>
                    <a:cubicBezTo>
                      <a:pt x="573977" y="465265"/>
                      <a:pt x="574485" y="470917"/>
                      <a:pt x="574675" y="476505"/>
                    </a:cubicBezTo>
                    <a:cubicBezTo>
                      <a:pt x="576453" y="524448"/>
                      <a:pt x="575184" y="574930"/>
                      <a:pt x="553467" y="619380"/>
                    </a:cubicBezTo>
                    <a:cubicBezTo>
                      <a:pt x="531750" y="663830"/>
                      <a:pt x="491872" y="693167"/>
                      <a:pt x="448819" y="697358"/>
                    </a:cubicBezTo>
                    <a:lnTo>
                      <a:pt x="441897" y="697993"/>
                    </a:lnTo>
                    <a:lnTo>
                      <a:pt x="441262" y="704978"/>
                    </a:lnTo>
                    <a:cubicBezTo>
                      <a:pt x="439294" y="728410"/>
                      <a:pt x="436753" y="751714"/>
                      <a:pt x="434340" y="774193"/>
                    </a:cubicBezTo>
                    <a:cubicBezTo>
                      <a:pt x="426784" y="843408"/>
                      <a:pt x="419609" y="908813"/>
                      <a:pt x="427228" y="973266"/>
                    </a:cubicBezTo>
                    <a:lnTo>
                      <a:pt x="428943" y="987998"/>
                    </a:lnTo>
                    <a:lnTo>
                      <a:pt x="440627" y="978917"/>
                    </a:lnTo>
                    <a:cubicBezTo>
                      <a:pt x="441961" y="977831"/>
                      <a:pt x="443421" y="976917"/>
                      <a:pt x="445009" y="976186"/>
                    </a:cubicBezTo>
                    <a:lnTo>
                      <a:pt x="446469" y="975551"/>
                    </a:lnTo>
                    <a:lnTo>
                      <a:pt x="447612" y="974408"/>
                    </a:lnTo>
                    <a:cubicBezTo>
                      <a:pt x="461836" y="959804"/>
                      <a:pt x="474282" y="946214"/>
                      <a:pt x="485712" y="932880"/>
                    </a:cubicBezTo>
                    <a:cubicBezTo>
                      <a:pt x="578232" y="824930"/>
                      <a:pt x="639826" y="693230"/>
                      <a:pt x="699389" y="565786"/>
                    </a:cubicBezTo>
                    <a:cubicBezTo>
                      <a:pt x="713423" y="535750"/>
                      <a:pt x="727901" y="504699"/>
                      <a:pt x="740664" y="473139"/>
                    </a:cubicBezTo>
                    <a:lnTo>
                      <a:pt x="744475" y="463614"/>
                    </a:lnTo>
                    <a:lnTo>
                      <a:pt x="734378" y="461836"/>
                    </a:lnTo>
                    <a:cubicBezTo>
                      <a:pt x="706501" y="456883"/>
                      <a:pt x="679260" y="432436"/>
                      <a:pt x="668148" y="402274"/>
                    </a:cubicBezTo>
                    <a:cubicBezTo>
                      <a:pt x="659512" y="378651"/>
                      <a:pt x="658369" y="354331"/>
                      <a:pt x="657225" y="330773"/>
                    </a:cubicBezTo>
                    <a:lnTo>
                      <a:pt x="648907" y="331217"/>
                    </a:lnTo>
                    <a:lnTo>
                      <a:pt x="657225" y="330392"/>
                    </a:lnTo>
                    <a:cubicBezTo>
                      <a:pt x="656718" y="320612"/>
                      <a:pt x="656273" y="311342"/>
                      <a:pt x="655321" y="302198"/>
                    </a:cubicBezTo>
                    <a:cubicBezTo>
                      <a:pt x="648653" y="240717"/>
                      <a:pt x="618427" y="184195"/>
                      <a:pt x="571056" y="144463"/>
                    </a:cubicBezTo>
                    <a:cubicBezTo>
                      <a:pt x="563373" y="139396"/>
                      <a:pt x="561213" y="129039"/>
                      <a:pt x="566294" y="121337"/>
                    </a:cubicBezTo>
                    <a:cubicBezTo>
                      <a:pt x="571310" y="113628"/>
                      <a:pt x="581724" y="111488"/>
                      <a:pt x="589408" y="116555"/>
                    </a:cubicBezTo>
                    <a:cubicBezTo>
                      <a:pt x="590488" y="117273"/>
                      <a:pt x="591503" y="118111"/>
                      <a:pt x="592392" y="119063"/>
                    </a:cubicBezTo>
                    <a:cubicBezTo>
                      <a:pt x="612331" y="135732"/>
                      <a:pt x="629730" y="155195"/>
                      <a:pt x="644081" y="176849"/>
                    </a:cubicBezTo>
                    <a:lnTo>
                      <a:pt x="651193" y="187580"/>
                    </a:lnTo>
                    <a:lnTo>
                      <a:pt x="658114" y="176658"/>
                    </a:lnTo>
                    <a:cubicBezTo>
                      <a:pt x="661607" y="171121"/>
                      <a:pt x="664719" y="165323"/>
                      <a:pt x="667386" y="159323"/>
                    </a:cubicBezTo>
                    <a:cubicBezTo>
                      <a:pt x="675006" y="143562"/>
                      <a:pt x="676022" y="125382"/>
                      <a:pt x="670052" y="108904"/>
                    </a:cubicBezTo>
                    <a:cubicBezTo>
                      <a:pt x="667386" y="102591"/>
                      <a:pt x="670180" y="95276"/>
                      <a:pt x="676402" y="92393"/>
                    </a:cubicBezTo>
                    <a:cubicBezTo>
                      <a:pt x="677990" y="91739"/>
                      <a:pt x="679641" y="91396"/>
                      <a:pt x="681356" y="91377"/>
                    </a:cubicBezTo>
                    <a:cubicBezTo>
                      <a:pt x="686309" y="91422"/>
                      <a:pt x="690817" y="94381"/>
                      <a:pt x="692849" y="98934"/>
                    </a:cubicBezTo>
                    <a:cubicBezTo>
                      <a:pt x="701739" y="121698"/>
                      <a:pt x="700787" y="147124"/>
                      <a:pt x="690246" y="169165"/>
                    </a:cubicBezTo>
                    <a:cubicBezTo>
                      <a:pt x="683959" y="182957"/>
                      <a:pt x="676085" y="195943"/>
                      <a:pt x="666688" y="207836"/>
                    </a:cubicBezTo>
                    <a:lnTo>
                      <a:pt x="663702" y="211837"/>
                    </a:lnTo>
                    <a:lnTo>
                      <a:pt x="665735" y="216345"/>
                    </a:lnTo>
                    <a:cubicBezTo>
                      <a:pt x="677609" y="242488"/>
                      <a:pt x="685229" y="270358"/>
                      <a:pt x="688277" y="298895"/>
                    </a:cubicBezTo>
                    <a:cubicBezTo>
                      <a:pt x="689357" y="309119"/>
                      <a:pt x="689801" y="319406"/>
                      <a:pt x="690309" y="329439"/>
                    </a:cubicBezTo>
                    <a:cubicBezTo>
                      <a:pt x="691325" y="351410"/>
                      <a:pt x="692341" y="372174"/>
                      <a:pt x="699199" y="390907"/>
                    </a:cubicBezTo>
                    <a:cubicBezTo>
                      <a:pt x="706057" y="409639"/>
                      <a:pt x="725171" y="429642"/>
                      <a:pt x="744856" y="429642"/>
                    </a:cubicBezTo>
                    <a:cubicBezTo>
                      <a:pt x="747396" y="429661"/>
                      <a:pt x="749872" y="429318"/>
                      <a:pt x="752285" y="428626"/>
                    </a:cubicBezTo>
                    <a:lnTo>
                      <a:pt x="752285" y="428626"/>
                    </a:lnTo>
                    <a:lnTo>
                      <a:pt x="752793" y="428626"/>
                    </a:lnTo>
                    <a:lnTo>
                      <a:pt x="757111" y="427419"/>
                    </a:lnTo>
                    <a:lnTo>
                      <a:pt x="758508" y="423101"/>
                    </a:lnTo>
                    <a:cubicBezTo>
                      <a:pt x="766700" y="398260"/>
                      <a:pt x="772859" y="372765"/>
                      <a:pt x="776796" y="346901"/>
                    </a:cubicBezTo>
                    <a:cubicBezTo>
                      <a:pt x="792417" y="242254"/>
                      <a:pt x="764795" y="131827"/>
                      <a:pt x="740411" y="34355"/>
                    </a:cubicBezTo>
                    <a:cubicBezTo>
                      <a:pt x="737553" y="23172"/>
                      <a:pt x="744348" y="11806"/>
                      <a:pt x="755524" y="8967"/>
                    </a:cubicBezTo>
                    <a:cubicBezTo>
                      <a:pt x="755524" y="8967"/>
                      <a:pt x="755588" y="8961"/>
                      <a:pt x="755588" y="8955"/>
                    </a:cubicBezTo>
                    <a:cubicBezTo>
                      <a:pt x="757238" y="8522"/>
                      <a:pt x="758952" y="8313"/>
                      <a:pt x="760667" y="8319"/>
                    </a:cubicBezTo>
                    <a:lnTo>
                      <a:pt x="760667" y="8319"/>
                    </a:lnTo>
                    <a:moveTo>
                      <a:pt x="760667" y="1"/>
                    </a:moveTo>
                    <a:cubicBezTo>
                      <a:pt x="758318" y="-18"/>
                      <a:pt x="755905" y="280"/>
                      <a:pt x="753619" y="890"/>
                    </a:cubicBezTo>
                    <a:cubicBezTo>
                      <a:pt x="737998" y="4757"/>
                      <a:pt x="728473" y="20556"/>
                      <a:pt x="732346" y="36183"/>
                    </a:cubicBezTo>
                    <a:cubicBezTo>
                      <a:pt x="732346" y="36209"/>
                      <a:pt x="732346" y="36234"/>
                      <a:pt x="732346" y="36259"/>
                    </a:cubicBezTo>
                    <a:cubicBezTo>
                      <a:pt x="756539" y="132970"/>
                      <a:pt x="783908" y="242507"/>
                      <a:pt x="768541" y="345505"/>
                    </a:cubicBezTo>
                    <a:cubicBezTo>
                      <a:pt x="764604" y="370853"/>
                      <a:pt x="758635" y="395828"/>
                      <a:pt x="750571" y="420180"/>
                    </a:cubicBezTo>
                    <a:lnTo>
                      <a:pt x="750189" y="420180"/>
                    </a:lnTo>
                    <a:cubicBezTo>
                      <a:pt x="748348" y="420733"/>
                      <a:pt x="746507" y="421012"/>
                      <a:pt x="744601" y="421006"/>
                    </a:cubicBezTo>
                    <a:cubicBezTo>
                      <a:pt x="729615" y="421006"/>
                      <a:pt x="712851" y="404877"/>
                      <a:pt x="706501" y="387732"/>
                    </a:cubicBezTo>
                    <a:cubicBezTo>
                      <a:pt x="700151" y="370587"/>
                      <a:pt x="699072" y="350013"/>
                      <a:pt x="698056" y="328613"/>
                    </a:cubicBezTo>
                    <a:cubicBezTo>
                      <a:pt x="697612" y="318580"/>
                      <a:pt x="697103" y="308167"/>
                      <a:pt x="696024" y="297752"/>
                    </a:cubicBezTo>
                    <a:cubicBezTo>
                      <a:pt x="692849" y="268250"/>
                      <a:pt x="685038" y="239441"/>
                      <a:pt x="672783" y="212408"/>
                    </a:cubicBezTo>
                    <a:cubicBezTo>
                      <a:pt x="682563" y="199962"/>
                      <a:pt x="690817" y="186380"/>
                      <a:pt x="697358" y="171959"/>
                    </a:cubicBezTo>
                    <a:cubicBezTo>
                      <a:pt x="708787" y="147803"/>
                      <a:pt x="709740" y="119997"/>
                      <a:pt x="699961" y="95124"/>
                    </a:cubicBezTo>
                    <a:cubicBezTo>
                      <a:pt x="696723" y="87478"/>
                      <a:pt x="689230" y="82494"/>
                      <a:pt x="680911" y="82424"/>
                    </a:cubicBezTo>
                    <a:cubicBezTo>
                      <a:pt x="678053" y="82437"/>
                      <a:pt x="675260" y="83021"/>
                      <a:pt x="672656" y="84138"/>
                    </a:cubicBezTo>
                    <a:cubicBezTo>
                      <a:pt x="662115" y="88691"/>
                      <a:pt x="657225" y="100947"/>
                      <a:pt x="661798" y="111507"/>
                    </a:cubicBezTo>
                    <a:cubicBezTo>
                      <a:pt x="661798" y="111532"/>
                      <a:pt x="661798" y="111551"/>
                      <a:pt x="661798" y="111570"/>
                    </a:cubicBezTo>
                    <a:cubicBezTo>
                      <a:pt x="666814" y="125940"/>
                      <a:pt x="665862" y="141733"/>
                      <a:pt x="659131" y="155386"/>
                    </a:cubicBezTo>
                    <a:cubicBezTo>
                      <a:pt x="656654" y="161012"/>
                      <a:pt x="653797" y="166428"/>
                      <a:pt x="650431" y="171578"/>
                    </a:cubicBezTo>
                    <a:cubicBezTo>
                      <a:pt x="635636" y="149264"/>
                      <a:pt x="617728" y="129198"/>
                      <a:pt x="597218" y="112015"/>
                    </a:cubicBezTo>
                    <a:cubicBezTo>
                      <a:pt x="592710" y="108294"/>
                      <a:pt x="586995" y="106249"/>
                      <a:pt x="581152" y="106236"/>
                    </a:cubicBezTo>
                    <a:cubicBezTo>
                      <a:pt x="567310" y="106103"/>
                      <a:pt x="556007" y="117196"/>
                      <a:pt x="555880" y="131014"/>
                    </a:cubicBezTo>
                    <a:cubicBezTo>
                      <a:pt x="555816" y="138640"/>
                      <a:pt x="559245" y="145886"/>
                      <a:pt x="565150" y="150686"/>
                    </a:cubicBezTo>
                    <a:cubicBezTo>
                      <a:pt x="610871" y="189091"/>
                      <a:pt x="640017" y="243701"/>
                      <a:pt x="646367" y="303086"/>
                    </a:cubicBezTo>
                    <a:cubicBezTo>
                      <a:pt x="647320" y="312167"/>
                      <a:pt x="647700" y="321438"/>
                      <a:pt x="648209" y="331217"/>
                    </a:cubicBezTo>
                    <a:cubicBezTo>
                      <a:pt x="649351" y="355411"/>
                      <a:pt x="650495" y="380430"/>
                      <a:pt x="659638" y="405194"/>
                    </a:cubicBezTo>
                    <a:cubicBezTo>
                      <a:pt x="671069" y="436246"/>
                      <a:pt x="699389" y="464313"/>
                      <a:pt x="732219" y="470092"/>
                    </a:cubicBezTo>
                    <a:cubicBezTo>
                      <a:pt x="719519" y="501333"/>
                      <a:pt x="705232" y="532067"/>
                      <a:pt x="691135" y="562293"/>
                    </a:cubicBezTo>
                    <a:cubicBezTo>
                      <a:pt x="631825" y="689293"/>
                      <a:pt x="570485" y="820485"/>
                      <a:pt x="478663" y="927482"/>
                    </a:cubicBezTo>
                    <a:cubicBezTo>
                      <a:pt x="466599" y="941534"/>
                      <a:pt x="453899" y="955250"/>
                      <a:pt x="440563" y="968630"/>
                    </a:cubicBezTo>
                    <a:cubicBezTo>
                      <a:pt x="438277" y="969601"/>
                      <a:pt x="436182" y="970865"/>
                      <a:pt x="434213" y="972376"/>
                    </a:cubicBezTo>
                    <a:cubicBezTo>
                      <a:pt x="426784" y="908876"/>
                      <a:pt x="434213" y="843599"/>
                      <a:pt x="441325" y="775145"/>
                    </a:cubicBezTo>
                    <a:cubicBezTo>
                      <a:pt x="443865" y="752222"/>
                      <a:pt x="446342" y="729044"/>
                      <a:pt x="448311" y="705740"/>
                    </a:cubicBezTo>
                    <a:cubicBezTo>
                      <a:pt x="493332" y="701358"/>
                      <a:pt x="536639" y="670243"/>
                      <a:pt x="559689" y="623190"/>
                    </a:cubicBezTo>
                    <a:cubicBezTo>
                      <a:pt x="582169" y="577089"/>
                      <a:pt x="583565" y="525400"/>
                      <a:pt x="581724" y="476378"/>
                    </a:cubicBezTo>
                    <a:cubicBezTo>
                      <a:pt x="581724" y="470663"/>
                      <a:pt x="581280" y="464948"/>
                      <a:pt x="581025" y="459233"/>
                    </a:cubicBezTo>
                    <a:cubicBezTo>
                      <a:pt x="579311" y="420435"/>
                      <a:pt x="577724" y="383795"/>
                      <a:pt x="586487" y="349632"/>
                    </a:cubicBezTo>
                    <a:cubicBezTo>
                      <a:pt x="590488" y="334024"/>
                      <a:pt x="581089" y="318117"/>
                      <a:pt x="565468" y="314104"/>
                    </a:cubicBezTo>
                    <a:cubicBezTo>
                      <a:pt x="549911" y="310090"/>
                      <a:pt x="533972" y="319482"/>
                      <a:pt x="529972" y="335090"/>
                    </a:cubicBezTo>
                    <a:cubicBezTo>
                      <a:pt x="523304" y="362967"/>
                      <a:pt x="520447" y="391605"/>
                      <a:pt x="521399" y="420244"/>
                    </a:cubicBezTo>
                    <a:cubicBezTo>
                      <a:pt x="514097" y="417278"/>
                      <a:pt x="507238" y="413259"/>
                      <a:pt x="501079" y="408306"/>
                    </a:cubicBezTo>
                    <a:cubicBezTo>
                      <a:pt x="489903" y="399861"/>
                      <a:pt x="483109" y="386818"/>
                      <a:pt x="482600" y="372810"/>
                    </a:cubicBezTo>
                    <a:cubicBezTo>
                      <a:pt x="482918" y="359068"/>
                      <a:pt x="472187" y="347587"/>
                      <a:pt x="458471" y="346901"/>
                    </a:cubicBezTo>
                    <a:lnTo>
                      <a:pt x="457645" y="346901"/>
                    </a:lnTo>
                    <a:cubicBezTo>
                      <a:pt x="444120" y="346882"/>
                      <a:pt x="432944" y="357500"/>
                      <a:pt x="432245" y="371031"/>
                    </a:cubicBezTo>
                    <a:cubicBezTo>
                      <a:pt x="431991" y="400762"/>
                      <a:pt x="445580" y="428918"/>
                      <a:pt x="469012" y="447231"/>
                    </a:cubicBezTo>
                    <a:cubicBezTo>
                      <a:pt x="484887" y="459824"/>
                      <a:pt x="503238" y="468872"/>
                      <a:pt x="522860" y="473774"/>
                    </a:cubicBezTo>
                    <a:lnTo>
                      <a:pt x="522860" y="478791"/>
                    </a:lnTo>
                    <a:cubicBezTo>
                      <a:pt x="524701" y="526670"/>
                      <a:pt x="522860" y="565214"/>
                      <a:pt x="506667" y="597854"/>
                    </a:cubicBezTo>
                    <a:cubicBezTo>
                      <a:pt x="496189" y="619317"/>
                      <a:pt x="474917" y="640144"/>
                      <a:pt x="451295" y="646367"/>
                    </a:cubicBezTo>
                    <a:cubicBezTo>
                      <a:pt x="452375" y="612738"/>
                      <a:pt x="450470" y="579070"/>
                      <a:pt x="445580" y="545783"/>
                    </a:cubicBezTo>
                    <a:cubicBezTo>
                      <a:pt x="433261" y="465837"/>
                      <a:pt x="399670" y="391542"/>
                      <a:pt x="367221" y="319724"/>
                    </a:cubicBezTo>
                    <a:cubicBezTo>
                      <a:pt x="364935" y="314643"/>
                      <a:pt x="362649" y="309627"/>
                      <a:pt x="360426" y="304611"/>
                    </a:cubicBezTo>
                    <a:cubicBezTo>
                      <a:pt x="412877" y="231090"/>
                      <a:pt x="431737" y="138812"/>
                      <a:pt x="412370" y="50611"/>
                    </a:cubicBezTo>
                    <a:cubicBezTo>
                      <a:pt x="409639" y="39320"/>
                      <a:pt x="399606" y="31319"/>
                      <a:pt x="387986" y="31180"/>
                    </a:cubicBezTo>
                    <a:cubicBezTo>
                      <a:pt x="386081" y="31205"/>
                      <a:pt x="384239" y="31421"/>
                      <a:pt x="382398" y="31814"/>
                    </a:cubicBezTo>
                    <a:cubicBezTo>
                      <a:pt x="368936" y="34970"/>
                      <a:pt x="360490" y="48318"/>
                      <a:pt x="363348" y="61850"/>
                    </a:cubicBezTo>
                    <a:cubicBezTo>
                      <a:pt x="377381" y="125674"/>
                      <a:pt x="367665" y="192438"/>
                      <a:pt x="336043" y="249619"/>
                    </a:cubicBezTo>
                    <a:cubicBezTo>
                      <a:pt x="309690" y="186437"/>
                      <a:pt x="289624" y="124207"/>
                      <a:pt x="290196" y="58548"/>
                    </a:cubicBezTo>
                    <a:cubicBezTo>
                      <a:pt x="290323" y="42419"/>
                      <a:pt x="277369" y="29223"/>
                      <a:pt x="261239" y="29084"/>
                    </a:cubicBezTo>
                    <a:cubicBezTo>
                      <a:pt x="261239" y="29084"/>
                      <a:pt x="261239" y="29084"/>
                      <a:pt x="261239" y="29084"/>
                    </a:cubicBezTo>
                    <a:lnTo>
                      <a:pt x="261239" y="29084"/>
                    </a:lnTo>
                    <a:cubicBezTo>
                      <a:pt x="245237" y="29084"/>
                      <a:pt x="232220" y="42019"/>
                      <a:pt x="232093" y="58040"/>
                    </a:cubicBezTo>
                    <a:cubicBezTo>
                      <a:pt x="231966" y="88190"/>
                      <a:pt x="235205" y="118257"/>
                      <a:pt x="241682" y="147702"/>
                    </a:cubicBezTo>
                    <a:lnTo>
                      <a:pt x="211138" y="147702"/>
                    </a:lnTo>
                    <a:lnTo>
                      <a:pt x="206058" y="147702"/>
                    </a:lnTo>
                    <a:cubicBezTo>
                      <a:pt x="204407" y="145314"/>
                      <a:pt x="202947" y="142806"/>
                      <a:pt x="201613" y="140209"/>
                    </a:cubicBezTo>
                    <a:cubicBezTo>
                      <a:pt x="197041" y="131573"/>
                      <a:pt x="190056" y="118492"/>
                      <a:pt x="174752" y="113412"/>
                    </a:cubicBezTo>
                    <a:cubicBezTo>
                      <a:pt x="172721" y="112732"/>
                      <a:pt x="170562" y="112370"/>
                      <a:pt x="168402" y="112332"/>
                    </a:cubicBezTo>
                    <a:cubicBezTo>
                      <a:pt x="156846" y="112396"/>
                      <a:pt x="147575" y="121800"/>
                      <a:pt x="147638" y="133338"/>
                    </a:cubicBezTo>
                    <a:cubicBezTo>
                      <a:pt x="147701" y="141872"/>
                      <a:pt x="152909" y="149518"/>
                      <a:pt x="160846" y="152655"/>
                    </a:cubicBezTo>
                    <a:cubicBezTo>
                      <a:pt x="162434" y="154941"/>
                      <a:pt x="163831" y="157335"/>
                      <a:pt x="165100" y="159830"/>
                    </a:cubicBezTo>
                    <a:cubicBezTo>
                      <a:pt x="169736" y="170809"/>
                      <a:pt x="177991" y="179877"/>
                      <a:pt x="188469" y="185548"/>
                    </a:cubicBezTo>
                    <a:cubicBezTo>
                      <a:pt x="195073" y="188393"/>
                      <a:pt x="202248" y="189733"/>
                      <a:pt x="209487" y="189485"/>
                    </a:cubicBezTo>
                    <a:lnTo>
                      <a:pt x="211773" y="189485"/>
                    </a:lnTo>
                    <a:lnTo>
                      <a:pt x="252603" y="189104"/>
                    </a:lnTo>
                    <a:cubicBezTo>
                      <a:pt x="266065" y="232087"/>
                      <a:pt x="282385" y="274150"/>
                      <a:pt x="301308" y="315024"/>
                    </a:cubicBezTo>
                    <a:cubicBezTo>
                      <a:pt x="302007" y="317780"/>
                      <a:pt x="303213" y="320403"/>
                      <a:pt x="304800" y="322771"/>
                    </a:cubicBezTo>
                    <a:cubicBezTo>
                      <a:pt x="307912" y="329820"/>
                      <a:pt x="311150" y="336805"/>
                      <a:pt x="314262" y="343854"/>
                    </a:cubicBezTo>
                    <a:cubicBezTo>
                      <a:pt x="336424" y="392812"/>
                      <a:pt x="358712" y="443040"/>
                      <a:pt x="374206" y="494094"/>
                    </a:cubicBezTo>
                    <a:cubicBezTo>
                      <a:pt x="319215" y="488633"/>
                      <a:pt x="271844" y="443294"/>
                      <a:pt x="252223" y="422149"/>
                    </a:cubicBezTo>
                    <a:cubicBezTo>
                      <a:pt x="244222" y="413449"/>
                      <a:pt x="236601" y="404369"/>
                      <a:pt x="229045" y="395098"/>
                    </a:cubicBezTo>
                    <a:cubicBezTo>
                      <a:pt x="241237" y="360973"/>
                      <a:pt x="250381" y="325819"/>
                      <a:pt x="256287" y="290069"/>
                    </a:cubicBezTo>
                    <a:cubicBezTo>
                      <a:pt x="258573" y="276480"/>
                      <a:pt x="249428" y="263608"/>
                      <a:pt x="235839" y="261323"/>
                    </a:cubicBezTo>
                    <a:cubicBezTo>
                      <a:pt x="235776" y="261316"/>
                      <a:pt x="235776" y="261310"/>
                      <a:pt x="235712" y="261304"/>
                    </a:cubicBezTo>
                    <a:cubicBezTo>
                      <a:pt x="234315" y="261183"/>
                      <a:pt x="232982" y="261183"/>
                      <a:pt x="231585" y="261304"/>
                    </a:cubicBezTo>
                    <a:cubicBezTo>
                      <a:pt x="219330" y="261329"/>
                      <a:pt x="208915" y="270187"/>
                      <a:pt x="206947" y="282258"/>
                    </a:cubicBezTo>
                    <a:cubicBezTo>
                      <a:pt x="203200" y="304401"/>
                      <a:pt x="198184" y="326308"/>
                      <a:pt x="191834" y="347854"/>
                    </a:cubicBezTo>
                    <a:cubicBezTo>
                      <a:pt x="170371" y="319025"/>
                      <a:pt x="146050" y="292412"/>
                      <a:pt x="119253" y="268415"/>
                    </a:cubicBezTo>
                    <a:cubicBezTo>
                      <a:pt x="106998" y="257894"/>
                      <a:pt x="88520" y="259316"/>
                      <a:pt x="77978" y="271590"/>
                    </a:cubicBezTo>
                    <a:cubicBezTo>
                      <a:pt x="67437" y="283865"/>
                      <a:pt x="68898" y="302344"/>
                      <a:pt x="81153" y="312865"/>
                    </a:cubicBezTo>
                    <a:cubicBezTo>
                      <a:pt x="109792" y="337376"/>
                      <a:pt x="133160" y="367602"/>
                      <a:pt x="157862" y="399606"/>
                    </a:cubicBezTo>
                    <a:cubicBezTo>
                      <a:pt x="173990" y="420371"/>
                      <a:pt x="190627" y="441898"/>
                      <a:pt x="209043" y="462027"/>
                    </a:cubicBezTo>
                    <a:cubicBezTo>
                      <a:pt x="241745" y="497714"/>
                      <a:pt x="305562" y="553657"/>
                      <a:pt x="384493" y="553657"/>
                    </a:cubicBezTo>
                    <a:lnTo>
                      <a:pt x="387732" y="553657"/>
                    </a:lnTo>
                    <a:cubicBezTo>
                      <a:pt x="387795" y="554235"/>
                      <a:pt x="387922" y="554807"/>
                      <a:pt x="388049" y="555372"/>
                    </a:cubicBezTo>
                    <a:cubicBezTo>
                      <a:pt x="398781" y="624714"/>
                      <a:pt x="391034" y="695072"/>
                      <a:pt x="382906" y="769811"/>
                    </a:cubicBezTo>
                    <a:cubicBezTo>
                      <a:pt x="373825" y="853377"/>
                      <a:pt x="349187" y="953263"/>
                      <a:pt x="367983" y="1037845"/>
                    </a:cubicBezTo>
                    <a:cubicBezTo>
                      <a:pt x="342583" y="1060832"/>
                      <a:pt x="332296" y="1069595"/>
                      <a:pt x="306833" y="1091312"/>
                    </a:cubicBezTo>
                    <a:lnTo>
                      <a:pt x="300483" y="1096900"/>
                    </a:lnTo>
                    <a:cubicBezTo>
                      <a:pt x="296990" y="1069519"/>
                      <a:pt x="289941" y="1042722"/>
                      <a:pt x="279400" y="1017207"/>
                    </a:cubicBezTo>
                    <a:cubicBezTo>
                      <a:pt x="269749" y="993141"/>
                      <a:pt x="258191" y="970217"/>
                      <a:pt x="246952" y="947992"/>
                    </a:cubicBezTo>
                    <a:cubicBezTo>
                      <a:pt x="238125" y="930657"/>
                      <a:pt x="229871" y="914274"/>
                      <a:pt x="222377" y="897192"/>
                    </a:cubicBezTo>
                    <a:cubicBezTo>
                      <a:pt x="216027" y="882206"/>
                      <a:pt x="210122" y="866903"/>
                      <a:pt x="204978" y="851345"/>
                    </a:cubicBezTo>
                    <a:cubicBezTo>
                      <a:pt x="214376" y="839458"/>
                      <a:pt x="224727" y="828314"/>
                      <a:pt x="235839" y="818008"/>
                    </a:cubicBezTo>
                    <a:cubicBezTo>
                      <a:pt x="251905" y="802260"/>
                      <a:pt x="270130" y="784417"/>
                      <a:pt x="282639" y="760858"/>
                    </a:cubicBezTo>
                    <a:cubicBezTo>
                      <a:pt x="298070" y="732092"/>
                      <a:pt x="300546" y="700850"/>
                      <a:pt x="289497" y="675260"/>
                    </a:cubicBezTo>
                    <a:cubicBezTo>
                      <a:pt x="284036" y="662566"/>
                      <a:pt x="269304" y="656705"/>
                      <a:pt x="256604" y="662179"/>
                    </a:cubicBezTo>
                    <a:cubicBezTo>
                      <a:pt x="243904" y="667653"/>
                      <a:pt x="238062" y="682378"/>
                      <a:pt x="243523" y="695072"/>
                    </a:cubicBezTo>
                    <a:cubicBezTo>
                      <a:pt x="248412" y="706438"/>
                      <a:pt x="246571" y="722186"/>
                      <a:pt x="238507" y="737236"/>
                    </a:cubicBezTo>
                    <a:cubicBezTo>
                      <a:pt x="229680" y="753810"/>
                      <a:pt x="215012" y="768161"/>
                      <a:pt x="200407" y="782257"/>
                    </a:cubicBezTo>
                    <a:cubicBezTo>
                      <a:pt x="196724" y="785813"/>
                      <a:pt x="193040" y="789433"/>
                      <a:pt x="189421" y="793116"/>
                    </a:cubicBezTo>
                    <a:cubicBezTo>
                      <a:pt x="180975" y="749568"/>
                      <a:pt x="178182" y="705105"/>
                      <a:pt x="181166" y="660845"/>
                    </a:cubicBezTo>
                    <a:cubicBezTo>
                      <a:pt x="182119" y="644742"/>
                      <a:pt x="169800" y="630924"/>
                      <a:pt x="153734" y="629985"/>
                    </a:cubicBezTo>
                    <a:cubicBezTo>
                      <a:pt x="153671" y="629985"/>
                      <a:pt x="153671" y="629985"/>
                      <a:pt x="153671" y="629985"/>
                    </a:cubicBezTo>
                    <a:lnTo>
                      <a:pt x="151956" y="629985"/>
                    </a:lnTo>
                    <a:cubicBezTo>
                      <a:pt x="136462" y="629934"/>
                      <a:pt x="123699" y="642037"/>
                      <a:pt x="122937" y="657480"/>
                    </a:cubicBezTo>
                    <a:cubicBezTo>
                      <a:pt x="117920" y="747441"/>
                      <a:pt x="134176" y="837312"/>
                      <a:pt x="170435" y="919799"/>
                    </a:cubicBezTo>
                    <a:cubicBezTo>
                      <a:pt x="174625" y="929324"/>
                      <a:pt x="179071" y="938849"/>
                      <a:pt x="183579" y="947929"/>
                    </a:cubicBezTo>
                    <a:cubicBezTo>
                      <a:pt x="175387" y="948627"/>
                      <a:pt x="167133" y="948945"/>
                      <a:pt x="158814" y="948945"/>
                    </a:cubicBezTo>
                    <a:cubicBezTo>
                      <a:pt x="116206" y="949059"/>
                      <a:pt x="74105" y="940411"/>
                      <a:pt x="34989" y="923545"/>
                    </a:cubicBezTo>
                    <a:cubicBezTo>
                      <a:pt x="31877" y="922053"/>
                      <a:pt x="28449" y="921252"/>
                      <a:pt x="24956" y="921195"/>
                    </a:cubicBezTo>
                    <a:cubicBezTo>
                      <a:pt x="11113" y="921278"/>
                      <a:pt x="-63" y="932575"/>
                      <a:pt x="0" y="946424"/>
                    </a:cubicBezTo>
                    <a:cubicBezTo>
                      <a:pt x="64" y="956286"/>
                      <a:pt x="5906" y="965201"/>
                      <a:pt x="14923" y="969201"/>
                    </a:cubicBezTo>
                    <a:cubicBezTo>
                      <a:pt x="60452" y="988956"/>
                      <a:pt x="109538" y="999135"/>
                      <a:pt x="159195" y="999110"/>
                    </a:cubicBezTo>
                    <a:cubicBezTo>
                      <a:pt x="175387" y="999103"/>
                      <a:pt x="191516" y="997980"/>
                      <a:pt x="207519" y="995744"/>
                    </a:cubicBezTo>
                    <a:cubicBezTo>
                      <a:pt x="214440" y="1009778"/>
                      <a:pt x="220981" y="1023685"/>
                      <a:pt x="226569" y="1037845"/>
                    </a:cubicBezTo>
                    <a:cubicBezTo>
                      <a:pt x="243269" y="1079628"/>
                      <a:pt x="237427" y="1126745"/>
                      <a:pt x="231395" y="1157797"/>
                    </a:cubicBezTo>
                    <a:cubicBezTo>
                      <a:pt x="169736" y="1213105"/>
                      <a:pt x="121666" y="1262317"/>
                      <a:pt x="75947" y="1333247"/>
                    </a:cubicBezTo>
                    <a:cubicBezTo>
                      <a:pt x="67247" y="1346811"/>
                      <a:pt x="71121" y="1364864"/>
                      <a:pt x="84646" y="1373633"/>
                    </a:cubicBezTo>
                    <a:cubicBezTo>
                      <a:pt x="89345" y="1376643"/>
                      <a:pt x="94870" y="1378249"/>
                      <a:pt x="100458" y="1378268"/>
                    </a:cubicBezTo>
                    <a:cubicBezTo>
                      <a:pt x="110427" y="1378287"/>
                      <a:pt x="119635" y="1373233"/>
                      <a:pt x="125032" y="1364870"/>
                    </a:cubicBezTo>
                    <a:cubicBezTo>
                      <a:pt x="180785" y="1278447"/>
                      <a:pt x="257684" y="1211010"/>
                      <a:pt x="339472" y="1140398"/>
                    </a:cubicBezTo>
                    <a:lnTo>
                      <a:pt x="342265" y="1140398"/>
                    </a:lnTo>
                    <a:cubicBezTo>
                      <a:pt x="344107" y="1140417"/>
                      <a:pt x="345949" y="1140245"/>
                      <a:pt x="347726" y="1139889"/>
                    </a:cubicBezTo>
                    <a:cubicBezTo>
                      <a:pt x="352045" y="1138931"/>
                      <a:pt x="356426" y="1138461"/>
                      <a:pt x="360871" y="1138492"/>
                    </a:cubicBezTo>
                    <a:cubicBezTo>
                      <a:pt x="380493" y="1139553"/>
                      <a:pt x="399670" y="1145160"/>
                      <a:pt x="416751" y="1154875"/>
                    </a:cubicBezTo>
                    <a:cubicBezTo>
                      <a:pt x="425832" y="1159448"/>
                      <a:pt x="434658" y="1164528"/>
                      <a:pt x="444056" y="1169861"/>
                    </a:cubicBezTo>
                    <a:cubicBezTo>
                      <a:pt x="462281" y="1180936"/>
                      <a:pt x="481394" y="1190474"/>
                      <a:pt x="501206" y="1198373"/>
                    </a:cubicBezTo>
                    <a:cubicBezTo>
                      <a:pt x="518605" y="1204971"/>
                      <a:pt x="537084" y="1208431"/>
                      <a:pt x="555689" y="1208597"/>
                    </a:cubicBezTo>
                    <a:cubicBezTo>
                      <a:pt x="576708" y="1208971"/>
                      <a:pt x="597472" y="1203383"/>
                      <a:pt x="615443" y="1192467"/>
                    </a:cubicBezTo>
                    <a:cubicBezTo>
                      <a:pt x="629286" y="1184206"/>
                      <a:pt x="633858" y="1166274"/>
                      <a:pt x="625539" y="1152418"/>
                    </a:cubicBezTo>
                    <a:cubicBezTo>
                      <a:pt x="617284" y="1138562"/>
                      <a:pt x="599377" y="1134029"/>
                      <a:pt x="585534" y="1142296"/>
                    </a:cubicBezTo>
                    <a:cubicBezTo>
                      <a:pt x="585153" y="1142518"/>
                      <a:pt x="584772" y="1142760"/>
                      <a:pt x="584391" y="1143001"/>
                    </a:cubicBezTo>
                    <a:cubicBezTo>
                      <a:pt x="575692" y="1148011"/>
                      <a:pt x="565786" y="1150494"/>
                      <a:pt x="555752" y="1150176"/>
                    </a:cubicBezTo>
                    <a:cubicBezTo>
                      <a:pt x="544005" y="1150100"/>
                      <a:pt x="532321" y="1147948"/>
                      <a:pt x="521336" y="1143826"/>
                    </a:cubicBezTo>
                    <a:cubicBezTo>
                      <a:pt x="504508" y="1137032"/>
                      <a:pt x="488252" y="1128860"/>
                      <a:pt x="472758" y="1119379"/>
                    </a:cubicBezTo>
                    <a:cubicBezTo>
                      <a:pt x="463170" y="1113918"/>
                      <a:pt x="453263" y="1108267"/>
                      <a:pt x="442913" y="1103060"/>
                    </a:cubicBezTo>
                    <a:cubicBezTo>
                      <a:pt x="429641" y="1096189"/>
                      <a:pt x="415672" y="1090639"/>
                      <a:pt x="401321" y="1086486"/>
                    </a:cubicBezTo>
                    <a:cubicBezTo>
                      <a:pt x="423926" y="1066420"/>
                      <a:pt x="446342" y="1045846"/>
                      <a:pt x="467932" y="1024446"/>
                    </a:cubicBezTo>
                    <a:cubicBezTo>
                      <a:pt x="551371" y="1023666"/>
                      <a:pt x="634175" y="1009918"/>
                      <a:pt x="713360" y="983680"/>
                    </a:cubicBezTo>
                    <a:cubicBezTo>
                      <a:pt x="738378" y="975424"/>
                      <a:pt x="764160" y="965074"/>
                      <a:pt x="785305" y="945580"/>
                    </a:cubicBezTo>
                    <a:cubicBezTo>
                      <a:pt x="819150" y="914274"/>
                      <a:pt x="829755" y="869951"/>
                      <a:pt x="838582" y="830835"/>
                    </a:cubicBezTo>
                    <a:cubicBezTo>
                      <a:pt x="839978" y="824866"/>
                      <a:pt x="841375" y="818897"/>
                      <a:pt x="842836" y="812992"/>
                    </a:cubicBezTo>
                    <a:cubicBezTo>
                      <a:pt x="855981" y="760928"/>
                      <a:pt x="878015" y="711518"/>
                      <a:pt x="907924" y="666942"/>
                    </a:cubicBezTo>
                    <a:cubicBezTo>
                      <a:pt x="928751" y="668338"/>
                      <a:pt x="949643" y="669291"/>
                      <a:pt x="970535" y="669291"/>
                    </a:cubicBezTo>
                    <a:cubicBezTo>
                      <a:pt x="1002983" y="669291"/>
                      <a:pt x="1035432" y="667576"/>
                      <a:pt x="1067753" y="664148"/>
                    </a:cubicBezTo>
                    <a:cubicBezTo>
                      <a:pt x="1079247" y="663481"/>
                      <a:pt x="1088010" y="653632"/>
                      <a:pt x="1087375" y="642145"/>
                    </a:cubicBezTo>
                    <a:cubicBezTo>
                      <a:pt x="1086676" y="630657"/>
                      <a:pt x="1076834" y="621888"/>
                      <a:pt x="1065340" y="622555"/>
                    </a:cubicBezTo>
                    <a:lnTo>
                      <a:pt x="1063308" y="622555"/>
                    </a:lnTo>
                    <a:cubicBezTo>
                      <a:pt x="1032574" y="625806"/>
                      <a:pt x="1001650" y="627438"/>
                      <a:pt x="970725" y="627444"/>
                    </a:cubicBezTo>
                    <a:cubicBezTo>
                      <a:pt x="959739" y="627444"/>
                      <a:pt x="948754" y="627444"/>
                      <a:pt x="937832" y="626810"/>
                    </a:cubicBezTo>
                    <a:cubicBezTo>
                      <a:pt x="952755" y="608902"/>
                      <a:pt x="969011" y="592176"/>
                      <a:pt x="986537" y="576771"/>
                    </a:cubicBezTo>
                    <a:cubicBezTo>
                      <a:pt x="998919" y="566440"/>
                      <a:pt x="1000570" y="548025"/>
                      <a:pt x="990283" y="535630"/>
                    </a:cubicBezTo>
                    <a:cubicBezTo>
                      <a:pt x="979933" y="523241"/>
                      <a:pt x="961518" y="521571"/>
                      <a:pt x="949135" y="531896"/>
                    </a:cubicBezTo>
                    <a:cubicBezTo>
                      <a:pt x="948690" y="532239"/>
                      <a:pt x="948310" y="532594"/>
                      <a:pt x="947928" y="532956"/>
                    </a:cubicBezTo>
                    <a:cubicBezTo>
                      <a:pt x="905511" y="570504"/>
                      <a:pt x="869443" y="614681"/>
                      <a:pt x="841122" y="663767"/>
                    </a:cubicBezTo>
                    <a:cubicBezTo>
                      <a:pt x="832105" y="630004"/>
                      <a:pt x="827533" y="595206"/>
                      <a:pt x="827533" y="560261"/>
                    </a:cubicBezTo>
                    <a:cubicBezTo>
                      <a:pt x="827596" y="548762"/>
                      <a:pt x="818262" y="539408"/>
                      <a:pt x="806768" y="539370"/>
                    </a:cubicBezTo>
                    <a:cubicBezTo>
                      <a:pt x="806768" y="539370"/>
                      <a:pt x="806705" y="539370"/>
                      <a:pt x="806705" y="539370"/>
                    </a:cubicBezTo>
                    <a:lnTo>
                      <a:pt x="806705" y="539370"/>
                    </a:lnTo>
                    <a:cubicBezTo>
                      <a:pt x="795148" y="539370"/>
                      <a:pt x="785813" y="548724"/>
                      <a:pt x="785813" y="560261"/>
                    </a:cubicBezTo>
                    <a:cubicBezTo>
                      <a:pt x="785750" y="613678"/>
                      <a:pt x="795465" y="666656"/>
                      <a:pt x="814388" y="716599"/>
                    </a:cubicBezTo>
                    <a:cubicBezTo>
                      <a:pt x="802640" y="743161"/>
                      <a:pt x="793243" y="770669"/>
                      <a:pt x="786194" y="798831"/>
                    </a:cubicBezTo>
                    <a:cubicBezTo>
                      <a:pt x="784670" y="805181"/>
                      <a:pt x="783146" y="811531"/>
                      <a:pt x="781686" y="817881"/>
                    </a:cubicBezTo>
                    <a:cubicBezTo>
                      <a:pt x="773812" y="851790"/>
                      <a:pt x="766319" y="883794"/>
                      <a:pt x="745681" y="902907"/>
                    </a:cubicBezTo>
                    <a:cubicBezTo>
                      <a:pt x="733616" y="914083"/>
                      <a:pt x="716662" y="921132"/>
                      <a:pt x="694881" y="928307"/>
                    </a:cubicBezTo>
                    <a:cubicBezTo>
                      <a:pt x="666370" y="937286"/>
                      <a:pt x="636525" y="941281"/>
                      <a:pt x="606680" y="940118"/>
                    </a:cubicBezTo>
                    <a:lnTo>
                      <a:pt x="588201" y="940118"/>
                    </a:lnTo>
                    <a:cubicBezTo>
                      <a:pt x="574040" y="940118"/>
                      <a:pt x="559182" y="940118"/>
                      <a:pt x="542863" y="941769"/>
                    </a:cubicBezTo>
                    <a:cubicBezTo>
                      <a:pt x="638747" y="829120"/>
                      <a:pt x="683578" y="716852"/>
                      <a:pt x="744157" y="587186"/>
                    </a:cubicBezTo>
                    <a:cubicBezTo>
                      <a:pt x="778384" y="513970"/>
                      <a:pt x="814007" y="438151"/>
                      <a:pt x="826262" y="354458"/>
                    </a:cubicBezTo>
                    <a:cubicBezTo>
                      <a:pt x="828040" y="342393"/>
                      <a:pt x="829247" y="330392"/>
                      <a:pt x="830073" y="318390"/>
                    </a:cubicBezTo>
                    <a:cubicBezTo>
                      <a:pt x="921639" y="286704"/>
                      <a:pt x="977456" y="194114"/>
                      <a:pt x="962724" y="98362"/>
                    </a:cubicBezTo>
                    <a:cubicBezTo>
                      <a:pt x="960565" y="84113"/>
                      <a:pt x="948373" y="73566"/>
                      <a:pt x="933959" y="73534"/>
                    </a:cubicBezTo>
                    <a:cubicBezTo>
                      <a:pt x="932435" y="73534"/>
                      <a:pt x="930911" y="73661"/>
                      <a:pt x="929450" y="73915"/>
                    </a:cubicBezTo>
                    <a:cubicBezTo>
                      <a:pt x="913512" y="76360"/>
                      <a:pt x="902589" y="91250"/>
                      <a:pt x="905002" y="107189"/>
                    </a:cubicBezTo>
                    <a:cubicBezTo>
                      <a:pt x="914274" y="167165"/>
                      <a:pt x="884365" y="226385"/>
                      <a:pt x="830581" y="254509"/>
                    </a:cubicBezTo>
                    <a:cubicBezTo>
                      <a:pt x="826707" y="173800"/>
                      <a:pt x="807022" y="94680"/>
                      <a:pt x="788925" y="22417"/>
                    </a:cubicBezTo>
                    <a:cubicBezTo>
                      <a:pt x="785686" y="9431"/>
                      <a:pt x="774002" y="325"/>
                      <a:pt x="760603" y="31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941" name="Google Shape;941;p9"/>
          <p:cNvGrpSpPr/>
          <p:nvPr/>
        </p:nvGrpSpPr>
        <p:grpSpPr>
          <a:xfrm>
            <a:off x="8474872" y="2790288"/>
            <a:ext cx="741740" cy="853736"/>
            <a:chOff x="8474872" y="2790288"/>
            <a:chExt cx="741740" cy="853736"/>
          </a:xfrm>
        </p:grpSpPr>
        <p:sp>
          <p:nvSpPr>
            <p:cNvPr id="942" name="Google Shape;942;p9"/>
            <p:cNvSpPr/>
            <p:nvPr/>
          </p:nvSpPr>
          <p:spPr>
            <a:xfrm>
              <a:off x="8474872" y="2790288"/>
              <a:ext cx="419491" cy="145299"/>
            </a:xfrm>
            <a:custGeom>
              <a:rect b="b" l="l" r="r" t="t"/>
              <a:pathLst>
                <a:path extrusionOk="0" h="90529" w="261365">
                  <a:moveTo>
                    <a:pt x="0" y="45375"/>
                  </a:moveTo>
                  <a:lnTo>
                    <a:pt x="0" y="45375"/>
                  </a:lnTo>
                  <a:lnTo>
                    <a:pt x="0" y="45375"/>
                  </a:lnTo>
                  <a:lnTo>
                    <a:pt x="0" y="45375"/>
                  </a:lnTo>
                  <a:lnTo>
                    <a:pt x="0" y="45375"/>
                  </a:lnTo>
                  <a:lnTo>
                    <a:pt x="889" y="44549"/>
                  </a:lnTo>
                  <a:lnTo>
                    <a:pt x="889" y="44549"/>
                  </a:lnTo>
                  <a:cubicBezTo>
                    <a:pt x="13017" y="33564"/>
                    <a:pt x="104838" y="-44351"/>
                    <a:pt x="206184" y="35786"/>
                  </a:cubicBezTo>
                  <a:cubicBezTo>
                    <a:pt x="222847" y="23207"/>
                    <a:pt x="241497" y="13504"/>
                    <a:pt x="261366" y="7084"/>
                  </a:cubicBezTo>
                  <a:lnTo>
                    <a:pt x="261366" y="83475"/>
                  </a:lnTo>
                  <a:cubicBezTo>
                    <a:pt x="241490" y="77080"/>
                    <a:pt x="222834" y="67378"/>
                    <a:pt x="206184" y="54773"/>
                  </a:cubicBezTo>
                  <a:cubicBezTo>
                    <a:pt x="101473" y="137450"/>
                    <a:pt x="6985" y="51725"/>
                    <a:pt x="0" y="45375"/>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3" name="Google Shape;943;p9"/>
            <p:cNvSpPr/>
            <p:nvPr/>
          </p:nvSpPr>
          <p:spPr>
            <a:xfrm>
              <a:off x="8791923" y="3475950"/>
              <a:ext cx="424689" cy="168074"/>
            </a:xfrm>
            <a:custGeom>
              <a:rect b="b" l="l" r="r" t="t"/>
              <a:pathLst>
                <a:path extrusionOk="0" h="104719" w="264604">
                  <a:moveTo>
                    <a:pt x="201232" y="36004"/>
                  </a:moveTo>
                  <a:cubicBezTo>
                    <a:pt x="171990" y="27337"/>
                    <a:pt x="141122" y="25679"/>
                    <a:pt x="111125" y="31178"/>
                  </a:cubicBezTo>
                  <a:lnTo>
                    <a:pt x="76645" y="21907"/>
                  </a:lnTo>
                  <a:cubicBezTo>
                    <a:pt x="69914" y="31305"/>
                    <a:pt x="63055" y="40957"/>
                    <a:pt x="56198" y="50101"/>
                  </a:cubicBezTo>
                  <a:cubicBezTo>
                    <a:pt x="35700" y="60604"/>
                    <a:pt x="16993" y="74276"/>
                    <a:pt x="762" y="90614"/>
                  </a:cubicBezTo>
                  <a:lnTo>
                    <a:pt x="762" y="90614"/>
                  </a:lnTo>
                  <a:lnTo>
                    <a:pt x="0" y="91440"/>
                  </a:lnTo>
                  <a:lnTo>
                    <a:pt x="0" y="91440"/>
                  </a:lnTo>
                  <a:lnTo>
                    <a:pt x="0" y="91440"/>
                  </a:lnTo>
                  <a:lnTo>
                    <a:pt x="0" y="91440"/>
                  </a:lnTo>
                  <a:lnTo>
                    <a:pt x="0" y="91440"/>
                  </a:lnTo>
                  <a:cubicBezTo>
                    <a:pt x="7303" y="94932"/>
                    <a:pt x="116967" y="137160"/>
                    <a:pt x="204915" y="50038"/>
                  </a:cubicBezTo>
                  <a:cubicBezTo>
                    <a:pt x="224403" y="55023"/>
                    <a:pt x="244507" y="57162"/>
                    <a:pt x="264605" y="56388"/>
                  </a:cubicBezTo>
                  <a:cubicBezTo>
                    <a:pt x="259524" y="37592"/>
                    <a:pt x="254464" y="18796"/>
                    <a:pt x="249428" y="0"/>
                  </a:cubicBezTo>
                  <a:cubicBezTo>
                    <a:pt x="231813" y="9773"/>
                    <a:pt x="215602" y="21882"/>
                    <a:pt x="201232" y="36004"/>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44" name="Shape 944"/>
        <p:cNvGrpSpPr/>
        <p:nvPr/>
      </p:nvGrpSpPr>
      <p:grpSpPr>
        <a:xfrm>
          <a:off x="0" y="0"/>
          <a:ext cx="0" cy="0"/>
          <a:chOff x="0" y="0"/>
          <a:chExt cx="0" cy="0"/>
        </a:xfrm>
      </p:grpSpPr>
      <p:grpSp>
        <p:nvGrpSpPr>
          <p:cNvPr id="945" name="Google Shape;945;p10"/>
          <p:cNvGrpSpPr/>
          <p:nvPr/>
        </p:nvGrpSpPr>
        <p:grpSpPr>
          <a:xfrm flipH="1">
            <a:off x="-1099299" y="-1974203"/>
            <a:ext cx="11119284" cy="9091909"/>
            <a:chOff x="4604892" y="4772533"/>
            <a:chExt cx="1053142" cy="861123"/>
          </a:xfrm>
        </p:grpSpPr>
        <p:sp>
          <p:nvSpPr>
            <p:cNvPr id="946" name="Google Shape;946;p10"/>
            <p:cNvSpPr/>
            <p:nvPr/>
          </p:nvSpPr>
          <p:spPr>
            <a:xfrm>
              <a:off x="5040439" y="4796663"/>
              <a:ext cx="617595" cy="836993"/>
            </a:xfrm>
            <a:custGeom>
              <a:rect b="b" l="l" r="r" t="t"/>
              <a:pathLst>
                <a:path extrusionOk="0" h="836993" w="617595">
                  <a:moveTo>
                    <a:pt x="306705" y="284924"/>
                  </a:moveTo>
                  <a:cubicBezTo>
                    <a:pt x="373951" y="241745"/>
                    <a:pt x="457517" y="230124"/>
                    <a:pt x="522605" y="180848"/>
                  </a:cubicBezTo>
                  <a:cubicBezTo>
                    <a:pt x="547573" y="163138"/>
                    <a:pt x="569182" y="141116"/>
                    <a:pt x="586422" y="115824"/>
                  </a:cubicBezTo>
                  <a:cubicBezTo>
                    <a:pt x="608775" y="82105"/>
                    <a:pt x="622617" y="40513"/>
                    <a:pt x="615886" y="0"/>
                  </a:cubicBezTo>
                  <a:lnTo>
                    <a:pt x="612457" y="0"/>
                  </a:lnTo>
                  <a:cubicBezTo>
                    <a:pt x="610972" y="11036"/>
                    <a:pt x="608508" y="21914"/>
                    <a:pt x="605091" y="32512"/>
                  </a:cubicBezTo>
                  <a:cubicBezTo>
                    <a:pt x="597783" y="54381"/>
                    <a:pt x="586835" y="74860"/>
                    <a:pt x="572707" y="93091"/>
                  </a:cubicBezTo>
                  <a:lnTo>
                    <a:pt x="566357" y="100965"/>
                  </a:lnTo>
                  <a:cubicBezTo>
                    <a:pt x="564197" y="103505"/>
                    <a:pt x="561975" y="105982"/>
                    <a:pt x="560007" y="108585"/>
                  </a:cubicBezTo>
                  <a:cubicBezTo>
                    <a:pt x="543598" y="126435"/>
                    <a:pt x="525164" y="142310"/>
                    <a:pt x="505079" y="155892"/>
                  </a:cubicBezTo>
                  <a:cubicBezTo>
                    <a:pt x="492379" y="164719"/>
                    <a:pt x="476821" y="174117"/>
                    <a:pt x="463359" y="182182"/>
                  </a:cubicBezTo>
                  <a:cubicBezTo>
                    <a:pt x="439357" y="196405"/>
                    <a:pt x="415080" y="210566"/>
                    <a:pt x="390525" y="224663"/>
                  </a:cubicBezTo>
                  <a:cubicBezTo>
                    <a:pt x="355727" y="244920"/>
                    <a:pt x="305181" y="271780"/>
                    <a:pt x="272796" y="295084"/>
                  </a:cubicBezTo>
                  <a:cubicBezTo>
                    <a:pt x="263589" y="301434"/>
                    <a:pt x="253746" y="308991"/>
                    <a:pt x="245237" y="316230"/>
                  </a:cubicBezTo>
                  <a:cubicBezTo>
                    <a:pt x="198438" y="355917"/>
                    <a:pt x="168592" y="401891"/>
                    <a:pt x="145034" y="458089"/>
                  </a:cubicBezTo>
                  <a:cubicBezTo>
                    <a:pt x="99187" y="562292"/>
                    <a:pt x="87884" y="676339"/>
                    <a:pt x="35687" y="777430"/>
                  </a:cubicBezTo>
                  <a:cubicBezTo>
                    <a:pt x="25400" y="797439"/>
                    <a:pt x="13462" y="816553"/>
                    <a:pt x="0" y="834580"/>
                  </a:cubicBezTo>
                  <a:lnTo>
                    <a:pt x="2413" y="836994"/>
                  </a:lnTo>
                  <a:cubicBezTo>
                    <a:pt x="38926" y="808355"/>
                    <a:pt x="66294" y="768921"/>
                    <a:pt x="87122" y="727710"/>
                  </a:cubicBezTo>
                  <a:cubicBezTo>
                    <a:pt x="109531" y="681038"/>
                    <a:pt x="127597" y="632403"/>
                    <a:pt x="141097" y="582422"/>
                  </a:cubicBezTo>
                  <a:cubicBezTo>
                    <a:pt x="158369" y="521271"/>
                    <a:pt x="175387" y="458534"/>
                    <a:pt x="204597" y="401955"/>
                  </a:cubicBezTo>
                  <a:cubicBezTo>
                    <a:pt x="228854" y="352425"/>
                    <a:pt x="259334" y="314198"/>
                    <a:pt x="306705" y="284924"/>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7" name="Google Shape;947;p10"/>
            <p:cNvSpPr/>
            <p:nvPr/>
          </p:nvSpPr>
          <p:spPr>
            <a:xfrm>
              <a:off x="4606773" y="4772533"/>
              <a:ext cx="347918" cy="437641"/>
            </a:xfrm>
            <a:custGeom>
              <a:rect b="b" l="l" r="r" t="t"/>
              <a:pathLst>
                <a:path extrusionOk="0" h="437641" w="347918">
                  <a:moveTo>
                    <a:pt x="5485" y="437642"/>
                  </a:moveTo>
                  <a:cubicBezTo>
                    <a:pt x="18903" y="393084"/>
                    <a:pt x="41122" y="351669"/>
                    <a:pt x="70827" y="315849"/>
                  </a:cubicBezTo>
                  <a:cubicBezTo>
                    <a:pt x="85032" y="297751"/>
                    <a:pt x="100278" y="280492"/>
                    <a:pt x="116483" y="264160"/>
                  </a:cubicBezTo>
                  <a:cubicBezTo>
                    <a:pt x="128548" y="252413"/>
                    <a:pt x="142709" y="239585"/>
                    <a:pt x="155091" y="227711"/>
                  </a:cubicBezTo>
                  <a:cubicBezTo>
                    <a:pt x="168058" y="215144"/>
                    <a:pt x="181818" y="203441"/>
                    <a:pt x="196303" y="192659"/>
                  </a:cubicBezTo>
                  <a:cubicBezTo>
                    <a:pt x="216210" y="178581"/>
                    <a:pt x="237483" y="166541"/>
                    <a:pt x="259803" y="156718"/>
                  </a:cubicBezTo>
                  <a:cubicBezTo>
                    <a:pt x="277259" y="148927"/>
                    <a:pt x="293356" y="138404"/>
                    <a:pt x="307491" y="125539"/>
                  </a:cubicBezTo>
                  <a:cubicBezTo>
                    <a:pt x="339241" y="94615"/>
                    <a:pt x="360768" y="42291"/>
                    <a:pt x="339241" y="0"/>
                  </a:cubicBezTo>
                  <a:lnTo>
                    <a:pt x="335876" y="762"/>
                  </a:lnTo>
                  <a:cubicBezTo>
                    <a:pt x="334593" y="23533"/>
                    <a:pt x="327703" y="45631"/>
                    <a:pt x="315810" y="65088"/>
                  </a:cubicBezTo>
                  <a:cubicBezTo>
                    <a:pt x="303891" y="83667"/>
                    <a:pt x="289750" y="100724"/>
                    <a:pt x="273709" y="115888"/>
                  </a:cubicBezTo>
                  <a:cubicBezTo>
                    <a:pt x="257777" y="133572"/>
                    <a:pt x="240048" y="149555"/>
                    <a:pt x="220814" y="163576"/>
                  </a:cubicBezTo>
                  <a:cubicBezTo>
                    <a:pt x="193572" y="182626"/>
                    <a:pt x="162267" y="196469"/>
                    <a:pt x="133120" y="213042"/>
                  </a:cubicBezTo>
                  <a:cubicBezTo>
                    <a:pt x="109060" y="227647"/>
                    <a:pt x="86810" y="245040"/>
                    <a:pt x="66826" y="264858"/>
                  </a:cubicBezTo>
                  <a:cubicBezTo>
                    <a:pt x="39216" y="291770"/>
                    <a:pt x="18877" y="325241"/>
                    <a:pt x="7708" y="362140"/>
                  </a:cubicBezTo>
                  <a:cubicBezTo>
                    <a:pt x="4025" y="374390"/>
                    <a:pt x="1618" y="386988"/>
                    <a:pt x="532" y="399733"/>
                  </a:cubicBezTo>
                  <a:cubicBezTo>
                    <a:pt x="-554" y="412324"/>
                    <a:pt x="24" y="425005"/>
                    <a:pt x="2247" y="437451"/>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8" name="Google Shape;948;p10"/>
            <p:cNvSpPr/>
            <p:nvPr/>
          </p:nvSpPr>
          <p:spPr>
            <a:xfrm>
              <a:off x="4604892" y="4786058"/>
              <a:ext cx="539813" cy="632840"/>
            </a:xfrm>
            <a:custGeom>
              <a:rect b="b" l="l" r="r" t="t"/>
              <a:pathLst>
                <a:path extrusionOk="0" h="632840" w="539813">
                  <a:moveTo>
                    <a:pt x="303974" y="317500"/>
                  </a:moveTo>
                  <a:cubicBezTo>
                    <a:pt x="320294" y="251333"/>
                    <a:pt x="351917" y="209550"/>
                    <a:pt x="400876" y="164147"/>
                  </a:cubicBezTo>
                  <a:cubicBezTo>
                    <a:pt x="424116" y="142113"/>
                    <a:pt x="449898" y="118872"/>
                    <a:pt x="473011" y="96393"/>
                  </a:cubicBezTo>
                  <a:cubicBezTo>
                    <a:pt x="500253" y="69278"/>
                    <a:pt x="527050" y="38608"/>
                    <a:pt x="539814" y="1714"/>
                  </a:cubicBezTo>
                  <a:lnTo>
                    <a:pt x="536829" y="0"/>
                  </a:lnTo>
                  <a:cubicBezTo>
                    <a:pt x="525406" y="13500"/>
                    <a:pt x="513106" y="26226"/>
                    <a:pt x="499999" y="38100"/>
                  </a:cubicBezTo>
                  <a:cubicBezTo>
                    <a:pt x="481394" y="54927"/>
                    <a:pt x="458851" y="72771"/>
                    <a:pt x="439229" y="88900"/>
                  </a:cubicBezTo>
                  <a:cubicBezTo>
                    <a:pt x="417595" y="105442"/>
                    <a:pt x="397701" y="124142"/>
                    <a:pt x="379857" y="144716"/>
                  </a:cubicBezTo>
                  <a:cubicBezTo>
                    <a:pt x="372561" y="153651"/>
                    <a:pt x="365817" y="163023"/>
                    <a:pt x="359664" y="172783"/>
                  </a:cubicBezTo>
                  <a:cubicBezTo>
                    <a:pt x="341941" y="201949"/>
                    <a:pt x="325933" y="232118"/>
                    <a:pt x="311722" y="263144"/>
                  </a:cubicBezTo>
                  <a:cubicBezTo>
                    <a:pt x="296863" y="295402"/>
                    <a:pt x="283401" y="329819"/>
                    <a:pt x="269685" y="362585"/>
                  </a:cubicBezTo>
                  <a:cubicBezTo>
                    <a:pt x="260134" y="386734"/>
                    <a:pt x="249238" y="410330"/>
                    <a:pt x="237046" y="433260"/>
                  </a:cubicBezTo>
                  <a:cubicBezTo>
                    <a:pt x="202438" y="491998"/>
                    <a:pt x="146748" y="535369"/>
                    <a:pt x="90234" y="572579"/>
                  </a:cubicBezTo>
                  <a:cubicBezTo>
                    <a:pt x="60516" y="592010"/>
                    <a:pt x="29591" y="609981"/>
                    <a:pt x="0" y="629729"/>
                  </a:cubicBezTo>
                  <a:lnTo>
                    <a:pt x="1397" y="632841"/>
                  </a:lnTo>
                  <a:cubicBezTo>
                    <a:pt x="97409" y="605790"/>
                    <a:pt x="197739" y="561150"/>
                    <a:pt x="252032" y="473011"/>
                  </a:cubicBezTo>
                  <a:cubicBezTo>
                    <a:pt x="271094" y="441007"/>
                    <a:pt x="284620" y="406012"/>
                    <a:pt x="292036" y="369507"/>
                  </a:cubicBezTo>
                  <a:cubicBezTo>
                    <a:pt x="296101" y="352298"/>
                    <a:pt x="299529" y="334772"/>
                    <a:pt x="303974" y="317500"/>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9" name="Google Shape;949;p10"/>
            <p:cNvSpPr/>
            <p:nvPr/>
          </p:nvSpPr>
          <p:spPr>
            <a:xfrm>
              <a:off x="5287200" y="5067236"/>
              <a:ext cx="367029" cy="438277"/>
            </a:xfrm>
            <a:custGeom>
              <a:rect b="b" l="l" r="r" t="t"/>
              <a:pathLst>
                <a:path extrusionOk="0" h="438277" w="367029">
                  <a:moveTo>
                    <a:pt x="218249" y="72898"/>
                  </a:moveTo>
                  <a:lnTo>
                    <a:pt x="216535" y="74803"/>
                  </a:lnTo>
                  <a:lnTo>
                    <a:pt x="213296" y="78740"/>
                  </a:lnTo>
                  <a:cubicBezTo>
                    <a:pt x="211023" y="81324"/>
                    <a:pt x="208902" y="84036"/>
                    <a:pt x="206946" y="86868"/>
                  </a:cubicBezTo>
                  <a:cubicBezTo>
                    <a:pt x="199053" y="97892"/>
                    <a:pt x="192450" y="109779"/>
                    <a:pt x="187261" y="122301"/>
                  </a:cubicBezTo>
                  <a:cubicBezTo>
                    <a:pt x="169228" y="164529"/>
                    <a:pt x="164846" y="208979"/>
                    <a:pt x="153226" y="252095"/>
                  </a:cubicBezTo>
                  <a:cubicBezTo>
                    <a:pt x="144881" y="284302"/>
                    <a:pt x="130791" y="314744"/>
                    <a:pt x="111633" y="341948"/>
                  </a:cubicBezTo>
                  <a:cubicBezTo>
                    <a:pt x="108140" y="346964"/>
                    <a:pt x="104394" y="351727"/>
                    <a:pt x="100711" y="356616"/>
                  </a:cubicBezTo>
                  <a:lnTo>
                    <a:pt x="91884" y="367157"/>
                  </a:lnTo>
                  <a:lnTo>
                    <a:pt x="82550" y="377317"/>
                  </a:lnTo>
                  <a:cubicBezTo>
                    <a:pt x="58522" y="401981"/>
                    <a:pt x="30639" y="422567"/>
                    <a:pt x="0" y="438277"/>
                  </a:cubicBezTo>
                  <a:lnTo>
                    <a:pt x="13843" y="434404"/>
                  </a:lnTo>
                  <a:cubicBezTo>
                    <a:pt x="19114" y="432626"/>
                    <a:pt x="26543" y="430085"/>
                    <a:pt x="31877" y="428054"/>
                  </a:cubicBezTo>
                  <a:cubicBezTo>
                    <a:pt x="40132" y="424688"/>
                    <a:pt x="48070" y="420688"/>
                    <a:pt x="55943" y="416560"/>
                  </a:cubicBezTo>
                  <a:lnTo>
                    <a:pt x="66421" y="410210"/>
                  </a:lnTo>
                  <a:cubicBezTo>
                    <a:pt x="68516" y="409194"/>
                    <a:pt x="76835" y="403225"/>
                    <a:pt x="78613" y="402146"/>
                  </a:cubicBezTo>
                  <a:cubicBezTo>
                    <a:pt x="83947" y="398526"/>
                    <a:pt x="89154" y="394335"/>
                    <a:pt x="94234" y="390335"/>
                  </a:cubicBezTo>
                  <a:lnTo>
                    <a:pt x="105346" y="380683"/>
                  </a:lnTo>
                  <a:cubicBezTo>
                    <a:pt x="110934" y="375348"/>
                    <a:pt x="117539" y="368935"/>
                    <a:pt x="122555" y="363093"/>
                  </a:cubicBezTo>
                  <a:cubicBezTo>
                    <a:pt x="127190" y="358267"/>
                    <a:pt x="132588" y="351219"/>
                    <a:pt x="136779" y="346011"/>
                  </a:cubicBezTo>
                  <a:cubicBezTo>
                    <a:pt x="138874" y="343154"/>
                    <a:pt x="141986" y="338773"/>
                    <a:pt x="144018" y="335915"/>
                  </a:cubicBezTo>
                  <a:cubicBezTo>
                    <a:pt x="146050" y="333058"/>
                    <a:pt x="150368" y="326073"/>
                    <a:pt x="152019" y="323215"/>
                  </a:cubicBezTo>
                  <a:cubicBezTo>
                    <a:pt x="158039" y="313265"/>
                    <a:pt x="163404" y="302933"/>
                    <a:pt x="168084" y="292291"/>
                  </a:cubicBezTo>
                  <a:cubicBezTo>
                    <a:pt x="187896" y="246761"/>
                    <a:pt x="191960" y="196342"/>
                    <a:pt x="205803" y="149161"/>
                  </a:cubicBezTo>
                  <a:cubicBezTo>
                    <a:pt x="209918" y="134887"/>
                    <a:pt x="215493" y="121076"/>
                    <a:pt x="222440" y="107950"/>
                  </a:cubicBezTo>
                  <a:cubicBezTo>
                    <a:pt x="252666" y="52705"/>
                    <a:pt x="312610" y="26416"/>
                    <a:pt x="367030" y="0"/>
                  </a:cubicBezTo>
                  <a:cubicBezTo>
                    <a:pt x="313499" y="11874"/>
                    <a:pt x="256921" y="30607"/>
                    <a:pt x="218249" y="72898"/>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0" name="Google Shape;950;p10"/>
            <p:cNvSpPr/>
            <p:nvPr/>
          </p:nvSpPr>
          <p:spPr>
            <a:xfrm>
              <a:off x="4864742" y="4773739"/>
              <a:ext cx="525391" cy="765746"/>
            </a:xfrm>
            <a:custGeom>
              <a:rect b="b" l="l" r="r" t="t"/>
              <a:pathLst>
                <a:path extrusionOk="0" h="765746" w="525391">
                  <a:moveTo>
                    <a:pt x="266057" y="393446"/>
                  </a:moveTo>
                  <a:cubicBezTo>
                    <a:pt x="274629" y="387604"/>
                    <a:pt x="283011" y="381381"/>
                    <a:pt x="291457" y="375285"/>
                  </a:cubicBezTo>
                  <a:cubicBezTo>
                    <a:pt x="297299" y="370586"/>
                    <a:pt x="304157" y="365633"/>
                    <a:pt x="309809" y="361061"/>
                  </a:cubicBezTo>
                  <a:cubicBezTo>
                    <a:pt x="315460" y="356489"/>
                    <a:pt x="321747" y="351219"/>
                    <a:pt x="327652" y="346265"/>
                  </a:cubicBezTo>
                  <a:cubicBezTo>
                    <a:pt x="337241" y="337757"/>
                    <a:pt x="347083" y="329247"/>
                    <a:pt x="356417" y="320484"/>
                  </a:cubicBezTo>
                  <a:cubicBezTo>
                    <a:pt x="365752" y="311721"/>
                    <a:pt x="373309" y="304482"/>
                    <a:pt x="381817" y="296418"/>
                  </a:cubicBezTo>
                  <a:cubicBezTo>
                    <a:pt x="383596" y="294513"/>
                    <a:pt x="388167" y="290068"/>
                    <a:pt x="390009" y="288036"/>
                  </a:cubicBezTo>
                  <a:cubicBezTo>
                    <a:pt x="396359" y="281686"/>
                    <a:pt x="404995" y="272161"/>
                    <a:pt x="411282" y="265176"/>
                  </a:cubicBezTo>
                  <a:cubicBezTo>
                    <a:pt x="417568" y="258191"/>
                    <a:pt x="423092" y="250825"/>
                    <a:pt x="428680" y="243903"/>
                  </a:cubicBezTo>
                  <a:cubicBezTo>
                    <a:pt x="432427" y="238570"/>
                    <a:pt x="436301" y="233172"/>
                    <a:pt x="439984" y="227774"/>
                  </a:cubicBezTo>
                  <a:cubicBezTo>
                    <a:pt x="443666" y="222377"/>
                    <a:pt x="448302" y="214249"/>
                    <a:pt x="452239" y="207518"/>
                  </a:cubicBezTo>
                  <a:cubicBezTo>
                    <a:pt x="456176" y="200787"/>
                    <a:pt x="459415" y="193484"/>
                    <a:pt x="462843" y="186372"/>
                  </a:cubicBezTo>
                  <a:cubicBezTo>
                    <a:pt x="465003" y="182118"/>
                    <a:pt x="467161" y="176466"/>
                    <a:pt x="469193" y="171895"/>
                  </a:cubicBezTo>
                  <a:cubicBezTo>
                    <a:pt x="471226" y="167322"/>
                    <a:pt x="473575" y="161290"/>
                    <a:pt x="474972" y="157163"/>
                  </a:cubicBezTo>
                  <a:lnTo>
                    <a:pt x="479861" y="142176"/>
                  </a:lnTo>
                  <a:cubicBezTo>
                    <a:pt x="481385" y="137668"/>
                    <a:pt x="483036" y="131826"/>
                    <a:pt x="484179" y="127000"/>
                  </a:cubicBezTo>
                  <a:cubicBezTo>
                    <a:pt x="485132" y="123190"/>
                    <a:pt x="487101" y="115633"/>
                    <a:pt x="487990" y="111760"/>
                  </a:cubicBezTo>
                  <a:cubicBezTo>
                    <a:pt x="489514" y="104203"/>
                    <a:pt x="490974" y="96202"/>
                    <a:pt x="492244" y="88519"/>
                  </a:cubicBezTo>
                  <a:cubicBezTo>
                    <a:pt x="497197" y="58991"/>
                    <a:pt x="498149" y="21399"/>
                    <a:pt x="525391" y="3111"/>
                  </a:cubicBezTo>
                  <a:lnTo>
                    <a:pt x="524058" y="0"/>
                  </a:lnTo>
                  <a:cubicBezTo>
                    <a:pt x="518749" y="1321"/>
                    <a:pt x="513713" y="3575"/>
                    <a:pt x="509198" y="6667"/>
                  </a:cubicBezTo>
                  <a:cubicBezTo>
                    <a:pt x="484434" y="24003"/>
                    <a:pt x="476623" y="56007"/>
                    <a:pt x="468622" y="83502"/>
                  </a:cubicBezTo>
                  <a:cubicBezTo>
                    <a:pt x="466463" y="90424"/>
                    <a:pt x="464367" y="97853"/>
                    <a:pt x="462272" y="104839"/>
                  </a:cubicBezTo>
                  <a:cubicBezTo>
                    <a:pt x="461129" y="108204"/>
                    <a:pt x="458526" y="115507"/>
                    <a:pt x="457446" y="118808"/>
                  </a:cubicBezTo>
                  <a:cubicBezTo>
                    <a:pt x="455033" y="126492"/>
                    <a:pt x="449826" y="139001"/>
                    <a:pt x="447032" y="146495"/>
                  </a:cubicBezTo>
                  <a:cubicBezTo>
                    <a:pt x="444810" y="151511"/>
                    <a:pt x="440682" y="161734"/>
                    <a:pt x="438205" y="166814"/>
                  </a:cubicBezTo>
                  <a:cubicBezTo>
                    <a:pt x="433951" y="175641"/>
                    <a:pt x="429951" y="184658"/>
                    <a:pt x="425505" y="193421"/>
                  </a:cubicBezTo>
                  <a:cubicBezTo>
                    <a:pt x="422966" y="198310"/>
                    <a:pt x="419727" y="205105"/>
                    <a:pt x="417314" y="209995"/>
                  </a:cubicBezTo>
                  <a:cubicBezTo>
                    <a:pt x="413822" y="216345"/>
                    <a:pt x="410329" y="223139"/>
                    <a:pt x="406964" y="229743"/>
                  </a:cubicBezTo>
                  <a:lnTo>
                    <a:pt x="405122" y="232982"/>
                  </a:lnTo>
                  <a:cubicBezTo>
                    <a:pt x="403090" y="236538"/>
                    <a:pt x="399788" y="242443"/>
                    <a:pt x="397820" y="245682"/>
                  </a:cubicBezTo>
                  <a:cubicBezTo>
                    <a:pt x="395851" y="248920"/>
                    <a:pt x="388612" y="260731"/>
                    <a:pt x="386135" y="264732"/>
                  </a:cubicBezTo>
                  <a:cubicBezTo>
                    <a:pt x="376668" y="279533"/>
                    <a:pt x="366057" y="293567"/>
                    <a:pt x="354385" y="306705"/>
                  </a:cubicBezTo>
                  <a:cubicBezTo>
                    <a:pt x="345883" y="315982"/>
                    <a:pt x="336802" y="324720"/>
                    <a:pt x="327208" y="332867"/>
                  </a:cubicBezTo>
                  <a:cubicBezTo>
                    <a:pt x="323455" y="336213"/>
                    <a:pt x="319531" y="339376"/>
                    <a:pt x="315460" y="342328"/>
                  </a:cubicBezTo>
                  <a:cubicBezTo>
                    <a:pt x="309428" y="346837"/>
                    <a:pt x="303522" y="351536"/>
                    <a:pt x="297109" y="355536"/>
                  </a:cubicBezTo>
                  <a:lnTo>
                    <a:pt x="290759" y="359601"/>
                  </a:lnTo>
                  <a:cubicBezTo>
                    <a:pt x="286504" y="362204"/>
                    <a:pt x="282313" y="364998"/>
                    <a:pt x="278059" y="367284"/>
                  </a:cubicBezTo>
                  <a:cubicBezTo>
                    <a:pt x="255859" y="379241"/>
                    <a:pt x="232954" y="389846"/>
                    <a:pt x="209479" y="399034"/>
                  </a:cubicBezTo>
                  <a:cubicBezTo>
                    <a:pt x="168648" y="416052"/>
                    <a:pt x="126929" y="435801"/>
                    <a:pt x="93020" y="465010"/>
                  </a:cubicBezTo>
                  <a:cubicBezTo>
                    <a:pt x="41711" y="509460"/>
                    <a:pt x="13645" y="575437"/>
                    <a:pt x="4120" y="641667"/>
                  </a:cubicBezTo>
                  <a:cubicBezTo>
                    <a:pt x="-1373" y="682847"/>
                    <a:pt x="-1373" y="724567"/>
                    <a:pt x="4120" y="765746"/>
                  </a:cubicBezTo>
                  <a:lnTo>
                    <a:pt x="7548" y="765746"/>
                  </a:lnTo>
                  <a:cubicBezTo>
                    <a:pt x="12121" y="737997"/>
                    <a:pt x="16248" y="710628"/>
                    <a:pt x="22090" y="683196"/>
                  </a:cubicBezTo>
                  <a:cubicBezTo>
                    <a:pt x="37140" y="610552"/>
                    <a:pt x="66096" y="537146"/>
                    <a:pt x="122039" y="486346"/>
                  </a:cubicBezTo>
                  <a:cubicBezTo>
                    <a:pt x="151185" y="459740"/>
                    <a:pt x="186682" y="441896"/>
                    <a:pt x="220845" y="421767"/>
                  </a:cubicBezTo>
                  <a:cubicBezTo>
                    <a:pt x="235196" y="413195"/>
                    <a:pt x="251261" y="403352"/>
                    <a:pt x="266057" y="393446"/>
                  </a:cubicBez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51" name="Google Shape;951;p10"/>
          <p:cNvSpPr/>
          <p:nvPr/>
        </p:nvSpPr>
        <p:spPr>
          <a:xfrm rot="402590">
            <a:off x="-774003" y="-1141133"/>
            <a:ext cx="10149892" cy="3854327"/>
          </a:xfrm>
          <a:custGeom>
            <a:rect b="b" l="l" r="r" t="t"/>
            <a:pathLst>
              <a:path extrusionOk="0" h="559434" w="1473200">
                <a:moveTo>
                  <a:pt x="0" y="559435"/>
                </a:moveTo>
                <a:cubicBezTo>
                  <a:pt x="95371" y="558755"/>
                  <a:pt x="190506" y="549872"/>
                  <a:pt x="284353" y="532892"/>
                </a:cubicBezTo>
                <a:cubicBezTo>
                  <a:pt x="535495" y="487045"/>
                  <a:pt x="755142" y="385064"/>
                  <a:pt x="999427" y="324866"/>
                </a:cubicBezTo>
                <a:cubicBezTo>
                  <a:pt x="1154640" y="287115"/>
                  <a:pt x="1313497" y="266395"/>
                  <a:pt x="1473200" y="263080"/>
                </a:cubicBezTo>
                <a:lnTo>
                  <a:pt x="1473200" y="0"/>
                </a:lnTo>
                <a:lnTo>
                  <a:pt x="0" y="0"/>
                </a:lnTo>
                <a:close/>
              </a:path>
            </a:pathLst>
          </a:custGeom>
          <a:solidFill>
            <a:srgbClr val="E0EDFB">
              <a:alpha val="274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2" name="Google Shape;95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53" name="Google Shape;953;p10"/>
          <p:cNvSpPr txBox="1"/>
          <p:nvPr>
            <p:ph idx="1" type="subTitle"/>
          </p:nvPr>
        </p:nvSpPr>
        <p:spPr>
          <a:xfrm>
            <a:off x="1090025" y="2752128"/>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4" name="Google Shape;954;p10"/>
          <p:cNvSpPr txBox="1"/>
          <p:nvPr>
            <p:ph idx="2" type="subTitle"/>
          </p:nvPr>
        </p:nvSpPr>
        <p:spPr>
          <a:xfrm>
            <a:off x="3484350" y="3437928"/>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5" name="Google Shape;955;p10"/>
          <p:cNvSpPr txBox="1"/>
          <p:nvPr>
            <p:ph idx="3" type="subTitle"/>
          </p:nvPr>
        </p:nvSpPr>
        <p:spPr>
          <a:xfrm>
            <a:off x="5878675" y="2752128"/>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6" name="Google Shape;956;p10"/>
          <p:cNvSpPr txBox="1"/>
          <p:nvPr>
            <p:ph idx="4" type="subTitle"/>
          </p:nvPr>
        </p:nvSpPr>
        <p:spPr>
          <a:xfrm>
            <a:off x="1090025" y="2297551"/>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7" name="Google Shape;957;p10"/>
          <p:cNvSpPr txBox="1"/>
          <p:nvPr>
            <p:ph idx="5" type="subTitle"/>
          </p:nvPr>
        </p:nvSpPr>
        <p:spPr>
          <a:xfrm>
            <a:off x="3484350" y="2983351"/>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8" name="Google Shape;958;p10"/>
          <p:cNvSpPr txBox="1"/>
          <p:nvPr>
            <p:ph idx="6" type="subTitle"/>
          </p:nvPr>
        </p:nvSpPr>
        <p:spPr>
          <a:xfrm>
            <a:off x="5878675" y="2297551"/>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9" name="Google Shape;959;p10"/>
          <p:cNvSpPr/>
          <p:nvPr/>
        </p:nvSpPr>
        <p:spPr>
          <a:xfrm rot="1121890">
            <a:off x="4398268" y="2666176"/>
            <a:ext cx="4968557" cy="3681668"/>
          </a:xfrm>
          <a:custGeom>
            <a:rect b="b" l="l" r="r" t="t"/>
            <a:pathLst>
              <a:path extrusionOk="0" h="404177" w="1924875">
                <a:moveTo>
                  <a:pt x="619061" y="306515"/>
                </a:moveTo>
                <a:cubicBezTo>
                  <a:pt x="416261" y="355911"/>
                  <a:pt x="208680" y="383013"/>
                  <a:pt x="0" y="387350"/>
                </a:cubicBezTo>
                <a:lnTo>
                  <a:pt x="0" y="404178"/>
                </a:lnTo>
                <a:lnTo>
                  <a:pt x="1924876" y="404178"/>
                </a:lnTo>
                <a:lnTo>
                  <a:pt x="1924876" y="0"/>
                </a:lnTo>
                <a:cubicBezTo>
                  <a:pt x="1800289" y="933"/>
                  <a:pt x="1675955" y="12554"/>
                  <a:pt x="1553337" y="34734"/>
                </a:cubicBezTo>
                <a:cubicBezTo>
                  <a:pt x="1225169" y="94615"/>
                  <a:pt x="938149" y="227838"/>
                  <a:pt x="619061" y="306515"/>
                </a:cubicBezTo>
                <a:close/>
              </a:path>
            </a:pathLst>
          </a:custGeom>
          <a:solidFill>
            <a:srgbClr val="051A56">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0" name="Google Shape;960;p10"/>
          <p:cNvSpPr/>
          <p:nvPr/>
        </p:nvSpPr>
        <p:spPr>
          <a:xfrm>
            <a:off x="107740" y="-225104"/>
            <a:ext cx="1991316" cy="1242828"/>
          </a:xfrm>
          <a:custGeom>
            <a:rect b="b" l="l" r="r" t="t"/>
            <a:pathLst>
              <a:path extrusionOk="0" h="551755" w="884047">
                <a:moveTo>
                  <a:pt x="415925" y="61282"/>
                </a:moveTo>
                <a:lnTo>
                  <a:pt x="414528" y="61790"/>
                </a:lnTo>
                <a:cubicBezTo>
                  <a:pt x="406667" y="55947"/>
                  <a:pt x="399986" y="48664"/>
                  <a:pt x="394843" y="40327"/>
                </a:cubicBezTo>
                <a:cubicBezTo>
                  <a:pt x="373190" y="6354"/>
                  <a:pt x="343535" y="-10029"/>
                  <a:pt x="303466" y="6481"/>
                </a:cubicBezTo>
                <a:cubicBezTo>
                  <a:pt x="314833" y="20502"/>
                  <a:pt x="321494" y="37742"/>
                  <a:pt x="322516" y="55757"/>
                </a:cubicBezTo>
                <a:cubicBezTo>
                  <a:pt x="325120" y="87507"/>
                  <a:pt x="316547" y="82681"/>
                  <a:pt x="318579" y="107002"/>
                </a:cubicBezTo>
                <a:lnTo>
                  <a:pt x="318579" y="107002"/>
                </a:lnTo>
                <a:cubicBezTo>
                  <a:pt x="154877" y="206443"/>
                  <a:pt x="102045" y="363478"/>
                  <a:pt x="82359" y="386783"/>
                </a:cubicBezTo>
                <a:cubicBezTo>
                  <a:pt x="81852" y="386783"/>
                  <a:pt x="81216" y="387735"/>
                  <a:pt x="80454" y="389196"/>
                </a:cubicBezTo>
                <a:cubicBezTo>
                  <a:pt x="79692" y="390656"/>
                  <a:pt x="79058" y="391101"/>
                  <a:pt x="78422" y="391990"/>
                </a:cubicBezTo>
                <a:cubicBezTo>
                  <a:pt x="77915" y="379797"/>
                  <a:pt x="70739" y="339285"/>
                  <a:pt x="0" y="320108"/>
                </a:cubicBezTo>
                <a:cubicBezTo>
                  <a:pt x="0" y="320108"/>
                  <a:pt x="40196" y="367669"/>
                  <a:pt x="42735" y="398530"/>
                </a:cubicBezTo>
                <a:cubicBezTo>
                  <a:pt x="45276" y="429391"/>
                  <a:pt x="60515" y="435741"/>
                  <a:pt x="60515" y="435741"/>
                </a:cubicBezTo>
                <a:cubicBezTo>
                  <a:pt x="60515" y="435741"/>
                  <a:pt x="48768" y="447552"/>
                  <a:pt x="60515" y="469206"/>
                </a:cubicBezTo>
                <a:cubicBezTo>
                  <a:pt x="72263" y="490859"/>
                  <a:pt x="55563" y="551756"/>
                  <a:pt x="55563" y="551756"/>
                </a:cubicBezTo>
                <a:cubicBezTo>
                  <a:pt x="55563" y="551756"/>
                  <a:pt x="106997" y="518228"/>
                  <a:pt x="88519" y="430407"/>
                </a:cubicBezTo>
                <a:cubicBezTo>
                  <a:pt x="128397" y="397641"/>
                  <a:pt x="196469" y="376051"/>
                  <a:pt x="269303" y="359160"/>
                </a:cubicBezTo>
                <a:cubicBezTo>
                  <a:pt x="261645" y="369879"/>
                  <a:pt x="254787" y="381150"/>
                  <a:pt x="248793" y="392878"/>
                </a:cubicBezTo>
                <a:cubicBezTo>
                  <a:pt x="284290" y="384052"/>
                  <a:pt x="321627" y="364177"/>
                  <a:pt x="356045" y="340999"/>
                </a:cubicBezTo>
                <a:cubicBezTo>
                  <a:pt x="428561" y="326966"/>
                  <a:pt x="496316" y="315091"/>
                  <a:pt x="536003" y="299216"/>
                </a:cubicBezTo>
                <a:lnTo>
                  <a:pt x="540258" y="297502"/>
                </a:lnTo>
                <a:cubicBezTo>
                  <a:pt x="555942" y="298518"/>
                  <a:pt x="578358" y="297057"/>
                  <a:pt x="595440" y="311281"/>
                </a:cubicBezTo>
                <a:cubicBezTo>
                  <a:pt x="619252" y="331410"/>
                  <a:pt x="672021" y="404816"/>
                  <a:pt x="672021" y="404816"/>
                </a:cubicBezTo>
                <a:cubicBezTo>
                  <a:pt x="725043" y="353382"/>
                  <a:pt x="683895" y="270387"/>
                  <a:pt x="663130" y="236160"/>
                </a:cubicBezTo>
                <a:cubicBezTo>
                  <a:pt x="727647" y="199394"/>
                  <a:pt x="783082" y="161612"/>
                  <a:pt x="794004" y="148658"/>
                </a:cubicBezTo>
                <a:cubicBezTo>
                  <a:pt x="801307" y="141215"/>
                  <a:pt x="805371" y="131195"/>
                  <a:pt x="805307" y="120781"/>
                </a:cubicBezTo>
                <a:lnTo>
                  <a:pt x="805307" y="120781"/>
                </a:lnTo>
                <a:cubicBezTo>
                  <a:pt x="806450" y="118819"/>
                  <a:pt x="806450" y="116393"/>
                  <a:pt x="805307" y="114431"/>
                </a:cubicBezTo>
                <a:cubicBezTo>
                  <a:pt x="804799" y="112659"/>
                  <a:pt x="803656" y="111129"/>
                  <a:pt x="802132" y="110113"/>
                </a:cubicBezTo>
                <a:lnTo>
                  <a:pt x="799401" y="103763"/>
                </a:lnTo>
                <a:cubicBezTo>
                  <a:pt x="803021" y="104062"/>
                  <a:pt x="806640" y="103020"/>
                  <a:pt x="809562" y="100842"/>
                </a:cubicBezTo>
                <a:cubicBezTo>
                  <a:pt x="837057" y="92028"/>
                  <a:pt x="859980" y="72813"/>
                  <a:pt x="873442" y="47312"/>
                </a:cubicBezTo>
                <a:cubicBezTo>
                  <a:pt x="878523" y="38060"/>
                  <a:pt x="882142" y="28046"/>
                  <a:pt x="884047" y="17657"/>
                </a:cubicBezTo>
                <a:cubicBezTo>
                  <a:pt x="585343" y="-31492"/>
                  <a:pt x="415925" y="61282"/>
                  <a:pt x="415925" y="61282"/>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1" name="Google Shape;961;p10"/>
          <p:cNvSpPr/>
          <p:nvPr/>
        </p:nvSpPr>
        <p:spPr>
          <a:xfrm flipH="1">
            <a:off x="7818276" y="1187479"/>
            <a:ext cx="1677562" cy="940328"/>
          </a:xfrm>
          <a:custGeom>
            <a:rect b="b" l="l" r="r" t="t"/>
            <a:pathLst>
              <a:path extrusionOk="0" h="576005" w="1027603">
                <a:moveTo>
                  <a:pt x="774315" y="220209"/>
                </a:moveTo>
                <a:cubicBezTo>
                  <a:pt x="774315" y="220209"/>
                  <a:pt x="728658" y="209033"/>
                  <a:pt x="720847" y="126483"/>
                </a:cubicBezTo>
                <a:cubicBezTo>
                  <a:pt x="713037" y="43933"/>
                  <a:pt x="711577" y="-6867"/>
                  <a:pt x="690558" y="753"/>
                </a:cubicBezTo>
                <a:cubicBezTo>
                  <a:pt x="676778" y="5642"/>
                  <a:pt x="647569" y="142294"/>
                  <a:pt x="585212" y="159122"/>
                </a:cubicBezTo>
                <a:cubicBezTo>
                  <a:pt x="522854" y="175950"/>
                  <a:pt x="339466" y="171377"/>
                  <a:pt x="269045" y="150867"/>
                </a:cubicBezTo>
                <a:cubicBezTo>
                  <a:pt x="224595" y="137786"/>
                  <a:pt x="170747" y="111243"/>
                  <a:pt x="128647" y="95241"/>
                </a:cubicBezTo>
                <a:lnTo>
                  <a:pt x="129091" y="94923"/>
                </a:lnTo>
                <a:cubicBezTo>
                  <a:pt x="129091" y="94923"/>
                  <a:pt x="111692" y="71936"/>
                  <a:pt x="137473" y="59300"/>
                </a:cubicBezTo>
                <a:cubicBezTo>
                  <a:pt x="137473" y="59300"/>
                  <a:pt x="112073" y="16691"/>
                  <a:pt x="69147" y="82477"/>
                </a:cubicBezTo>
                <a:lnTo>
                  <a:pt x="69147" y="82477"/>
                </a:lnTo>
                <a:cubicBezTo>
                  <a:pt x="33778" y="85652"/>
                  <a:pt x="1773" y="102353"/>
                  <a:pt x="59" y="145342"/>
                </a:cubicBezTo>
                <a:cubicBezTo>
                  <a:pt x="-1719" y="190872"/>
                  <a:pt x="37016" y="124578"/>
                  <a:pt x="68067" y="124895"/>
                </a:cubicBezTo>
                <a:cubicBezTo>
                  <a:pt x="99119" y="125213"/>
                  <a:pt x="113534" y="135182"/>
                  <a:pt x="140394" y="174362"/>
                </a:cubicBezTo>
                <a:cubicBezTo>
                  <a:pt x="165750" y="209827"/>
                  <a:pt x="196268" y="241291"/>
                  <a:pt x="230945" y="267707"/>
                </a:cubicBezTo>
                <a:lnTo>
                  <a:pt x="230945" y="267707"/>
                </a:lnTo>
                <a:lnTo>
                  <a:pt x="230945" y="267707"/>
                </a:lnTo>
                <a:cubicBezTo>
                  <a:pt x="233548" y="269803"/>
                  <a:pt x="236279" y="271898"/>
                  <a:pt x="239010" y="274057"/>
                </a:cubicBezTo>
                <a:lnTo>
                  <a:pt x="241486" y="275962"/>
                </a:lnTo>
                <a:lnTo>
                  <a:pt x="247836" y="280534"/>
                </a:lnTo>
                <a:lnTo>
                  <a:pt x="250884" y="282756"/>
                </a:lnTo>
                <a:lnTo>
                  <a:pt x="257234" y="287138"/>
                </a:lnTo>
                <a:lnTo>
                  <a:pt x="260409" y="289360"/>
                </a:lnTo>
                <a:lnTo>
                  <a:pt x="266759" y="293932"/>
                </a:lnTo>
                <a:lnTo>
                  <a:pt x="269744" y="295964"/>
                </a:lnTo>
                <a:lnTo>
                  <a:pt x="277808" y="301235"/>
                </a:lnTo>
                <a:lnTo>
                  <a:pt x="279713" y="302505"/>
                </a:lnTo>
                <a:cubicBezTo>
                  <a:pt x="286698" y="306950"/>
                  <a:pt x="294001" y="311458"/>
                  <a:pt x="301621" y="315967"/>
                </a:cubicBezTo>
                <a:lnTo>
                  <a:pt x="303335" y="316919"/>
                </a:lnTo>
                <a:cubicBezTo>
                  <a:pt x="306510" y="318825"/>
                  <a:pt x="309685" y="320729"/>
                  <a:pt x="313114" y="322571"/>
                </a:cubicBezTo>
                <a:lnTo>
                  <a:pt x="315654" y="323968"/>
                </a:lnTo>
                <a:cubicBezTo>
                  <a:pt x="318829" y="325746"/>
                  <a:pt x="322004" y="327524"/>
                  <a:pt x="325243" y="329238"/>
                </a:cubicBezTo>
                <a:lnTo>
                  <a:pt x="327909" y="330699"/>
                </a:lnTo>
                <a:lnTo>
                  <a:pt x="338387" y="336160"/>
                </a:lnTo>
                <a:lnTo>
                  <a:pt x="340356" y="337176"/>
                </a:lnTo>
                <a:cubicBezTo>
                  <a:pt x="357818" y="346003"/>
                  <a:pt x="376551" y="354702"/>
                  <a:pt x="396744" y="362957"/>
                </a:cubicBezTo>
                <a:lnTo>
                  <a:pt x="397823" y="363401"/>
                </a:lnTo>
                <a:cubicBezTo>
                  <a:pt x="402522" y="365370"/>
                  <a:pt x="407284" y="367211"/>
                  <a:pt x="412174" y="369116"/>
                </a:cubicBezTo>
                <a:lnTo>
                  <a:pt x="413508" y="369625"/>
                </a:lnTo>
                <a:cubicBezTo>
                  <a:pt x="418524" y="371593"/>
                  <a:pt x="423668" y="373498"/>
                  <a:pt x="428875" y="375403"/>
                </a:cubicBezTo>
                <a:lnTo>
                  <a:pt x="429192" y="375403"/>
                </a:lnTo>
                <a:cubicBezTo>
                  <a:pt x="458561" y="386007"/>
                  <a:pt x="488444" y="395120"/>
                  <a:pt x="518727" y="402708"/>
                </a:cubicBezTo>
                <a:lnTo>
                  <a:pt x="518727" y="402708"/>
                </a:lnTo>
                <a:cubicBezTo>
                  <a:pt x="589542" y="420120"/>
                  <a:pt x="661818" y="430915"/>
                  <a:pt x="734627" y="434966"/>
                </a:cubicBezTo>
                <a:cubicBezTo>
                  <a:pt x="719451" y="477765"/>
                  <a:pt x="679572" y="530216"/>
                  <a:pt x="679763" y="545138"/>
                </a:cubicBezTo>
                <a:cubicBezTo>
                  <a:pt x="679763" y="564188"/>
                  <a:pt x="713672" y="602923"/>
                  <a:pt x="782443" y="546916"/>
                </a:cubicBezTo>
                <a:cubicBezTo>
                  <a:pt x="822511" y="514278"/>
                  <a:pt x="830512" y="469447"/>
                  <a:pt x="830195" y="437697"/>
                </a:cubicBezTo>
                <a:lnTo>
                  <a:pt x="850896" y="437697"/>
                </a:lnTo>
                <a:lnTo>
                  <a:pt x="851975" y="437697"/>
                </a:lnTo>
                <a:cubicBezTo>
                  <a:pt x="860992" y="437697"/>
                  <a:pt x="870009" y="437316"/>
                  <a:pt x="879216" y="436998"/>
                </a:cubicBezTo>
                <a:lnTo>
                  <a:pt x="881312" y="436998"/>
                </a:lnTo>
                <a:lnTo>
                  <a:pt x="882265" y="436998"/>
                </a:lnTo>
                <a:lnTo>
                  <a:pt x="883344" y="436998"/>
                </a:lnTo>
                <a:lnTo>
                  <a:pt x="884551" y="436998"/>
                </a:lnTo>
                <a:lnTo>
                  <a:pt x="885947" y="436998"/>
                </a:lnTo>
                <a:lnTo>
                  <a:pt x="887408" y="436998"/>
                </a:lnTo>
                <a:lnTo>
                  <a:pt x="889059" y="436998"/>
                </a:lnTo>
                <a:lnTo>
                  <a:pt x="890774" y="436998"/>
                </a:lnTo>
                <a:lnTo>
                  <a:pt x="898902" y="436109"/>
                </a:lnTo>
                <a:lnTo>
                  <a:pt x="900997" y="436109"/>
                </a:lnTo>
                <a:lnTo>
                  <a:pt x="903664" y="435728"/>
                </a:lnTo>
                <a:lnTo>
                  <a:pt x="905696" y="435728"/>
                </a:lnTo>
                <a:lnTo>
                  <a:pt x="908744" y="435347"/>
                </a:lnTo>
                <a:lnTo>
                  <a:pt x="910840" y="435029"/>
                </a:lnTo>
                <a:lnTo>
                  <a:pt x="914078" y="434585"/>
                </a:lnTo>
                <a:lnTo>
                  <a:pt x="916237" y="434267"/>
                </a:lnTo>
                <a:lnTo>
                  <a:pt x="919666" y="433760"/>
                </a:lnTo>
                <a:lnTo>
                  <a:pt x="921762" y="433442"/>
                </a:lnTo>
                <a:lnTo>
                  <a:pt x="925508" y="432807"/>
                </a:lnTo>
                <a:lnTo>
                  <a:pt x="926588" y="432807"/>
                </a:lnTo>
                <a:cubicBezTo>
                  <a:pt x="929508" y="432363"/>
                  <a:pt x="932493" y="431791"/>
                  <a:pt x="935541" y="431219"/>
                </a:cubicBezTo>
                <a:lnTo>
                  <a:pt x="937065" y="431219"/>
                </a:lnTo>
                <a:lnTo>
                  <a:pt x="941002" y="430457"/>
                </a:lnTo>
                <a:lnTo>
                  <a:pt x="943288" y="430013"/>
                </a:lnTo>
                <a:lnTo>
                  <a:pt x="947162" y="429188"/>
                </a:lnTo>
                <a:lnTo>
                  <a:pt x="949575" y="428679"/>
                </a:lnTo>
                <a:lnTo>
                  <a:pt x="953384" y="427854"/>
                </a:lnTo>
                <a:lnTo>
                  <a:pt x="955861" y="427282"/>
                </a:lnTo>
                <a:lnTo>
                  <a:pt x="959734" y="426330"/>
                </a:lnTo>
                <a:lnTo>
                  <a:pt x="962147" y="425758"/>
                </a:lnTo>
                <a:lnTo>
                  <a:pt x="966021" y="424742"/>
                </a:lnTo>
                <a:lnTo>
                  <a:pt x="968053" y="424171"/>
                </a:lnTo>
                <a:cubicBezTo>
                  <a:pt x="972689" y="422901"/>
                  <a:pt x="977197" y="421504"/>
                  <a:pt x="981578" y="420044"/>
                </a:cubicBezTo>
                <a:lnTo>
                  <a:pt x="983674" y="419345"/>
                </a:lnTo>
                <a:lnTo>
                  <a:pt x="987103" y="418075"/>
                </a:lnTo>
                <a:lnTo>
                  <a:pt x="989389" y="417250"/>
                </a:lnTo>
                <a:lnTo>
                  <a:pt x="992627" y="415979"/>
                </a:lnTo>
                <a:lnTo>
                  <a:pt x="994914" y="415027"/>
                </a:lnTo>
                <a:lnTo>
                  <a:pt x="997962" y="413694"/>
                </a:lnTo>
                <a:lnTo>
                  <a:pt x="1000121" y="412678"/>
                </a:lnTo>
                <a:lnTo>
                  <a:pt x="1002978" y="411217"/>
                </a:lnTo>
                <a:cubicBezTo>
                  <a:pt x="1003651" y="410893"/>
                  <a:pt x="1004312" y="410538"/>
                  <a:pt x="1004946" y="410138"/>
                </a:cubicBezTo>
                <a:lnTo>
                  <a:pt x="1007677" y="408677"/>
                </a:lnTo>
                <a:lnTo>
                  <a:pt x="1009265" y="407661"/>
                </a:lnTo>
                <a:cubicBezTo>
                  <a:pt x="1010915" y="406645"/>
                  <a:pt x="1012440" y="405566"/>
                  <a:pt x="1013900" y="404486"/>
                </a:cubicBezTo>
                <a:lnTo>
                  <a:pt x="1015488" y="403279"/>
                </a:lnTo>
                <a:cubicBezTo>
                  <a:pt x="1016154" y="402765"/>
                  <a:pt x="1016789" y="402213"/>
                  <a:pt x="1017393" y="401628"/>
                </a:cubicBezTo>
                <a:lnTo>
                  <a:pt x="1018599" y="400613"/>
                </a:lnTo>
                <a:lnTo>
                  <a:pt x="1018599" y="400613"/>
                </a:lnTo>
                <a:cubicBezTo>
                  <a:pt x="1023305" y="396580"/>
                  <a:pt x="1026416" y="390992"/>
                  <a:pt x="1027362" y="384864"/>
                </a:cubicBezTo>
                <a:cubicBezTo>
                  <a:pt x="1032506" y="339144"/>
                  <a:pt x="955607" y="281867"/>
                  <a:pt x="774315" y="220209"/>
                </a:cubicBezTo>
                <a:close/>
              </a:path>
            </a:pathLst>
          </a:custGeom>
          <a:solidFill>
            <a:srgbClr val="051A56">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962" name="Google Shape;962;p10"/>
          <p:cNvGrpSpPr/>
          <p:nvPr/>
        </p:nvGrpSpPr>
        <p:grpSpPr>
          <a:xfrm>
            <a:off x="7818268" y="4019982"/>
            <a:ext cx="1579689" cy="1343653"/>
            <a:chOff x="7818268" y="4019982"/>
            <a:chExt cx="1579689" cy="1343653"/>
          </a:xfrm>
        </p:grpSpPr>
        <p:grpSp>
          <p:nvGrpSpPr>
            <p:cNvPr id="963" name="Google Shape;963;p10"/>
            <p:cNvGrpSpPr/>
            <p:nvPr/>
          </p:nvGrpSpPr>
          <p:grpSpPr>
            <a:xfrm>
              <a:off x="8310615" y="4019982"/>
              <a:ext cx="1087342" cy="1259482"/>
              <a:chOff x="6368522" y="4020131"/>
              <a:chExt cx="599879" cy="694848"/>
            </a:xfrm>
          </p:grpSpPr>
          <p:grpSp>
            <p:nvGrpSpPr>
              <p:cNvPr id="964" name="Google Shape;964;p10"/>
              <p:cNvGrpSpPr/>
              <p:nvPr/>
            </p:nvGrpSpPr>
            <p:grpSpPr>
              <a:xfrm>
                <a:off x="6368522" y="4020131"/>
                <a:ext cx="599879" cy="694848"/>
                <a:chOff x="6368522" y="4020131"/>
                <a:chExt cx="599879" cy="694848"/>
              </a:xfrm>
            </p:grpSpPr>
            <p:sp>
              <p:nvSpPr>
                <p:cNvPr id="965" name="Google Shape;965;p10"/>
                <p:cNvSpPr/>
                <p:nvPr/>
              </p:nvSpPr>
              <p:spPr>
                <a:xfrm>
                  <a:off x="6788775" y="4142237"/>
                  <a:ext cx="179626" cy="429304"/>
                </a:xfrm>
                <a:custGeom>
                  <a:rect b="b" l="l" r="r" t="t"/>
                  <a:pathLst>
                    <a:path extrusionOk="0" h="606790" w="253888">
                      <a:moveTo>
                        <a:pt x="37651" y="280266"/>
                      </a:moveTo>
                      <a:cubicBezTo>
                        <a:pt x="35556" y="316334"/>
                        <a:pt x="44001" y="352719"/>
                        <a:pt x="38857" y="388216"/>
                      </a:cubicBezTo>
                      <a:cubicBezTo>
                        <a:pt x="31047" y="445366"/>
                        <a:pt x="-9275" y="497817"/>
                        <a:pt x="1964" y="553824"/>
                      </a:cubicBezTo>
                      <a:cubicBezTo>
                        <a:pt x="10346" y="595671"/>
                        <a:pt x="55621" y="622023"/>
                        <a:pt x="85022" y="597131"/>
                      </a:cubicBezTo>
                      <a:cubicBezTo>
                        <a:pt x="115756" y="571096"/>
                        <a:pt x="112708" y="514581"/>
                        <a:pt x="132965" y="476481"/>
                      </a:cubicBezTo>
                      <a:cubicBezTo>
                        <a:pt x="147506" y="448795"/>
                        <a:pt x="173731" y="432031"/>
                        <a:pt x="186749" y="403138"/>
                      </a:cubicBezTo>
                      <a:cubicBezTo>
                        <a:pt x="206370" y="359514"/>
                        <a:pt x="189289" y="305285"/>
                        <a:pt x="197925" y="257088"/>
                      </a:cubicBezTo>
                      <a:cubicBezTo>
                        <a:pt x="208656" y="196827"/>
                        <a:pt x="258441" y="148504"/>
                        <a:pt x="253551" y="87417"/>
                      </a:cubicBezTo>
                      <a:cubicBezTo>
                        <a:pt x="251202" y="57375"/>
                        <a:pt x="235009" y="30133"/>
                        <a:pt x="209736" y="13693"/>
                      </a:cubicBezTo>
                      <a:cubicBezTo>
                        <a:pt x="169223" y="-11707"/>
                        <a:pt x="77466" y="-5357"/>
                        <a:pt x="67687" y="63413"/>
                      </a:cubicBezTo>
                      <a:cubicBezTo>
                        <a:pt x="63242" y="94402"/>
                        <a:pt x="71814" y="125199"/>
                        <a:pt x="65210" y="157902"/>
                      </a:cubicBezTo>
                      <a:cubicBezTo>
                        <a:pt x="56892" y="198986"/>
                        <a:pt x="40191" y="237721"/>
                        <a:pt x="37651" y="2802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6" name="Google Shape;966;p10"/>
                <p:cNvSpPr/>
                <p:nvPr/>
              </p:nvSpPr>
              <p:spPr>
                <a:xfrm>
                  <a:off x="6634635" y="4020131"/>
                  <a:ext cx="154302" cy="499204"/>
                </a:xfrm>
                <a:custGeom>
                  <a:rect b="b" l="l" r="r" t="t"/>
                  <a:pathLst>
                    <a:path extrusionOk="0" h="705588" w="218094">
                      <a:moveTo>
                        <a:pt x="8998" y="341070"/>
                      </a:moveTo>
                      <a:cubicBezTo>
                        <a:pt x="13697" y="382155"/>
                        <a:pt x="30016" y="421461"/>
                        <a:pt x="31541" y="462673"/>
                      </a:cubicBezTo>
                      <a:cubicBezTo>
                        <a:pt x="34080" y="528649"/>
                        <a:pt x="-1035" y="595514"/>
                        <a:pt x="22651" y="656411"/>
                      </a:cubicBezTo>
                      <a:cubicBezTo>
                        <a:pt x="40304" y="701941"/>
                        <a:pt x="96501" y="722642"/>
                        <a:pt x="124758" y="688860"/>
                      </a:cubicBezTo>
                      <a:cubicBezTo>
                        <a:pt x="154223" y="653490"/>
                        <a:pt x="139681" y="590562"/>
                        <a:pt x="154921" y="543444"/>
                      </a:cubicBezTo>
                      <a:cubicBezTo>
                        <a:pt x="165906" y="509472"/>
                        <a:pt x="192132" y="485279"/>
                        <a:pt x="201086" y="450290"/>
                      </a:cubicBezTo>
                      <a:cubicBezTo>
                        <a:pt x="214611" y="397268"/>
                        <a:pt x="184703" y="339546"/>
                        <a:pt x="184893" y="283285"/>
                      </a:cubicBezTo>
                      <a:cubicBezTo>
                        <a:pt x="184893" y="213435"/>
                        <a:pt x="231692" y="149046"/>
                        <a:pt x="214166" y="81164"/>
                      </a:cubicBezTo>
                      <a:cubicBezTo>
                        <a:pt x="205594" y="47808"/>
                        <a:pt x="181972" y="20338"/>
                        <a:pt x="150286" y="6806"/>
                      </a:cubicBezTo>
                      <a:cubicBezTo>
                        <a:pt x="99486" y="-13641"/>
                        <a:pt x="-2432" y="11314"/>
                        <a:pt x="44" y="90753"/>
                      </a:cubicBezTo>
                      <a:cubicBezTo>
                        <a:pt x="1188" y="126567"/>
                        <a:pt x="16872" y="159524"/>
                        <a:pt x="15856" y="197687"/>
                      </a:cubicBezTo>
                      <a:cubicBezTo>
                        <a:pt x="14650" y="245502"/>
                        <a:pt x="3410" y="292429"/>
                        <a:pt x="8998" y="3410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7" name="Google Shape;967;p10"/>
                <p:cNvSpPr/>
                <p:nvPr/>
              </p:nvSpPr>
              <p:spPr>
                <a:xfrm>
                  <a:off x="6700380" y="4246623"/>
                  <a:ext cx="146179" cy="376069"/>
                </a:xfrm>
                <a:custGeom>
                  <a:rect b="b" l="l" r="r" t="t"/>
                  <a:pathLst>
                    <a:path extrusionOk="0" h="531546" w="206614">
                      <a:moveTo>
                        <a:pt x="24374" y="247980"/>
                      </a:moveTo>
                      <a:cubicBezTo>
                        <a:pt x="23739" y="279730"/>
                        <a:pt x="32058" y="310781"/>
                        <a:pt x="29009" y="342023"/>
                      </a:cubicBezTo>
                      <a:cubicBezTo>
                        <a:pt x="24120" y="392061"/>
                        <a:pt x="-9091" y="438924"/>
                        <a:pt x="2403" y="487311"/>
                      </a:cubicBezTo>
                      <a:cubicBezTo>
                        <a:pt x="11039" y="523443"/>
                        <a:pt x="51361" y="544906"/>
                        <a:pt x="76126" y="522236"/>
                      </a:cubicBezTo>
                      <a:cubicBezTo>
                        <a:pt x="101971" y="498614"/>
                        <a:pt x="97462" y="449592"/>
                        <a:pt x="113782" y="415619"/>
                      </a:cubicBezTo>
                      <a:cubicBezTo>
                        <a:pt x="125593" y="391108"/>
                        <a:pt x="147882" y="375551"/>
                        <a:pt x="158232" y="350087"/>
                      </a:cubicBezTo>
                      <a:cubicBezTo>
                        <a:pt x="173916" y="311416"/>
                        <a:pt x="157216" y="264807"/>
                        <a:pt x="163122" y="222325"/>
                      </a:cubicBezTo>
                      <a:cubicBezTo>
                        <a:pt x="170487" y="169557"/>
                        <a:pt x="212207" y="125806"/>
                        <a:pt x="205984" y="72847"/>
                      </a:cubicBezTo>
                      <a:cubicBezTo>
                        <a:pt x="202872" y="46786"/>
                        <a:pt x="187886" y="23621"/>
                        <a:pt x="165408" y="10108"/>
                      </a:cubicBezTo>
                      <a:cubicBezTo>
                        <a:pt x="129276" y="-10465"/>
                        <a:pt x="49646" y="-2083"/>
                        <a:pt x="43424" y="58114"/>
                      </a:cubicBezTo>
                      <a:cubicBezTo>
                        <a:pt x="40566" y="85229"/>
                        <a:pt x="49012" y="111772"/>
                        <a:pt x="44376" y="140664"/>
                      </a:cubicBezTo>
                      <a:cubicBezTo>
                        <a:pt x="38471" y="176542"/>
                        <a:pt x="25136" y="210578"/>
                        <a:pt x="24374" y="2479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8" name="Google Shape;968;p10"/>
                <p:cNvSpPr/>
                <p:nvPr/>
              </p:nvSpPr>
              <p:spPr>
                <a:xfrm>
                  <a:off x="6554004" y="4150855"/>
                  <a:ext cx="135005" cy="436447"/>
                </a:xfrm>
                <a:custGeom>
                  <a:rect b="b" l="l" r="r" t="t"/>
                  <a:pathLst>
                    <a:path extrusionOk="0" h="616886" w="190820">
                      <a:moveTo>
                        <a:pt x="8033" y="298101"/>
                      </a:moveTo>
                      <a:cubicBezTo>
                        <a:pt x="12161" y="333979"/>
                        <a:pt x="26448" y="368396"/>
                        <a:pt x="27845" y="404400"/>
                      </a:cubicBezTo>
                      <a:cubicBezTo>
                        <a:pt x="30004" y="462122"/>
                        <a:pt x="-666" y="520605"/>
                        <a:pt x="20035" y="573881"/>
                      </a:cubicBezTo>
                      <a:cubicBezTo>
                        <a:pt x="35465" y="613696"/>
                        <a:pt x="84615" y="631793"/>
                        <a:pt x="109315" y="602266"/>
                      </a:cubicBezTo>
                      <a:cubicBezTo>
                        <a:pt x="135097" y="571342"/>
                        <a:pt x="122397" y="516287"/>
                        <a:pt x="135732" y="475266"/>
                      </a:cubicBezTo>
                      <a:cubicBezTo>
                        <a:pt x="145320" y="445548"/>
                        <a:pt x="168244" y="424466"/>
                        <a:pt x="176054" y="393796"/>
                      </a:cubicBezTo>
                      <a:cubicBezTo>
                        <a:pt x="187928" y="347441"/>
                        <a:pt x="161766" y="296958"/>
                        <a:pt x="161894" y="247746"/>
                      </a:cubicBezTo>
                      <a:cubicBezTo>
                        <a:pt x="161894" y="186531"/>
                        <a:pt x="202852" y="130334"/>
                        <a:pt x="187294" y="71025"/>
                      </a:cubicBezTo>
                      <a:cubicBezTo>
                        <a:pt x="179801" y="41828"/>
                        <a:pt x="159164" y="17780"/>
                        <a:pt x="131414" y="5937"/>
                      </a:cubicBezTo>
                      <a:cubicBezTo>
                        <a:pt x="86964" y="-11906"/>
                        <a:pt x="-1936" y="9874"/>
                        <a:pt x="32" y="79343"/>
                      </a:cubicBezTo>
                      <a:cubicBezTo>
                        <a:pt x="985" y="110649"/>
                        <a:pt x="14701" y="139542"/>
                        <a:pt x="13875" y="172879"/>
                      </a:cubicBezTo>
                      <a:cubicBezTo>
                        <a:pt x="12796" y="214662"/>
                        <a:pt x="3144" y="255556"/>
                        <a:pt x="8033" y="298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9" name="Google Shape;969;p10"/>
                <p:cNvSpPr/>
                <p:nvPr/>
              </p:nvSpPr>
              <p:spPr>
                <a:xfrm>
                  <a:off x="6368522" y="4191252"/>
                  <a:ext cx="171741" cy="431782"/>
                </a:xfrm>
                <a:custGeom>
                  <a:rect b="b" l="l" r="r" t="t"/>
                  <a:pathLst>
                    <a:path extrusionOk="0" h="610293" w="242743">
                      <a:moveTo>
                        <a:pt x="57856" y="313295"/>
                      </a:moveTo>
                      <a:cubicBezTo>
                        <a:pt x="69730" y="347394"/>
                        <a:pt x="91193" y="377874"/>
                        <a:pt x="100400" y="412736"/>
                      </a:cubicBezTo>
                      <a:cubicBezTo>
                        <a:pt x="115133" y="468552"/>
                        <a:pt x="97988" y="532306"/>
                        <a:pt x="129801" y="579804"/>
                      </a:cubicBezTo>
                      <a:cubicBezTo>
                        <a:pt x="153613" y="615237"/>
                        <a:pt x="205557" y="622158"/>
                        <a:pt x="223146" y="587932"/>
                      </a:cubicBezTo>
                      <a:cubicBezTo>
                        <a:pt x="241562" y="552118"/>
                        <a:pt x="216796" y="501191"/>
                        <a:pt x="221114" y="458075"/>
                      </a:cubicBezTo>
                      <a:cubicBezTo>
                        <a:pt x="223972" y="426959"/>
                        <a:pt x="241752" y="401306"/>
                        <a:pt x="242704" y="369746"/>
                      </a:cubicBezTo>
                      <a:cubicBezTo>
                        <a:pt x="244101" y="321867"/>
                        <a:pt x="207526" y="278370"/>
                        <a:pt x="196921" y="230046"/>
                      </a:cubicBezTo>
                      <a:cubicBezTo>
                        <a:pt x="183713" y="170293"/>
                        <a:pt x="211208" y="106539"/>
                        <a:pt x="183268" y="52246"/>
                      </a:cubicBezTo>
                      <a:cubicBezTo>
                        <a:pt x="169552" y="25417"/>
                        <a:pt x="144152" y="6463"/>
                        <a:pt x="114562" y="938"/>
                      </a:cubicBezTo>
                      <a:cubicBezTo>
                        <a:pt x="67444" y="-6809"/>
                        <a:pt x="-14979" y="34021"/>
                        <a:pt x="2357" y="101332"/>
                      </a:cubicBezTo>
                      <a:cubicBezTo>
                        <a:pt x="10167" y="131684"/>
                        <a:pt x="29852" y="156831"/>
                        <a:pt x="36329" y="189596"/>
                      </a:cubicBezTo>
                      <a:cubicBezTo>
                        <a:pt x="44457" y="230808"/>
                        <a:pt x="43759" y="272845"/>
                        <a:pt x="57856" y="313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0" name="Google Shape;970;p10"/>
                <p:cNvSpPr/>
                <p:nvPr/>
              </p:nvSpPr>
              <p:spPr>
                <a:xfrm>
                  <a:off x="6634018" y="4334921"/>
                  <a:ext cx="117473" cy="380058"/>
                </a:xfrm>
                <a:custGeom>
                  <a:rect b="b" l="l" r="r" t="t"/>
                  <a:pathLst>
                    <a:path extrusionOk="0" h="537184" w="166039">
                      <a:moveTo>
                        <a:pt x="6380" y="259364"/>
                      </a:moveTo>
                      <a:cubicBezTo>
                        <a:pt x="9873" y="290606"/>
                        <a:pt x="22255" y="320578"/>
                        <a:pt x="23335" y="351947"/>
                      </a:cubicBezTo>
                      <a:cubicBezTo>
                        <a:pt x="25113" y="402239"/>
                        <a:pt x="-2065" y="453103"/>
                        <a:pt x="16159" y="499521"/>
                      </a:cubicBezTo>
                      <a:cubicBezTo>
                        <a:pt x="29558" y="534192"/>
                        <a:pt x="72357" y="550321"/>
                        <a:pt x="93883" y="524413"/>
                      </a:cubicBezTo>
                      <a:cubicBezTo>
                        <a:pt x="116426" y="497553"/>
                        <a:pt x="105441" y="449547"/>
                        <a:pt x="117124" y="413733"/>
                      </a:cubicBezTo>
                      <a:cubicBezTo>
                        <a:pt x="125570" y="387825"/>
                        <a:pt x="145572" y="369283"/>
                        <a:pt x="152493" y="342867"/>
                      </a:cubicBezTo>
                      <a:cubicBezTo>
                        <a:pt x="162908" y="302481"/>
                        <a:pt x="140175" y="258475"/>
                        <a:pt x="140428" y="215867"/>
                      </a:cubicBezTo>
                      <a:cubicBezTo>
                        <a:pt x="140428" y="162590"/>
                        <a:pt x="176370" y="113695"/>
                        <a:pt x="163098" y="62006"/>
                      </a:cubicBezTo>
                      <a:cubicBezTo>
                        <a:pt x="156621" y="36600"/>
                        <a:pt x="138714" y="15632"/>
                        <a:pt x="114648" y="5237"/>
                      </a:cubicBezTo>
                      <a:cubicBezTo>
                        <a:pt x="76104" y="-10384"/>
                        <a:pt x="-1747" y="8412"/>
                        <a:pt x="30" y="68737"/>
                      </a:cubicBezTo>
                      <a:cubicBezTo>
                        <a:pt x="855" y="95979"/>
                        <a:pt x="12730" y="121125"/>
                        <a:pt x="11904" y="150208"/>
                      </a:cubicBezTo>
                      <a:cubicBezTo>
                        <a:pt x="10825" y="186720"/>
                        <a:pt x="2189" y="222280"/>
                        <a:pt x="6380" y="25936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1" name="Google Shape;971;p10"/>
                <p:cNvSpPr/>
                <p:nvPr/>
              </p:nvSpPr>
              <p:spPr>
                <a:xfrm>
                  <a:off x="6468394" y="4299538"/>
                  <a:ext cx="129584" cy="379889"/>
                </a:xfrm>
                <a:custGeom>
                  <a:rect b="b" l="l" r="r" t="t"/>
                  <a:pathLst>
                    <a:path extrusionOk="0" h="536946" w="183158">
                      <a:moveTo>
                        <a:pt x="27897" y="267231"/>
                      </a:moveTo>
                      <a:cubicBezTo>
                        <a:pt x="34818" y="297965"/>
                        <a:pt x="50439" y="326350"/>
                        <a:pt x="54948" y="357465"/>
                      </a:cubicBezTo>
                      <a:cubicBezTo>
                        <a:pt x="62313" y="407186"/>
                        <a:pt x="41168" y="460716"/>
                        <a:pt x="64091" y="504912"/>
                      </a:cubicBezTo>
                      <a:cubicBezTo>
                        <a:pt x="81173" y="537868"/>
                        <a:pt x="125496" y="548981"/>
                        <a:pt x="144038" y="521105"/>
                      </a:cubicBezTo>
                      <a:cubicBezTo>
                        <a:pt x="163469" y="491894"/>
                        <a:pt x="147340" y="445413"/>
                        <a:pt x="155024" y="408519"/>
                      </a:cubicBezTo>
                      <a:cubicBezTo>
                        <a:pt x="160548" y="381849"/>
                        <a:pt x="178391" y="361402"/>
                        <a:pt x="182328" y="334224"/>
                      </a:cubicBezTo>
                      <a:cubicBezTo>
                        <a:pt x="188234" y="292949"/>
                        <a:pt x="160865" y="251674"/>
                        <a:pt x="156357" y="209065"/>
                      </a:cubicBezTo>
                      <a:cubicBezTo>
                        <a:pt x="150832" y="156043"/>
                        <a:pt x="180804" y="103592"/>
                        <a:pt x="162009" y="53618"/>
                      </a:cubicBezTo>
                      <a:cubicBezTo>
                        <a:pt x="152737" y="29068"/>
                        <a:pt x="132608" y="10196"/>
                        <a:pt x="107525" y="2500"/>
                      </a:cubicBezTo>
                      <a:cubicBezTo>
                        <a:pt x="67520" y="-8803"/>
                        <a:pt x="-7790" y="18502"/>
                        <a:pt x="655" y="78700"/>
                      </a:cubicBezTo>
                      <a:cubicBezTo>
                        <a:pt x="4465" y="105688"/>
                        <a:pt x="19006" y="129500"/>
                        <a:pt x="21419" y="158329"/>
                      </a:cubicBezTo>
                      <a:cubicBezTo>
                        <a:pt x="24404" y="194524"/>
                        <a:pt x="19705" y="230909"/>
                        <a:pt x="27897" y="2672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72" name="Google Shape;972;p10"/>
              <p:cNvGrpSpPr/>
              <p:nvPr/>
            </p:nvGrpSpPr>
            <p:grpSpPr>
              <a:xfrm>
                <a:off x="6383500" y="4033645"/>
                <a:ext cx="566882" cy="363909"/>
                <a:chOff x="6383500" y="4033645"/>
                <a:chExt cx="566882" cy="363909"/>
              </a:xfrm>
            </p:grpSpPr>
            <p:sp>
              <p:nvSpPr>
                <p:cNvPr id="973" name="Google Shape;973;p10"/>
                <p:cNvSpPr/>
                <p:nvPr/>
              </p:nvSpPr>
              <p:spPr>
                <a:xfrm>
                  <a:off x="6855839" y="4155263"/>
                  <a:ext cx="94543" cy="60251"/>
                </a:xfrm>
                <a:custGeom>
                  <a:rect b="b" l="l" r="r" t="t"/>
                  <a:pathLst>
                    <a:path extrusionOk="0" h="85160" w="133629">
                      <a:moveTo>
                        <a:pt x="168" y="30366"/>
                      </a:moveTo>
                      <a:cubicBezTo>
                        <a:pt x="-2436" y="52909"/>
                        <a:pt x="25568" y="76658"/>
                        <a:pt x="62080" y="83389"/>
                      </a:cubicBezTo>
                      <a:cubicBezTo>
                        <a:pt x="98593" y="90120"/>
                        <a:pt x="130787" y="77039"/>
                        <a:pt x="133454" y="54814"/>
                      </a:cubicBezTo>
                      <a:cubicBezTo>
                        <a:pt x="136121" y="32589"/>
                        <a:pt x="108054" y="8522"/>
                        <a:pt x="71542" y="1791"/>
                      </a:cubicBezTo>
                      <a:cubicBezTo>
                        <a:pt x="35029" y="-4940"/>
                        <a:pt x="2771" y="7888"/>
                        <a:pt x="168" y="3036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4" name="Google Shape;974;p10"/>
                <p:cNvSpPr/>
                <p:nvPr/>
              </p:nvSpPr>
              <p:spPr>
                <a:xfrm rot="-5242193">
                  <a:off x="6676206" y="4014362"/>
                  <a:ext cx="66291" cy="109826"/>
                </a:xfrm>
                <a:custGeom>
                  <a:rect b="b" l="l" r="r" t="t"/>
                  <a:pathLst>
                    <a:path extrusionOk="0" h="155067" w="93599">
                      <a:moveTo>
                        <a:pt x="93599" y="77534"/>
                      </a:moveTo>
                      <a:cubicBezTo>
                        <a:pt x="93599" y="120354"/>
                        <a:pt x="72646" y="155067"/>
                        <a:pt x="46799" y="155067"/>
                      </a:cubicBezTo>
                      <a:cubicBezTo>
                        <a:pt x="20953" y="155067"/>
                        <a:pt x="0" y="120354"/>
                        <a:pt x="0" y="77534"/>
                      </a:cubicBezTo>
                      <a:cubicBezTo>
                        <a:pt x="0" y="34713"/>
                        <a:pt x="20953" y="0"/>
                        <a:pt x="46799" y="0"/>
                      </a:cubicBezTo>
                      <a:cubicBezTo>
                        <a:pt x="72646" y="0"/>
                        <a:pt x="93599" y="34713"/>
                        <a:pt x="93599" y="775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5" name="Google Shape;975;p10"/>
                <p:cNvSpPr/>
                <p:nvPr/>
              </p:nvSpPr>
              <p:spPr>
                <a:xfrm>
                  <a:off x="6747463" y="4258226"/>
                  <a:ext cx="82713" cy="51858"/>
                </a:xfrm>
                <a:custGeom>
                  <a:rect b="b" l="l" r="r" t="t"/>
                  <a:pathLst>
                    <a:path extrusionOk="0" h="73297" w="116909">
                      <a:moveTo>
                        <a:pt x="66" y="28225"/>
                      </a:moveTo>
                      <a:cubicBezTo>
                        <a:pt x="-1458" y="47910"/>
                        <a:pt x="23435" y="67595"/>
                        <a:pt x="55692" y="72294"/>
                      </a:cubicBezTo>
                      <a:cubicBezTo>
                        <a:pt x="87950" y="76993"/>
                        <a:pt x="115319" y="64738"/>
                        <a:pt x="116843" y="45053"/>
                      </a:cubicBezTo>
                      <a:cubicBezTo>
                        <a:pt x="118367" y="25367"/>
                        <a:pt x="93475" y="5619"/>
                        <a:pt x="61217" y="984"/>
                      </a:cubicBezTo>
                      <a:cubicBezTo>
                        <a:pt x="28959" y="-3652"/>
                        <a:pt x="1590" y="8540"/>
                        <a:pt x="66" y="282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6" name="Google Shape;976;p10"/>
                <p:cNvSpPr/>
                <p:nvPr/>
              </p:nvSpPr>
              <p:spPr>
                <a:xfrm>
                  <a:off x="6571491" y="4164957"/>
                  <a:ext cx="95748" cy="58005"/>
                </a:xfrm>
                <a:custGeom>
                  <a:rect b="b" l="l" r="r" t="t"/>
                  <a:pathLst>
                    <a:path extrusionOk="0" h="81986" w="135333">
                      <a:moveTo>
                        <a:pt x="40" y="40454"/>
                      </a:moveTo>
                      <a:cubicBezTo>
                        <a:pt x="1373" y="63060"/>
                        <a:pt x="32742" y="81665"/>
                        <a:pt x="69890" y="81982"/>
                      </a:cubicBezTo>
                      <a:cubicBezTo>
                        <a:pt x="107037" y="82300"/>
                        <a:pt x="136565" y="64203"/>
                        <a:pt x="135294" y="41533"/>
                      </a:cubicBezTo>
                      <a:cubicBezTo>
                        <a:pt x="134024" y="18863"/>
                        <a:pt x="102592" y="322"/>
                        <a:pt x="65444" y="4"/>
                      </a:cubicBezTo>
                      <a:cubicBezTo>
                        <a:pt x="28297" y="-313"/>
                        <a:pt x="-1231" y="17594"/>
                        <a:pt x="40" y="4045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7" name="Google Shape;977;p10"/>
                <p:cNvSpPr/>
                <p:nvPr/>
              </p:nvSpPr>
              <p:spPr>
                <a:xfrm>
                  <a:off x="6383500" y="4206251"/>
                  <a:ext cx="95076" cy="59472"/>
                </a:xfrm>
                <a:custGeom>
                  <a:rect b="b" l="l" r="r" t="t"/>
                  <a:pathLst>
                    <a:path extrusionOk="0" h="84059" w="134383">
                      <a:moveTo>
                        <a:pt x="961" y="56220"/>
                      </a:moveTo>
                      <a:cubicBezTo>
                        <a:pt x="7311" y="78064"/>
                        <a:pt x="41856" y="89367"/>
                        <a:pt x="78431" y="81620"/>
                      </a:cubicBezTo>
                      <a:cubicBezTo>
                        <a:pt x="115007" y="73873"/>
                        <a:pt x="139645" y="49870"/>
                        <a:pt x="133422" y="27835"/>
                      </a:cubicBezTo>
                      <a:cubicBezTo>
                        <a:pt x="127199" y="5801"/>
                        <a:pt x="92529" y="-5248"/>
                        <a:pt x="55953" y="2435"/>
                      </a:cubicBezTo>
                      <a:cubicBezTo>
                        <a:pt x="19377" y="10119"/>
                        <a:pt x="-5261" y="34439"/>
                        <a:pt x="961" y="562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8" name="Google Shape;978;p10"/>
                <p:cNvSpPr/>
                <p:nvPr/>
              </p:nvSpPr>
              <p:spPr>
                <a:xfrm>
                  <a:off x="6649122" y="4347002"/>
                  <a:ext cx="83613" cy="50552"/>
                </a:xfrm>
                <a:custGeom>
                  <a:rect b="b" l="l" r="r" t="t"/>
                  <a:pathLst>
                    <a:path extrusionOk="0" h="71451" w="118181">
                      <a:moveTo>
                        <a:pt x="45" y="35122"/>
                      </a:moveTo>
                      <a:cubicBezTo>
                        <a:pt x="1125" y="54807"/>
                        <a:pt x="28430" y="71063"/>
                        <a:pt x="61005" y="71444"/>
                      </a:cubicBezTo>
                      <a:cubicBezTo>
                        <a:pt x="93581" y="71826"/>
                        <a:pt x="119107" y="56077"/>
                        <a:pt x="118155" y="36329"/>
                      </a:cubicBezTo>
                      <a:cubicBezTo>
                        <a:pt x="117203" y="16581"/>
                        <a:pt x="89770" y="388"/>
                        <a:pt x="57195" y="7"/>
                      </a:cubicBezTo>
                      <a:cubicBezTo>
                        <a:pt x="24619" y="-374"/>
                        <a:pt x="-1225" y="15374"/>
                        <a:pt x="45" y="3512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9" name="Google Shape;979;p10"/>
                <p:cNvSpPr/>
                <p:nvPr/>
              </p:nvSpPr>
              <p:spPr>
                <a:xfrm>
                  <a:off x="6482408" y="4312125"/>
                  <a:ext cx="83460" cy="50607"/>
                </a:xfrm>
                <a:custGeom>
                  <a:rect b="b" l="l" r="r" t="t"/>
                  <a:pathLst>
                    <a:path extrusionOk="0" h="71529" w="117964">
                      <a:moveTo>
                        <a:pt x="308" y="41638"/>
                      </a:moveTo>
                      <a:cubicBezTo>
                        <a:pt x="3546" y="61133"/>
                        <a:pt x="32439" y="74277"/>
                        <a:pt x="64888" y="71039"/>
                      </a:cubicBezTo>
                      <a:cubicBezTo>
                        <a:pt x="97336" y="67800"/>
                        <a:pt x="120958" y="49385"/>
                        <a:pt x="117657" y="29891"/>
                      </a:cubicBezTo>
                      <a:cubicBezTo>
                        <a:pt x="114354" y="10396"/>
                        <a:pt x="85525" y="-2748"/>
                        <a:pt x="53077" y="490"/>
                      </a:cubicBezTo>
                      <a:cubicBezTo>
                        <a:pt x="20628" y="3729"/>
                        <a:pt x="-2993" y="22588"/>
                        <a:pt x="308" y="416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980" name="Google Shape;980;p10"/>
              <p:cNvSpPr/>
              <p:nvPr/>
            </p:nvSpPr>
            <p:spPr>
              <a:xfrm>
                <a:off x="6851472" y="4250577"/>
                <a:ext cx="5932" cy="5928"/>
              </a:xfrm>
              <a:custGeom>
                <a:rect b="b" l="l" r="r" t="t"/>
                <a:pathLst>
                  <a:path extrusionOk="0" h="8379" w="8384">
                    <a:moveTo>
                      <a:pt x="2" y="4066"/>
                    </a:moveTo>
                    <a:cubicBezTo>
                      <a:pt x="-62" y="6378"/>
                      <a:pt x="1779" y="8308"/>
                      <a:pt x="4065" y="8378"/>
                    </a:cubicBezTo>
                    <a:cubicBezTo>
                      <a:pt x="6352" y="8448"/>
                      <a:pt x="8320" y="6625"/>
                      <a:pt x="8383" y="4314"/>
                    </a:cubicBezTo>
                    <a:cubicBezTo>
                      <a:pt x="8447" y="2028"/>
                      <a:pt x="6669" y="104"/>
                      <a:pt x="4383" y="2"/>
                    </a:cubicBezTo>
                    <a:cubicBezTo>
                      <a:pt x="2033" y="-68"/>
                      <a:pt x="128" y="1742"/>
                      <a:pt x="2" y="40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1" name="Google Shape;981;p10"/>
              <p:cNvSpPr/>
              <p:nvPr/>
            </p:nvSpPr>
            <p:spPr>
              <a:xfrm>
                <a:off x="6935561" y="4242909"/>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2" name="Google Shape;982;p10"/>
              <p:cNvSpPr/>
              <p:nvPr/>
            </p:nvSpPr>
            <p:spPr>
              <a:xfrm>
                <a:off x="6864657" y="4322045"/>
                <a:ext cx="5932" cy="5934"/>
              </a:xfrm>
              <a:custGeom>
                <a:rect b="b" l="l" r="r" t="t"/>
                <a:pathLst>
                  <a:path extrusionOk="0" h="8387" w="8384">
                    <a:moveTo>
                      <a:pt x="2" y="4035"/>
                    </a:moveTo>
                    <a:cubicBezTo>
                      <a:pt x="-62" y="6347"/>
                      <a:pt x="1716" y="8296"/>
                      <a:pt x="4066" y="8385"/>
                    </a:cubicBezTo>
                    <a:cubicBezTo>
                      <a:pt x="6352" y="8474"/>
                      <a:pt x="8321" y="6664"/>
                      <a:pt x="8383" y="4353"/>
                    </a:cubicBezTo>
                    <a:cubicBezTo>
                      <a:pt x="8447" y="2035"/>
                      <a:pt x="6669" y="92"/>
                      <a:pt x="4383" y="3"/>
                    </a:cubicBezTo>
                    <a:cubicBezTo>
                      <a:pt x="2033" y="-86"/>
                      <a:pt x="65" y="1717"/>
                      <a:pt x="2" y="40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3" name="Google Shape;983;p10"/>
              <p:cNvSpPr/>
              <p:nvPr/>
            </p:nvSpPr>
            <p:spPr>
              <a:xfrm>
                <a:off x="6901075" y="4385263"/>
                <a:ext cx="5841" cy="5930"/>
              </a:xfrm>
              <a:custGeom>
                <a:rect b="b" l="l" r="r" t="t"/>
                <a:pathLst>
                  <a:path extrusionOk="0" h="8382" w="8256">
                    <a:moveTo>
                      <a:pt x="2" y="4001"/>
                    </a:moveTo>
                    <a:cubicBezTo>
                      <a:pt x="-62" y="6324"/>
                      <a:pt x="1716" y="8281"/>
                      <a:pt x="4066" y="8382"/>
                    </a:cubicBezTo>
                    <a:cubicBezTo>
                      <a:pt x="6352" y="8382"/>
                      <a:pt x="8257" y="6509"/>
                      <a:pt x="8257" y="4191"/>
                    </a:cubicBezTo>
                    <a:cubicBezTo>
                      <a:pt x="8257" y="1880"/>
                      <a:pt x="6352" y="0"/>
                      <a:pt x="4066" y="0"/>
                    </a:cubicBezTo>
                    <a:cubicBezTo>
                      <a:pt x="1907" y="95"/>
                      <a:pt x="129" y="1822"/>
                      <a:pt x="2" y="40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4" name="Google Shape;984;p10"/>
              <p:cNvSpPr/>
              <p:nvPr/>
            </p:nvSpPr>
            <p:spPr>
              <a:xfrm>
                <a:off x="6820211" y="4478775"/>
                <a:ext cx="5930" cy="5930"/>
              </a:xfrm>
              <a:custGeom>
                <a:rect b="b" l="l" r="r" t="t"/>
                <a:pathLst>
                  <a:path extrusionOk="0" h="8382" w="8382">
                    <a:moveTo>
                      <a:pt x="0" y="4191"/>
                    </a:moveTo>
                    <a:cubicBezTo>
                      <a:pt x="0" y="6509"/>
                      <a:pt x="1905" y="8382"/>
                      <a:pt x="4191" y="8382"/>
                    </a:cubicBezTo>
                    <a:cubicBezTo>
                      <a:pt x="6477" y="8382"/>
                      <a:pt x="8382" y="6509"/>
                      <a:pt x="8382" y="4191"/>
                    </a:cubicBezTo>
                    <a:cubicBezTo>
                      <a:pt x="8382" y="1880"/>
                      <a:pt x="6477" y="0"/>
                      <a:pt x="4191" y="0"/>
                    </a:cubicBezTo>
                    <a:cubicBezTo>
                      <a:pt x="1905" y="0"/>
                      <a:pt x="0" y="1880"/>
                      <a:pt x="0"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5" name="Google Shape;985;p10"/>
              <p:cNvSpPr/>
              <p:nvPr/>
            </p:nvSpPr>
            <p:spPr>
              <a:xfrm>
                <a:off x="6839134" y="4419843"/>
                <a:ext cx="5935" cy="5841"/>
              </a:xfrm>
              <a:custGeom>
                <a:rect b="b" l="l" r="r" t="t"/>
                <a:pathLst>
                  <a:path extrusionOk="0" h="8256" w="8388">
                    <a:moveTo>
                      <a:pt x="6" y="3873"/>
                    </a:moveTo>
                    <a:cubicBezTo>
                      <a:pt x="-121" y="6185"/>
                      <a:pt x="1657" y="8147"/>
                      <a:pt x="4006" y="8255"/>
                    </a:cubicBezTo>
                    <a:cubicBezTo>
                      <a:pt x="4006" y="8255"/>
                      <a:pt x="4006" y="8255"/>
                      <a:pt x="4006" y="8255"/>
                    </a:cubicBezTo>
                    <a:cubicBezTo>
                      <a:pt x="6356" y="8325"/>
                      <a:pt x="8261" y="6515"/>
                      <a:pt x="8388" y="4191"/>
                    </a:cubicBezTo>
                    <a:cubicBezTo>
                      <a:pt x="8388" y="1873"/>
                      <a:pt x="6483" y="0"/>
                      <a:pt x="4197" y="0"/>
                    </a:cubicBezTo>
                    <a:cubicBezTo>
                      <a:pt x="1911" y="0"/>
                      <a:pt x="6" y="1873"/>
                      <a:pt x="6" y="41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6" name="Google Shape;986;p10"/>
              <p:cNvSpPr/>
              <p:nvPr/>
            </p:nvSpPr>
            <p:spPr>
              <a:xfrm>
                <a:off x="6834963" y="4529682"/>
                <a:ext cx="5939" cy="5932"/>
              </a:xfrm>
              <a:custGeom>
                <a:rect b="b" l="l" r="r" t="t"/>
                <a:pathLst>
                  <a:path extrusionOk="0" h="8384" w="8394">
                    <a:moveTo>
                      <a:pt x="6" y="4062"/>
                    </a:moveTo>
                    <a:cubicBezTo>
                      <a:pt x="-121" y="6341"/>
                      <a:pt x="1657" y="8272"/>
                      <a:pt x="3943" y="8380"/>
                    </a:cubicBezTo>
                    <a:cubicBezTo>
                      <a:pt x="3943" y="8380"/>
                      <a:pt x="4007" y="8380"/>
                      <a:pt x="4007" y="8380"/>
                    </a:cubicBezTo>
                    <a:cubicBezTo>
                      <a:pt x="6293" y="8482"/>
                      <a:pt x="8262" y="6697"/>
                      <a:pt x="8388" y="4379"/>
                    </a:cubicBezTo>
                    <a:cubicBezTo>
                      <a:pt x="8515" y="2068"/>
                      <a:pt x="6674" y="112"/>
                      <a:pt x="4388" y="4"/>
                    </a:cubicBezTo>
                    <a:cubicBezTo>
                      <a:pt x="2102" y="-97"/>
                      <a:pt x="134" y="1693"/>
                      <a:pt x="6" y="4005"/>
                    </a:cubicBezTo>
                    <a:cubicBezTo>
                      <a:pt x="6" y="4024"/>
                      <a:pt x="6" y="4043"/>
                      <a:pt x="6" y="406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7" name="Google Shape;987;p10"/>
              <p:cNvSpPr/>
              <p:nvPr/>
            </p:nvSpPr>
            <p:spPr>
              <a:xfrm>
                <a:off x="6664556" y="4152366"/>
                <a:ext cx="6755" cy="6763"/>
              </a:xfrm>
              <a:custGeom>
                <a:rect b="b" l="l" r="r" t="t"/>
                <a:pathLst>
                  <a:path extrusionOk="0" h="9559" w="9548">
                    <a:moveTo>
                      <a:pt x="37" y="5448"/>
                    </a:moveTo>
                    <a:cubicBezTo>
                      <a:pt x="417" y="8058"/>
                      <a:pt x="2830" y="9881"/>
                      <a:pt x="5434" y="9512"/>
                    </a:cubicBezTo>
                    <a:cubicBezTo>
                      <a:pt x="8038" y="9144"/>
                      <a:pt x="9879" y="6725"/>
                      <a:pt x="9498" y="4115"/>
                    </a:cubicBezTo>
                    <a:cubicBezTo>
                      <a:pt x="9117" y="1511"/>
                      <a:pt x="6767" y="-311"/>
                      <a:pt x="4101" y="44"/>
                    </a:cubicBezTo>
                    <a:cubicBezTo>
                      <a:pt x="4101" y="51"/>
                      <a:pt x="4101" y="51"/>
                      <a:pt x="4101" y="51"/>
                    </a:cubicBezTo>
                    <a:cubicBezTo>
                      <a:pt x="1497" y="368"/>
                      <a:pt x="-281" y="2718"/>
                      <a:pt x="37" y="5290"/>
                    </a:cubicBezTo>
                    <a:cubicBezTo>
                      <a:pt x="37" y="5347"/>
                      <a:pt x="37" y="5397"/>
                      <a:pt x="37" y="54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8" name="Google Shape;988;p10"/>
              <p:cNvSpPr/>
              <p:nvPr/>
            </p:nvSpPr>
            <p:spPr>
              <a:xfrm>
                <a:off x="6757700" y="4126919"/>
                <a:ext cx="6764" cy="6754"/>
              </a:xfrm>
              <a:custGeom>
                <a:rect b="b" l="l" r="r" t="t"/>
                <a:pathLst>
                  <a:path extrusionOk="0" h="9546" w="9561">
                    <a:moveTo>
                      <a:pt x="50" y="5408"/>
                    </a:moveTo>
                    <a:cubicBezTo>
                      <a:pt x="431" y="8018"/>
                      <a:pt x="2780" y="9853"/>
                      <a:pt x="5447" y="9504"/>
                    </a:cubicBezTo>
                    <a:cubicBezTo>
                      <a:pt x="8051" y="9155"/>
                      <a:pt x="9892" y="6748"/>
                      <a:pt x="9511" y="4138"/>
                    </a:cubicBezTo>
                    <a:cubicBezTo>
                      <a:pt x="9130" y="1528"/>
                      <a:pt x="6781" y="-307"/>
                      <a:pt x="4178" y="43"/>
                    </a:cubicBezTo>
                    <a:cubicBezTo>
                      <a:pt x="1510" y="392"/>
                      <a:pt x="-331" y="2798"/>
                      <a:pt x="50" y="54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9" name="Google Shape;989;p10"/>
              <p:cNvSpPr/>
              <p:nvPr/>
            </p:nvSpPr>
            <p:spPr>
              <a:xfrm>
                <a:off x="6693440" y="4230050"/>
                <a:ext cx="6834" cy="6830"/>
              </a:xfrm>
              <a:custGeom>
                <a:rect b="b" l="l" r="r" t="t"/>
                <a:pathLst>
                  <a:path extrusionOk="0" h="9654" w="9659">
                    <a:moveTo>
                      <a:pt x="36" y="5443"/>
                    </a:moveTo>
                    <a:cubicBezTo>
                      <a:pt x="353" y="8085"/>
                      <a:pt x="2766" y="9952"/>
                      <a:pt x="5434" y="9615"/>
                    </a:cubicBezTo>
                    <a:cubicBezTo>
                      <a:pt x="8100" y="9272"/>
                      <a:pt x="9942" y="6853"/>
                      <a:pt x="9624" y="4212"/>
                    </a:cubicBezTo>
                    <a:cubicBezTo>
                      <a:pt x="9243" y="1563"/>
                      <a:pt x="6830" y="-297"/>
                      <a:pt x="4227" y="39"/>
                    </a:cubicBezTo>
                    <a:cubicBezTo>
                      <a:pt x="4163" y="39"/>
                      <a:pt x="4163" y="46"/>
                      <a:pt x="4163" y="46"/>
                    </a:cubicBezTo>
                    <a:cubicBezTo>
                      <a:pt x="1559" y="439"/>
                      <a:pt x="-282" y="2827"/>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0" name="Google Shape;990;p10"/>
              <p:cNvSpPr/>
              <p:nvPr/>
            </p:nvSpPr>
            <p:spPr>
              <a:xfrm>
                <a:off x="6746902" y="4294275"/>
                <a:ext cx="6834" cy="6830"/>
              </a:xfrm>
              <a:custGeom>
                <a:rect b="b" l="l" r="r" t="t"/>
                <a:pathLst>
                  <a:path extrusionOk="0" h="9654" w="9659">
                    <a:moveTo>
                      <a:pt x="36" y="5443"/>
                    </a:moveTo>
                    <a:cubicBezTo>
                      <a:pt x="353" y="8085"/>
                      <a:pt x="2766" y="9952"/>
                      <a:pt x="5433" y="9615"/>
                    </a:cubicBezTo>
                    <a:cubicBezTo>
                      <a:pt x="8100" y="9272"/>
                      <a:pt x="9942" y="6853"/>
                      <a:pt x="9624" y="4211"/>
                    </a:cubicBezTo>
                    <a:cubicBezTo>
                      <a:pt x="9243" y="1563"/>
                      <a:pt x="6830" y="-297"/>
                      <a:pt x="4227" y="39"/>
                    </a:cubicBezTo>
                    <a:cubicBezTo>
                      <a:pt x="4163" y="39"/>
                      <a:pt x="4163" y="45"/>
                      <a:pt x="4163" y="45"/>
                    </a:cubicBezTo>
                    <a:cubicBezTo>
                      <a:pt x="1560" y="407"/>
                      <a:pt x="-282" y="2814"/>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1" name="Google Shape;991;p10"/>
              <p:cNvSpPr/>
              <p:nvPr/>
            </p:nvSpPr>
            <p:spPr>
              <a:xfrm>
                <a:off x="6674245" y="4415682"/>
                <a:ext cx="6857" cy="7135"/>
              </a:xfrm>
              <a:custGeom>
                <a:rect b="b" l="l" r="r" t="t"/>
                <a:pathLst>
                  <a:path extrusionOk="0" h="10085" w="9692">
                    <a:moveTo>
                      <a:pt x="36" y="5447"/>
                    </a:moveTo>
                    <a:cubicBezTo>
                      <a:pt x="162" y="8108"/>
                      <a:pt x="2385" y="10184"/>
                      <a:pt x="5052" y="10082"/>
                    </a:cubicBezTo>
                    <a:cubicBezTo>
                      <a:pt x="7719" y="9981"/>
                      <a:pt x="9814" y="7739"/>
                      <a:pt x="9687" y="5078"/>
                    </a:cubicBezTo>
                    <a:cubicBezTo>
                      <a:pt x="9687" y="4774"/>
                      <a:pt x="9624" y="4475"/>
                      <a:pt x="9561" y="4177"/>
                    </a:cubicBezTo>
                    <a:cubicBezTo>
                      <a:pt x="9243" y="1567"/>
                      <a:pt x="6830" y="-287"/>
                      <a:pt x="4226" y="37"/>
                    </a:cubicBezTo>
                    <a:cubicBezTo>
                      <a:pt x="4226" y="43"/>
                      <a:pt x="4163" y="43"/>
                      <a:pt x="4163" y="49"/>
                    </a:cubicBezTo>
                    <a:cubicBezTo>
                      <a:pt x="1560" y="443"/>
                      <a:pt x="-282" y="2831"/>
                      <a:pt x="36" y="54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2" name="Google Shape;992;p10"/>
              <p:cNvSpPr/>
              <p:nvPr/>
            </p:nvSpPr>
            <p:spPr>
              <a:xfrm>
                <a:off x="6700840" y="4469998"/>
                <a:ext cx="6834" cy="6830"/>
              </a:xfrm>
              <a:custGeom>
                <a:rect b="b" l="l" r="r" t="t"/>
                <a:pathLst>
                  <a:path extrusionOk="0" h="9654" w="9659">
                    <a:moveTo>
                      <a:pt x="36" y="5443"/>
                    </a:moveTo>
                    <a:cubicBezTo>
                      <a:pt x="353" y="8085"/>
                      <a:pt x="2766" y="9952"/>
                      <a:pt x="5433" y="9615"/>
                    </a:cubicBezTo>
                    <a:cubicBezTo>
                      <a:pt x="8100" y="9272"/>
                      <a:pt x="9942" y="6853"/>
                      <a:pt x="9624" y="4212"/>
                    </a:cubicBezTo>
                    <a:cubicBezTo>
                      <a:pt x="9243" y="1563"/>
                      <a:pt x="6830" y="-297"/>
                      <a:pt x="4227" y="39"/>
                    </a:cubicBezTo>
                    <a:cubicBezTo>
                      <a:pt x="4163" y="39"/>
                      <a:pt x="4163" y="46"/>
                      <a:pt x="4163" y="46"/>
                    </a:cubicBezTo>
                    <a:cubicBezTo>
                      <a:pt x="1559" y="370"/>
                      <a:pt x="-282" y="2751"/>
                      <a:pt x="36" y="5361"/>
                    </a:cubicBezTo>
                    <a:cubicBezTo>
                      <a:pt x="36" y="5386"/>
                      <a:pt x="36" y="5418"/>
                      <a:pt x="36" y="544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3" name="Google Shape;993;p10"/>
              <p:cNvSpPr/>
              <p:nvPr/>
            </p:nvSpPr>
            <p:spPr>
              <a:xfrm>
                <a:off x="6746143" y="4342772"/>
                <a:ext cx="5221" cy="5212"/>
              </a:xfrm>
              <a:custGeom>
                <a:rect b="b" l="l" r="r" t="t"/>
                <a:pathLst>
                  <a:path extrusionOk="0" h="7367" w="7380">
                    <a:moveTo>
                      <a:pt x="30" y="3201"/>
                    </a:moveTo>
                    <a:cubicBezTo>
                      <a:pt x="-224" y="5220"/>
                      <a:pt x="1173" y="7068"/>
                      <a:pt x="3205" y="7335"/>
                    </a:cubicBezTo>
                    <a:cubicBezTo>
                      <a:pt x="5237" y="7602"/>
                      <a:pt x="7078" y="6185"/>
                      <a:pt x="7332" y="4166"/>
                    </a:cubicBezTo>
                    <a:cubicBezTo>
                      <a:pt x="7396" y="3849"/>
                      <a:pt x="7396" y="3518"/>
                      <a:pt x="7332" y="3201"/>
                    </a:cubicBezTo>
                    <a:cubicBezTo>
                      <a:pt x="7078" y="1181"/>
                      <a:pt x="5237" y="-234"/>
                      <a:pt x="3205" y="32"/>
                    </a:cubicBezTo>
                    <a:cubicBezTo>
                      <a:pt x="1554" y="248"/>
                      <a:pt x="220" y="1550"/>
                      <a:pt x="30" y="32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4" name="Google Shape;994;p10"/>
              <p:cNvSpPr/>
              <p:nvPr/>
            </p:nvSpPr>
            <p:spPr>
              <a:xfrm>
                <a:off x="6819045" y="4332924"/>
                <a:ext cx="4873" cy="5166"/>
              </a:xfrm>
              <a:custGeom>
                <a:rect b="b" l="l" r="r" t="t"/>
                <a:pathLst>
                  <a:path extrusionOk="0" h="7302" w="6888">
                    <a:moveTo>
                      <a:pt x="0" y="3620"/>
                    </a:moveTo>
                    <a:cubicBezTo>
                      <a:pt x="0" y="5651"/>
                      <a:pt x="1651" y="7302"/>
                      <a:pt x="3683" y="7302"/>
                    </a:cubicBezTo>
                    <a:cubicBezTo>
                      <a:pt x="5715" y="7036"/>
                      <a:pt x="7112" y="5188"/>
                      <a:pt x="6858" y="3168"/>
                    </a:cubicBezTo>
                    <a:cubicBezTo>
                      <a:pt x="6604" y="1517"/>
                      <a:pt x="5335" y="216"/>
                      <a:pt x="3683" y="0"/>
                    </a:cubicBezTo>
                    <a:cubicBezTo>
                      <a:pt x="1651" y="0"/>
                      <a:pt x="64" y="1613"/>
                      <a:pt x="0" y="3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5" name="Google Shape;995;p10"/>
              <p:cNvSpPr/>
              <p:nvPr/>
            </p:nvSpPr>
            <p:spPr>
              <a:xfrm>
                <a:off x="6759978" y="4404190"/>
                <a:ext cx="5168" cy="5167"/>
              </a:xfrm>
              <a:custGeom>
                <a:rect b="b" l="l" r="r" t="t"/>
                <a:pathLst>
                  <a:path extrusionOk="0" h="7303" w="7304">
                    <a:moveTo>
                      <a:pt x="0" y="3683"/>
                    </a:moveTo>
                    <a:cubicBezTo>
                      <a:pt x="0" y="5683"/>
                      <a:pt x="1651" y="7303"/>
                      <a:pt x="3619" y="7303"/>
                    </a:cubicBezTo>
                    <a:cubicBezTo>
                      <a:pt x="3619" y="7303"/>
                      <a:pt x="3683" y="7303"/>
                      <a:pt x="3683" y="7303"/>
                    </a:cubicBezTo>
                    <a:cubicBezTo>
                      <a:pt x="5652" y="7341"/>
                      <a:pt x="7239" y="5773"/>
                      <a:pt x="7303" y="3810"/>
                    </a:cubicBezTo>
                    <a:cubicBezTo>
                      <a:pt x="7303" y="3766"/>
                      <a:pt x="7303" y="3728"/>
                      <a:pt x="7303" y="3683"/>
                    </a:cubicBezTo>
                    <a:cubicBezTo>
                      <a:pt x="7365" y="1683"/>
                      <a:pt x="5715" y="38"/>
                      <a:pt x="3746" y="0"/>
                    </a:cubicBezTo>
                    <a:cubicBezTo>
                      <a:pt x="3746" y="0"/>
                      <a:pt x="3683" y="0"/>
                      <a:pt x="3683" y="0"/>
                    </a:cubicBezTo>
                    <a:cubicBezTo>
                      <a:pt x="1651" y="0"/>
                      <a:pt x="0" y="1651"/>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6" name="Google Shape;996;p10"/>
              <p:cNvSpPr/>
              <p:nvPr/>
            </p:nvSpPr>
            <p:spPr>
              <a:xfrm>
                <a:off x="6793795" y="4458055"/>
                <a:ext cx="5121" cy="5122"/>
              </a:xfrm>
              <a:custGeom>
                <a:rect b="b" l="l" r="r" t="t"/>
                <a:pathLst>
                  <a:path extrusionOk="0" h="7239" w="7238">
                    <a:moveTo>
                      <a:pt x="7239" y="3619"/>
                    </a:moveTo>
                    <a:cubicBezTo>
                      <a:pt x="7239" y="5619"/>
                      <a:pt x="5618" y="7239"/>
                      <a:pt x="3620" y="7239"/>
                    </a:cubicBezTo>
                    <a:cubicBezTo>
                      <a:pt x="1621" y="7239"/>
                      <a:pt x="0" y="5619"/>
                      <a:pt x="0" y="3619"/>
                    </a:cubicBezTo>
                    <a:cubicBezTo>
                      <a:pt x="0" y="1620"/>
                      <a:pt x="1621" y="0"/>
                      <a:pt x="3620" y="0"/>
                    </a:cubicBezTo>
                    <a:cubicBezTo>
                      <a:pt x="5619" y="0"/>
                      <a:pt x="7239" y="1620"/>
                      <a:pt x="7239" y="36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7" name="Google Shape;997;p10"/>
              <p:cNvSpPr/>
              <p:nvPr/>
            </p:nvSpPr>
            <p:spPr>
              <a:xfrm>
                <a:off x="6726519" y="4542170"/>
                <a:ext cx="5504" cy="5213"/>
              </a:xfrm>
              <a:custGeom>
                <a:rect b="b" l="l" r="r" t="t"/>
                <a:pathLst>
                  <a:path extrusionOk="0" h="7368" w="7779">
                    <a:moveTo>
                      <a:pt x="2" y="3653"/>
                    </a:moveTo>
                    <a:cubicBezTo>
                      <a:pt x="-62" y="5653"/>
                      <a:pt x="1589" y="7298"/>
                      <a:pt x="3558" y="7336"/>
                    </a:cubicBezTo>
                    <a:cubicBezTo>
                      <a:pt x="3558" y="7336"/>
                      <a:pt x="3622" y="7336"/>
                      <a:pt x="3622" y="7336"/>
                    </a:cubicBezTo>
                    <a:cubicBezTo>
                      <a:pt x="5653" y="7603"/>
                      <a:pt x="7495" y="6180"/>
                      <a:pt x="7749" y="4167"/>
                    </a:cubicBezTo>
                    <a:cubicBezTo>
                      <a:pt x="8003" y="2148"/>
                      <a:pt x="6606" y="300"/>
                      <a:pt x="4574" y="33"/>
                    </a:cubicBezTo>
                    <a:cubicBezTo>
                      <a:pt x="4257" y="-11"/>
                      <a:pt x="3939" y="-11"/>
                      <a:pt x="3622" y="33"/>
                    </a:cubicBezTo>
                    <a:cubicBezTo>
                      <a:pt x="1653" y="33"/>
                      <a:pt x="2" y="1653"/>
                      <a:pt x="2" y="36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8" name="Google Shape;998;p10"/>
              <p:cNvSpPr/>
              <p:nvPr/>
            </p:nvSpPr>
            <p:spPr>
              <a:xfrm>
                <a:off x="6741007" y="4490078"/>
                <a:ext cx="5211" cy="5211"/>
              </a:xfrm>
              <a:custGeom>
                <a:rect b="b" l="l" r="r" t="t"/>
                <a:pathLst>
                  <a:path extrusionOk="0" h="7366" w="7365">
                    <a:moveTo>
                      <a:pt x="0" y="3683"/>
                    </a:moveTo>
                    <a:cubicBezTo>
                      <a:pt x="0" y="5715"/>
                      <a:pt x="1650" y="7366"/>
                      <a:pt x="3683" y="7366"/>
                    </a:cubicBezTo>
                    <a:cubicBezTo>
                      <a:pt x="5714" y="7366"/>
                      <a:pt x="7365" y="5715"/>
                      <a:pt x="7365" y="3683"/>
                    </a:cubicBezTo>
                    <a:cubicBezTo>
                      <a:pt x="7365" y="1651"/>
                      <a:pt x="5714" y="0"/>
                      <a:pt x="3683" y="0"/>
                    </a:cubicBezTo>
                    <a:cubicBezTo>
                      <a:pt x="3683" y="0"/>
                      <a:pt x="3619" y="0"/>
                      <a:pt x="3619" y="0"/>
                    </a:cubicBezTo>
                    <a:cubicBezTo>
                      <a:pt x="1588" y="32"/>
                      <a:pt x="0" y="1676"/>
                      <a:pt x="0" y="36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9" name="Google Shape;999;p10"/>
              <p:cNvSpPr/>
              <p:nvPr/>
            </p:nvSpPr>
            <p:spPr>
              <a:xfrm>
                <a:off x="6740973" y="4585543"/>
                <a:ext cx="5221" cy="5209"/>
              </a:xfrm>
              <a:custGeom>
                <a:rect b="b" l="l" r="r" t="t"/>
                <a:pathLst>
                  <a:path extrusionOk="0" h="7362" w="7379">
                    <a:moveTo>
                      <a:pt x="48" y="4157"/>
                    </a:moveTo>
                    <a:cubicBezTo>
                      <a:pt x="301" y="6189"/>
                      <a:pt x="2143" y="7586"/>
                      <a:pt x="4175" y="7332"/>
                    </a:cubicBezTo>
                    <a:cubicBezTo>
                      <a:pt x="5826" y="7079"/>
                      <a:pt x="7160" y="5808"/>
                      <a:pt x="7350" y="4157"/>
                    </a:cubicBezTo>
                    <a:cubicBezTo>
                      <a:pt x="7604" y="2125"/>
                      <a:pt x="6207" y="284"/>
                      <a:pt x="4175" y="30"/>
                    </a:cubicBezTo>
                    <a:cubicBezTo>
                      <a:pt x="2143" y="-224"/>
                      <a:pt x="301" y="1173"/>
                      <a:pt x="48" y="3205"/>
                    </a:cubicBezTo>
                    <a:cubicBezTo>
                      <a:pt x="-16" y="3523"/>
                      <a:pt x="-16" y="3840"/>
                      <a:pt x="48" y="415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0" name="Google Shape;1000;p10"/>
              <p:cNvSpPr/>
              <p:nvPr/>
            </p:nvSpPr>
            <p:spPr>
              <a:xfrm>
                <a:off x="6580281" y="4266386"/>
                <a:ext cx="5942" cy="5944"/>
              </a:xfrm>
              <a:custGeom>
                <a:rect b="b" l="l" r="r" t="t"/>
                <a:pathLst>
                  <a:path extrusionOk="0" h="8401" w="8398">
                    <a:moveTo>
                      <a:pt x="39" y="4798"/>
                    </a:moveTo>
                    <a:cubicBezTo>
                      <a:pt x="357" y="7090"/>
                      <a:pt x="2516" y="8684"/>
                      <a:pt x="4802" y="8360"/>
                    </a:cubicBezTo>
                    <a:cubicBezTo>
                      <a:pt x="4802" y="8354"/>
                      <a:pt x="4802" y="8354"/>
                      <a:pt x="4802" y="8354"/>
                    </a:cubicBezTo>
                    <a:cubicBezTo>
                      <a:pt x="7087" y="8062"/>
                      <a:pt x="8675" y="5992"/>
                      <a:pt x="8358" y="3731"/>
                    </a:cubicBezTo>
                    <a:cubicBezTo>
                      <a:pt x="8358" y="3706"/>
                      <a:pt x="8358" y="3680"/>
                      <a:pt x="8358" y="3655"/>
                    </a:cubicBezTo>
                    <a:cubicBezTo>
                      <a:pt x="8040" y="1356"/>
                      <a:pt x="5945" y="-263"/>
                      <a:pt x="3659" y="35"/>
                    </a:cubicBezTo>
                    <a:cubicBezTo>
                      <a:pt x="3659" y="35"/>
                      <a:pt x="3659" y="35"/>
                      <a:pt x="3659" y="35"/>
                    </a:cubicBezTo>
                    <a:cubicBezTo>
                      <a:pt x="1373" y="366"/>
                      <a:pt x="-278" y="2486"/>
                      <a:pt x="39" y="4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1" name="Google Shape;1001;p10"/>
              <p:cNvSpPr/>
              <p:nvPr/>
            </p:nvSpPr>
            <p:spPr>
              <a:xfrm>
                <a:off x="6661684" y="4244222"/>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8" y="-257"/>
                      <a:pt x="3722" y="34"/>
                    </a:cubicBezTo>
                    <a:cubicBezTo>
                      <a:pt x="3722" y="41"/>
                      <a:pt x="3658" y="41"/>
                      <a:pt x="3658" y="47"/>
                    </a:cubicBezTo>
                    <a:cubicBezTo>
                      <a:pt x="1372" y="346"/>
                      <a:pt x="-279" y="2447"/>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2" name="Google Shape;1002;p10"/>
              <p:cNvSpPr/>
              <p:nvPr/>
            </p:nvSpPr>
            <p:spPr>
              <a:xfrm>
                <a:off x="6605577" y="4334460"/>
                <a:ext cx="5942" cy="5924"/>
              </a:xfrm>
              <a:custGeom>
                <a:rect b="b" l="l" r="r" t="t"/>
                <a:pathLst>
                  <a:path extrusionOk="0" h="8373" w="8398">
                    <a:moveTo>
                      <a:pt x="39" y="4746"/>
                    </a:moveTo>
                    <a:cubicBezTo>
                      <a:pt x="357" y="7045"/>
                      <a:pt x="2452" y="8651"/>
                      <a:pt x="4738" y="8334"/>
                    </a:cubicBezTo>
                    <a:cubicBezTo>
                      <a:pt x="7088" y="8016"/>
                      <a:pt x="8675" y="5902"/>
                      <a:pt x="8358" y="3603"/>
                    </a:cubicBezTo>
                    <a:cubicBezTo>
                      <a:pt x="8040" y="1342"/>
                      <a:pt x="6009" y="-257"/>
                      <a:pt x="3722" y="34"/>
                    </a:cubicBezTo>
                    <a:cubicBezTo>
                      <a:pt x="3722" y="41"/>
                      <a:pt x="3659" y="41"/>
                      <a:pt x="3659" y="47"/>
                    </a:cubicBezTo>
                    <a:cubicBezTo>
                      <a:pt x="1372" y="346"/>
                      <a:pt x="-279" y="2441"/>
                      <a:pt x="39" y="4740"/>
                    </a:cubicBezTo>
                    <a:cubicBezTo>
                      <a:pt x="39" y="4740"/>
                      <a:pt x="39" y="4746"/>
                      <a:pt x="39" y="47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3" name="Google Shape;1003;p10"/>
              <p:cNvSpPr/>
              <p:nvPr/>
            </p:nvSpPr>
            <p:spPr>
              <a:xfrm>
                <a:off x="6652382" y="4390780"/>
                <a:ext cx="5932" cy="5932"/>
              </a:xfrm>
              <a:custGeom>
                <a:rect b="b" l="l" r="r" t="t"/>
                <a:pathLst>
                  <a:path extrusionOk="0" h="8384" w="8385">
                    <a:moveTo>
                      <a:pt x="2" y="4318"/>
                    </a:moveTo>
                    <a:cubicBezTo>
                      <a:pt x="66" y="6630"/>
                      <a:pt x="2034" y="8452"/>
                      <a:pt x="4320" y="8383"/>
                    </a:cubicBezTo>
                    <a:cubicBezTo>
                      <a:pt x="6606" y="8313"/>
                      <a:pt x="8447" y="6376"/>
                      <a:pt x="8384" y="4065"/>
                    </a:cubicBezTo>
                    <a:cubicBezTo>
                      <a:pt x="8384" y="3766"/>
                      <a:pt x="8320" y="3468"/>
                      <a:pt x="8257" y="3175"/>
                    </a:cubicBezTo>
                    <a:cubicBezTo>
                      <a:pt x="7685" y="928"/>
                      <a:pt x="5400" y="-438"/>
                      <a:pt x="3177" y="128"/>
                    </a:cubicBezTo>
                    <a:cubicBezTo>
                      <a:pt x="1272" y="604"/>
                      <a:pt x="-61" y="2350"/>
                      <a:pt x="2" y="43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4" name="Google Shape;1004;p10"/>
              <p:cNvSpPr/>
              <p:nvPr/>
            </p:nvSpPr>
            <p:spPr>
              <a:xfrm>
                <a:off x="6597235" y="4435113"/>
                <a:ext cx="5941" cy="5930"/>
              </a:xfrm>
              <a:custGeom>
                <a:rect b="b" l="l" r="r" t="t"/>
                <a:pathLst>
                  <a:path extrusionOk="0" h="8382" w="8397">
                    <a:moveTo>
                      <a:pt x="39" y="4796"/>
                    </a:moveTo>
                    <a:cubicBezTo>
                      <a:pt x="357" y="7088"/>
                      <a:pt x="2516" y="8669"/>
                      <a:pt x="4802" y="8339"/>
                    </a:cubicBezTo>
                    <a:cubicBezTo>
                      <a:pt x="7088" y="8003"/>
                      <a:pt x="8675" y="5875"/>
                      <a:pt x="8357" y="3589"/>
                    </a:cubicBezTo>
                    <a:cubicBezTo>
                      <a:pt x="7977" y="1329"/>
                      <a:pt x="5945" y="-252"/>
                      <a:pt x="3658" y="33"/>
                    </a:cubicBezTo>
                    <a:cubicBezTo>
                      <a:pt x="1372" y="364"/>
                      <a:pt x="-279" y="2484"/>
                      <a:pt x="39" y="47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5" name="Google Shape;1005;p10"/>
              <p:cNvSpPr/>
              <p:nvPr/>
            </p:nvSpPr>
            <p:spPr>
              <a:xfrm>
                <a:off x="6612044" y="4544139"/>
                <a:ext cx="5932" cy="5939"/>
              </a:xfrm>
              <a:custGeom>
                <a:rect b="b" l="l" r="r" t="t"/>
                <a:pathLst>
                  <a:path extrusionOk="0" h="8394" w="8385">
                    <a:moveTo>
                      <a:pt x="27" y="4739"/>
                    </a:moveTo>
                    <a:cubicBezTo>
                      <a:pt x="344" y="7044"/>
                      <a:pt x="2503" y="8657"/>
                      <a:pt x="4789" y="8358"/>
                    </a:cubicBezTo>
                    <a:cubicBezTo>
                      <a:pt x="7075" y="8041"/>
                      <a:pt x="8663" y="5926"/>
                      <a:pt x="8345" y="3628"/>
                    </a:cubicBezTo>
                    <a:cubicBezTo>
                      <a:pt x="8091" y="1329"/>
                      <a:pt x="5932" y="-277"/>
                      <a:pt x="3646" y="40"/>
                    </a:cubicBezTo>
                    <a:cubicBezTo>
                      <a:pt x="1360" y="370"/>
                      <a:pt x="-228" y="2453"/>
                      <a:pt x="27" y="47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6" name="Google Shape;1006;p10"/>
              <p:cNvSpPr/>
              <p:nvPr/>
            </p:nvSpPr>
            <p:spPr>
              <a:xfrm>
                <a:off x="6409285" y="4314530"/>
                <a:ext cx="5933" cy="5932"/>
              </a:xfrm>
              <a:custGeom>
                <a:rect b="b" l="l" r="r" t="t"/>
                <a:pathLst>
                  <a:path extrusionOk="0" h="8385" w="8386">
                    <a:moveTo>
                      <a:pt x="269" y="5658"/>
                    </a:moveTo>
                    <a:cubicBezTo>
                      <a:pt x="1095" y="7823"/>
                      <a:pt x="3508" y="8928"/>
                      <a:pt x="5666" y="8122"/>
                    </a:cubicBezTo>
                    <a:cubicBezTo>
                      <a:pt x="7825" y="7309"/>
                      <a:pt x="8905" y="4896"/>
                      <a:pt x="8143" y="2724"/>
                    </a:cubicBezTo>
                    <a:cubicBezTo>
                      <a:pt x="7318" y="565"/>
                      <a:pt x="4905" y="-540"/>
                      <a:pt x="2746" y="261"/>
                    </a:cubicBezTo>
                    <a:cubicBezTo>
                      <a:pt x="587" y="1061"/>
                      <a:pt x="-556" y="3474"/>
                      <a:pt x="269" y="5645"/>
                    </a:cubicBezTo>
                    <a:cubicBezTo>
                      <a:pt x="269" y="5645"/>
                      <a:pt x="269" y="5652"/>
                      <a:pt x="269"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7" name="Google Shape;1007;p10"/>
              <p:cNvSpPr/>
              <p:nvPr/>
            </p:nvSpPr>
            <p:spPr>
              <a:xfrm>
                <a:off x="6483938" y="4275152"/>
                <a:ext cx="5955" cy="5933"/>
              </a:xfrm>
              <a:custGeom>
                <a:rect b="b" l="l" r="r" t="t"/>
                <a:pathLst>
                  <a:path extrusionOk="0" h="8386" w="8417">
                    <a:moveTo>
                      <a:pt x="300" y="5658"/>
                    </a:moveTo>
                    <a:cubicBezTo>
                      <a:pt x="1125" y="7830"/>
                      <a:pt x="3538" y="8928"/>
                      <a:pt x="5697" y="8122"/>
                    </a:cubicBezTo>
                    <a:cubicBezTo>
                      <a:pt x="7856" y="7309"/>
                      <a:pt x="8936" y="4896"/>
                      <a:pt x="8174" y="2724"/>
                    </a:cubicBezTo>
                    <a:cubicBezTo>
                      <a:pt x="7348" y="565"/>
                      <a:pt x="4935" y="-540"/>
                      <a:pt x="2776" y="260"/>
                    </a:cubicBezTo>
                    <a:cubicBezTo>
                      <a:pt x="617" y="972"/>
                      <a:pt x="-526" y="3270"/>
                      <a:pt x="236" y="5398"/>
                    </a:cubicBezTo>
                    <a:cubicBezTo>
                      <a:pt x="236" y="5486"/>
                      <a:pt x="236" y="5576"/>
                      <a:pt x="300" y="56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8" name="Google Shape;1008;p10"/>
              <p:cNvSpPr/>
              <p:nvPr/>
            </p:nvSpPr>
            <p:spPr>
              <a:xfrm>
                <a:off x="6448842" y="4375480"/>
                <a:ext cx="5951" cy="5942"/>
              </a:xfrm>
              <a:custGeom>
                <a:rect b="b" l="l" r="r" t="t"/>
                <a:pathLst>
                  <a:path extrusionOk="0" h="8399" w="8412">
                    <a:moveTo>
                      <a:pt x="269" y="5661"/>
                    </a:moveTo>
                    <a:cubicBezTo>
                      <a:pt x="1095" y="7832"/>
                      <a:pt x="3508" y="8943"/>
                      <a:pt x="5667" y="8137"/>
                    </a:cubicBezTo>
                    <a:cubicBezTo>
                      <a:pt x="7826" y="7331"/>
                      <a:pt x="8969" y="4911"/>
                      <a:pt x="8143" y="2740"/>
                    </a:cubicBezTo>
                    <a:cubicBezTo>
                      <a:pt x="7318" y="568"/>
                      <a:pt x="4905" y="-544"/>
                      <a:pt x="2746" y="263"/>
                    </a:cubicBezTo>
                    <a:cubicBezTo>
                      <a:pt x="587" y="1069"/>
                      <a:pt x="-556" y="3489"/>
                      <a:pt x="269" y="566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9" name="Google Shape;1009;p10"/>
              <p:cNvSpPr/>
              <p:nvPr/>
            </p:nvSpPr>
            <p:spPr>
              <a:xfrm>
                <a:off x="6506717" y="4419927"/>
                <a:ext cx="5933" cy="5932"/>
              </a:xfrm>
              <a:custGeom>
                <a:rect b="b" l="l" r="r" t="t"/>
                <a:pathLst>
                  <a:path extrusionOk="0" h="8385" w="8386">
                    <a:moveTo>
                      <a:pt x="244" y="5660"/>
                    </a:moveTo>
                    <a:cubicBezTo>
                      <a:pt x="1069" y="7813"/>
                      <a:pt x="3482" y="8912"/>
                      <a:pt x="5641" y="8137"/>
                    </a:cubicBezTo>
                    <a:cubicBezTo>
                      <a:pt x="7801" y="7330"/>
                      <a:pt x="8943" y="4911"/>
                      <a:pt x="8118" y="2739"/>
                    </a:cubicBezTo>
                    <a:cubicBezTo>
                      <a:pt x="7292" y="568"/>
                      <a:pt x="4879" y="-544"/>
                      <a:pt x="2720" y="263"/>
                    </a:cubicBezTo>
                    <a:cubicBezTo>
                      <a:pt x="561" y="1095"/>
                      <a:pt x="-518" y="3489"/>
                      <a:pt x="244"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0" name="Google Shape;1010;p10"/>
              <p:cNvSpPr/>
              <p:nvPr/>
            </p:nvSpPr>
            <p:spPr>
              <a:xfrm>
                <a:off x="6467904" y="4537388"/>
                <a:ext cx="5951" cy="5942"/>
              </a:xfrm>
              <a:custGeom>
                <a:rect b="b" l="l" r="r" t="t"/>
                <a:pathLst>
                  <a:path extrusionOk="0" h="8399" w="8412">
                    <a:moveTo>
                      <a:pt x="269" y="5660"/>
                    </a:moveTo>
                    <a:cubicBezTo>
                      <a:pt x="1095" y="7832"/>
                      <a:pt x="3508" y="8943"/>
                      <a:pt x="5667" y="8137"/>
                    </a:cubicBezTo>
                    <a:cubicBezTo>
                      <a:pt x="7826" y="7330"/>
                      <a:pt x="8969" y="4911"/>
                      <a:pt x="8143" y="2739"/>
                    </a:cubicBezTo>
                    <a:cubicBezTo>
                      <a:pt x="7318" y="568"/>
                      <a:pt x="4905" y="-544"/>
                      <a:pt x="2746" y="263"/>
                    </a:cubicBezTo>
                    <a:cubicBezTo>
                      <a:pt x="587" y="1069"/>
                      <a:pt x="-556" y="3489"/>
                      <a:pt x="269" y="56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1" name="Google Shape;1011;p10"/>
              <p:cNvSpPr/>
              <p:nvPr/>
            </p:nvSpPr>
            <p:spPr>
              <a:xfrm>
                <a:off x="6462720" y="4475539"/>
                <a:ext cx="5933" cy="5930"/>
              </a:xfrm>
              <a:custGeom>
                <a:rect b="b" l="l" r="r" t="t"/>
                <a:pathLst>
                  <a:path extrusionOk="0" h="8382" w="8386">
                    <a:moveTo>
                      <a:pt x="244" y="5600"/>
                    </a:moveTo>
                    <a:cubicBezTo>
                      <a:pt x="1006" y="7778"/>
                      <a:pt x="3419" y="8914"/>
                      <a:pt x="5578" y="8139"/>
                    </a:cubicBezTo>
                    <a:cubicBezTo>
                      <a:pt x="7800" y="7358"/>
                      <a:pt x="8943" y="4958"/>
                      <a:pt x="8118" y="2780"/>
                    </a:cubicBezTo>
                    <a:cubicBezTo>
                      <a:pt x="7356" y="602"/>
                      <a:pt x="4943" y="-534"/>
                      <a:pt x="2783" y="246"/>
                    </a:cubicBezTo>
                    <a:cubicBezTo>
                      <a:pt x="2783" y="253"/>
                      <a:pt x="2720" y="259"/>
                      <a:pt x="2720" y="265"/>
                    </a:cubicBezTo>
                    <a:cubicBezTo>
                      <a:pt x="561" y="1034"/>
                      <a:pt x="-518" y="3396"/>
                      <a:pt x="244" y="5542"/>
                    </a:cubicBezTo>
                    <a:cubicBezTo>
                      <a:pt x="244" y="5562"/>
                      <a:pt x="244" y="5581"/>
                      <a:pt x="244" y="56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2" name="Google Shape;1012;p10"/>
              <p:cNvSpPr/>
              <p:nvPr/>
            </p:nvSpPr>
            <p:spPr>
              <a:xfrm>
                <a:off x="6501003" y="4578646"/>
                <a:ext cx="5951" cy="5951"/>
              </a:xfrm>
              <a:custGeom>
                <a:rect b="b" l="l" r="r" t="t"/>
                <a:pathLst>
                  <a:path extrusionOk="0" h="8412" w="8412">
                    <a:moveTo>
                      <a:pt x="269" y="5667"/>
                    </a:moveTo>
                    <a:cubicBezTo>
                      <a:pt x="1095" y="7825"/>
                      <a:pt x="3508" y="8969"/>
                      <a:pt x="5667" y="8143"/>
                    </a:cubicBezTo>
                    <a:cubicBezTo>
                      <a:pt x="5667" y="8143"/>
                      <a:pt x="5667" y="8143"/>
                      <a:pt x="5667" y="8143"/>
                    </a:cubicBezTo>
                    <a:cubicBezTo>
                      <a:pt x="7826" y="7318"/>
                      <a:pt x="8969" y="4905"/>
                      <a:pt x="8143" y="2746"/>
                    </a:cubicBezTo>
                    <a:cubicBezTo>
                      <a:pt x="7318" y="587"/>
                      <a:pt x="4905" y="-556"/>
                      <a:pt x="2746" y="269"/>
                    </a:cubicBezTo>
                    <a:cubicBezTo>
                      <a:pt x="587" y="1095"/>
                      <a:pt x="-556" y="3508"/>
                      <a:pt x="269" y="5667"/>
                    </a:cubicBezTo>
                    <a:cubicBezTo>
                      <a:pt x="269" y="5667"/>
                      <a:pt x="269" y="5667"/>
                      <a:pt x="269" y="56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3" name="Google Shape;1013;p10"/>
              <p:cNvSpPr/>
              <p:nvPr/>
            </p:nvSpPr>
            <p:spPr>
              <a:xfrm>
                <a:off x="6656668" y="4435352"/>
                <a:ext cx="5119" cy="5153"/>
              </a:xfrm>
              <a:custGeom>
                <a:rect b="b" l="l" r="r" t="t"/>
                <a:pathLst>
                  <a:path extrusionOk="0" h="7283" w="7235">
                    <a:moveTo>
                      <a:pt x="30" y="4140"/>
                    </a:moveTo>
                    <a:cubicBezTo>
                      <a:pt x="284" y="6122"/>
                      <a:pt x="2125" y="7512"/>
                      <a:pt x="4094" y="7252"/>
                    </a:cubicBezTo>
                    <a:cubicBezTo>
                      <a:pt x="6062" y="7030"/>
                      <a:pt x="7460" y="5264"/>
                      <a:pt x="7205" y="3315"/>
                    </a:cubicBezTo>
                    <a:cubicBezTo>
                      <a:pt x="7205" y="3270"/>
                      <a:pt x="7205" y="3232"/>
                      <a:pt x="7205" y="3188"/>
                    </a:cubicBezTo>
                    <a:cubicBezTo>
                      <a:pt x="6951" y="1200"/>
                      <a:pt x="5173" y="-209"/>
                      <a:pt x="3205" y="26"/>
                    </a:cubicBezTo>
                    <a:cubicBezTo>
                      <a:pt x="1173" y="267"/>
                      <a:pt x="-224" y="2064"/>
                      <a:pt x="30" y="4052"/>
                    </a:cubicBezTo>
                    <a:cubicBezTo>
                      <a:pt x="30" y="4083"/>
                      <a:pt x="30" y="4109"/>
                      <a:pt x="30" y="41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4" name="Google Shape;1014;p10"/>
              <p:cNvSpPr/>
              <p:nvPr/>
            </p:nvSpPr>
            <p:spPr>
              <a:xfrm>
                <a:off x="6727665" y="4416278"/>
                <a:ext cx="5128" cy="5165"/>
              </a:xfrm>
              <a:custGeom>
                <a:rect b="b" l="l" r="r" t="t"/>
                <a:pathLst>
                  <a:path extrusionOk="0" h="7300" w="7248">
                    <a:moveTo>
                      <a:pt x="30" y="4095"/>
                    </a:moveTo>
                    <a:cubicBezTo>
                      <a:pt x="284" y="6083"/>
                      <a:pt x="2062" y="7505"/>
                      <a:pt x="4030" y="7276"/>
                    </a:cubicBezTo>
                    <a:cubicBezTo>
                      <a:pt x="4030" y="7276"/>
                      <a:pt x="4094" y="7270"/>
                      <a:pt x="4094" y="7270"/>
                    </a:cubicBezTo>
                    <a:cubicBezTo>
                      <a:pt x="6063" y="7010"/>
                      <a:pt x="7523" y="5175"/>
                      <a:pt x="7205" y="3174"/>
                    </a:cubicBezTo>
                    <a:cubicBezTo>
                      <a:pt x="6952" y="1174"/>
                      <a:pt x="5110" y="-229"/>
                      <a:pt x="3141" y="31"/>
                    </a:cubicBezTo>
                    <a:cubicBezTo>
                      <a:pt x="1173" y="291"/>
                      <a:pt x="-224" y="2114"/>
                      <a:pt x="30" y="409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5" name="Google Shape;1015;p10"/>
              <p:cNvSpPr/>
              <p:nvPr/>
            </p:nvSpPr>
            <p:spPr>
              <a:xfrm>
                <a:off x="6678509" y="4494772"/>
                <a:ext cx="5130" cy="5115"/>
              </a:xfrm>
              <a:custGeom>
                <a:rect b="b" l="l" r="r" t="t"/>
                <a:pathLst>
                  <a:path extrusionOk="0" h="7230" w="7251">
                    <a:moveTo>
                      <a:pt x="31" y="4086"/>
                    </a:moveTo>
                    <a:cubicBezTo>
                      <a:pt x="349" y="6074"/>
                      <a:pt x="2190" y="7464"/>
                      <a:pt x="4159" y="7198"/>
                    </a:cubicBezTo>
                    <a:cubicBezTo>
                      <a:pt x="6127" y="6899"/>
                      <a:pt x="7524" y="5058"/>
                      <a:pt x="7207" y="3083"/>
                    </a:cubicBezTo>
                    <a:cubicBezTo>
                      <a:pt x="6889" y="1102"/>
                      <a:pt x="5048" y="-257"/>
                      <a:pt x="3079" y="41"/>
                    </a:cubicBezTo>
                    <a:cubicBezTo>
                      <a:pt x="1111" y="333"/>
                      <a:pt x="-223" y="2130"/>
                      <a:pt x="31" y="40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6" name="Google Shape;1016;p10"/>
              <p:cNvSpPr/>
              <p:nvPr/>
            </p:nvSpPr>
            <p:spPr>
              <a:xfrm>
                <a:off x="6719143" y="4543607"/>
                <a:ext cx="5118" cy="5165"/>
              </a:xfrm>
              <a:custGeom>
                <a:rect b="b" l="l" r="r" t="t"/>
                <a:pathLst>
                  <a:path extrusionOk="0" h="7300" w="7234">
                    <a:moveTo>
                      <a:pt x="30" y="4158"/>
                    </a:moveTo>
                    <a:cubicBezTo>
                      <a:pt x="283" y="6139"/>
                      <a:pt x="2125" y="7530"/>
                      <a:pt x="4093" y="7269"/>
                    </a:cubicBezTo>
                    <a:cubicBezTo>
                      <a:pt x="6062" y="7009"/>
                      <a:pt x="7459" y="5187"/>
                      <a:pt x="7205" y="3205"/>
                    </a:cubicBezTo>
                    <a:cubicBezTo>
                      <a:pt x="6951" y="1218"/>
                      <a:pt x="5173" y="-205"/>
                      <a:pt x="3205" y="24"/>
                    </a:cubicBezTo>
                    <a:cubicBezTo>
                      <a:pt x="3205" y="24"/>
                      <a:pt x="3141" y="30"/>
                      <a:pt x="3141" y="30"/>
                    </a:cubicBezTo>
                    <a:cubicBezTo>
                      <a:pt x="1172" y="246"/>
                      <a:pt x="-224" y="2005"/>
                      <a:pt x="30" y="3961"/>
                    </a:cubicBezTo>
                    <a:cubicBezTo>
                      <a:pt x="30" y="4025"/>
                      <a:pt x="30" y="4094"/>
                      <a:pt x="30" y="41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7" name="Google Shape;1017;p10"/>
              <p:cNvSpPr/>
              <p:nvPr/>
            </p:nvSpPr>
            <p:spPr>
              <a:xfrm>
                <a:off x="6663575" y="4635954"/>
                <a:ext cx="5163" cy="5119"/>
              </a:xfrm>
              <a:custGeom>
                <a:rect b="b" l="l" r="r" t="t"/>
                <a:pathLst>
                  <a:path extrusionOk="0" h="7235" w="7297">
                    <a:moveTo>
                      <a:pt x="30" y="4094"/>
                    </a:moveTo>
                    <a:cubicBezTo>
                      <a:pt x="283" y="6062"/>
                      <a:pt x="1998" y="7459"/>
                      <a:pt x="3967" y="7205"/>
                    </a:cubicBezTo>
                    <a:cubicBezTo>
                      <a:pt x="4030" y="7205"/>
                      <a:pt x="4030" y="7205"/>
                      <a:pt x="4094" y="7205"/>
                    </a:cubicBezTo>
                    <a:cubicBezTo>
                      <a:pt x="6062" y="6951"/>
                      <a:pt x="7522" y="5173"/>
                      <a:pt x="7269" y="3205"/>
                    </a:cubicBezTo>
                    <a:cubicBezTo>
                      <a:pt x="7015" y="1173"/>
                      <a:pt x="5237" y="-224"/>
                      <a:pt x="3205" y="30"/>
                    </a:cubicBezTo>
                    <a:cubicBezTo>
                      <a:pt x="3205" y="30"/>
                      <a:pt x="3141" y="30"/>
                      <a:pt x="3141" y="30"/>
                    </a:cubicBezTo>
                    <a:cubicBezTo>
                      <a:pt x="1172" y="284"/>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8" name="Google Shape;1018;p10"/>
              <p:cNvSpPr/>
              <p:nvPr/>
            </p:nvSpPr>
            <p:spPr>
              <a:xfrm>
                <a:off x="6671064" y="4582359"/>
                <a:ext cx="5163" cy="5173"/>
              </a:xfrm>
              <a:custGeom>
                <a:rect b="b" l="l" r="r" t="t"/>
                <a:pathLst>
                  <a:path extrusionOk="0" h="7311" w="7298">
                    <a:moveTo>
                      <a:pt x="30" y="4156"/>
                    </a:moveTo>
                    <a:cubicBezTo>
                      <a:pt x="284" y="6125"/>
                      <a:pt x="2126" y="7585"/>
                      <a:pt x="4094" y="7268"/>
                    </a:cubicBezTo>
                    <a:cubicBezTo>
                      <a:pt x="6126" y="7014"/>
                      <a:pt x="7523" y="5172"/>
                      <a:pt x="7269" y="3204"/>
                    </a:cubicBezTo>
                    <a:cubicBezTo>
                      <a:pt x="7015" y="1235"/>
                      <a:pt x="5174" y="-225"/>
                      <a:pt x="3141" y="29"/>
                    </a:cubicBezTo>
                    <a:cubicBezTo>
                      <a:pt x="1173" y="346"/>
                      <a:pt x="-224" y="2188"/>
                      <a:pt x="30" y="41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9" name="Google Shape;1019;p10"/>
              <p:cNvSpPr/>
              <p:nvPr/>
            </p:nvSpPr>
            <p:spPr>
              <a:xfrm>
                <a:off x="6683712" y="4677351"/>
                <a:ext cx="5119" cy="5119"/>
              </a:xfrm>
              <a:custGeom>
                <a:rect b="b" l="l" r="r" t="t"/>
                <a:pathLst>
                  <a:path extrusionOk="0" h="7235" w="7235">
                    <a:moveTo>
                      <a:pt x="30" y="4094"/>
                    </a:moveTo>
                    <a:cubicBezTo>
                      <a:pt x="283" y="6062"/>
                      <a:pt x="2125" y="7460"/>
                      <a:pt x="4094" y="7205"/>
                    </a:cubicBezTo>
                    <a:cubicBezTo>
                      <a:pt x="6062" y="6951"/>
                      <a:pt x="7459" y="5110"/>
                      <a:pt x="7205" y="3141"/>
                    </a:cubicBezTo>
                    <a:cubicBezTo>
                      <a:pt x="6951" y="1173"/>
                      <a:pt x="5109" y="-224"/>
                      <a:pt x="3141" y="30"/>
                    </a:cubicBezTo>
                    <a:cubicBezTo>
                      <a:pt x="3141" y="30"/>
                      <a:pt x="3141" y="30"/>
                      <a:pt x="3141" y="30"/>
                    </a:cubicBezTo>
                    <a:cubicBezTo>
                      <a:pt x="1172" y="347"/>
                      <a:pt x="-224" y="2125"/>
                      <a:pt x="30" y="40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0" name="Google Shape;1020;p10"/>
              <p:cNvSpPr/>
              <p:nvPr/>
            </p:nvSpPr>
            <p:spPr>
              <a:xfrm>
                <a:off x="6497299" y="4403776"/>
                <a:ext cx="5151" cy="5143"/>
              </a:xfrm>
              <a:custGeom>
                <a:rect b="b" l="l" r="r" t="t"/>
                <a:pathLst>
                  <a:path extrusionOk="0" h="7269" w="7280">
                    <a:moveTo>
                      <a:pt x="116" y="4524"/>
                    </a:moveTo>
                    <a:cubicBezTo>
                      <a:pt x="624" y="6473"/>
                      <a:pt x="2593" y="7648"/>
                      <a:pt x="4498" y="7159"/>
                    </a:cubicBezTo>
                    <a:cubicBezTo>
                      <a:pt x="6466" y="6670"/>
                      <a:pt x="7673" y="4695"/>
                      <a:pt x="7165" y="2746"/>
                    </a:cubicBezTo>
                    <a:cubicBezTo>
                      <a:pt x="6657" y="796"/>
                      <a:pt x="4688" y="-378"/>
                      <a:pt x="2783" y="111"/>
                    </a:cubicBezTo>
                    <a:cubicBezTo>
                      <a:pt x="815" y="600"/>
                      <a:pt x="-392" y="2581"/>
                      <a:pt x="116" y="45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1" name="Google Shape;1021;p10"/>
              <p:cNvSpPr/>
              <p:nvPr/>
            </p:nvSpPr>
            <p:spPr>
              <a:xfrm>
                <a:off x="6565785" y="4376981"/>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2" name="Google Shape;1022;p10"/>
              <p:cNvSpPr/>
              <p:nvPr/>
            </p:nvSpPr>
            <p:spPr>
              <a:xfrm>
                <a:off x="6525554" y="4460366"/>
                <a:ext cx="5196" cy="5173"/>
              </a:xfrm>
              <a:custGeom>
                <a:rect b="b" l="l" r="r" t="t"/>
                <a:pathLst>
                  <a:path extrusionOk="0" h="7312" w="7344">
                    <a:moveTo>
                      <a:pt x="116" y="4539"/>
                    </a:moveTo>
                    <a:cubicBezTo>
                      <a:pt x="624" y="6495"/>
                      <a:pt x="2593" y="7688"/>
                      <a:pt x="4561" y="7206"/>
                    </a:cubicBezTo>
                    <a:cubicBezTo>
                      <a:pt x="6530" y="6704"/>
                      <a:pt x="7736" y="4723"/>
                      <a:pt x="7228" y="2761"/>
                    </a:cubicBezTo>
                    <a:cubicBezTo>
                      <a:pt x="6720" y="824"/>
                      <a:pt x="4752" y="-351"/>
                      <a:pt x="2783" y="94"/>
                    </a:cubicBezTo>
                    <a:cubicBezTo>
                      <a:pt x="815" y="595"/>
                      <a:pt x="-392" y="2577"/>
                      <a:pt x="116" y="45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3" name="Google Shape;1023;p10"/>
              <p:cNvSpPr/>
              <p:nvPr/>
            </p:nvSpPr>
            <p:spPr>
              <a:xfrm>
                <a:off x="6571301" y="4504490"/>
                <a:ext cx="5151" cy="5163"/>
              </a:xfrm>
              <a:custGeom>
                <a:rect b="b" l="l" r="r" t="t"/>
                <a:pathLst>
                  <a:path extrusionOk="0" h="7297" w="7280">
                    <a:moveTo>
                      <a:pt x="116" y="4551"/>
                    </a:moveTo>
                    <a:cubicBezTo>
                      <a:pt x="624" y="6501"/>
                      <a:pt x="2593" y="7675"/>
                      <a:pt x="4498" y="7187"/>
                    </a:cubicBezTo>
                    <a:cubicBezTo>
                      <a:pt x="6466" y="6698"/>
                      <a:pt x="7673" y="4716"/>
                      <a:pt x="7165" y="2773"/>
                    </a:cubicBezTo>
                    <a:cubicBezTo>
                      <a:pt x="6720" y="830"/>
                      <a:pt x="4751"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4" name="Google Shape;1024;p10"/>
              <p:cNvSpPr/>
              <p:nvPr/>
            </p:nvSpPr>
            <p:spPr>
              <a:xfrm>
                <a:off x="6526227" y="4602400"/>
                <a:ext cx="4955" cy="5141"/>
              </a:xfrm>
              <a:custGeom>
                <a:rect b="b" l="l" r="r" t="t"/>
                <a:pathLst>
                  <a:path extrusionOk="0" h="7266" w="7004">
                    <a:moveTo>
                      <a:pt x="116" y="4484"/>
                    </a:moveTo>
                    <a:cubicBezTo>
                      <a:pt x="624" y="6452"/>
                      <a:pt x="2592" y="7659"/>
                      <a:pt x="4561" y="7151"/>
                    </a:cubicBezTo>
                    <a:cubicBezTo>
                      <a:pt x="6466" y="6452"/>
                      <a:pt x="7482" y="4357"/>
                      <a:pt x="6783" y="2452"/>
                    </a:cubicBezTo>
                    <a:cubicBezTo>
                      <a:pt x="6212" y="801"/>
                      <a:pt x="4497" y="-215"/>
                      <a:pt x="2783" y="39"/>
                    </a:cubicBezTo>
                    <a:cubicBezTo>
                      <a:pt x="815" y="547"/>
                      <a:pt x="-392" y="2515"/>
                      <a:pt x="116" y="448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5" name="Google Shape;1025;p10"/>
              <p:cNvSpPr/>
              <p:nvPr/>
            </p:nvSpPr>
            <p:spPr>
              <a:xfrm>
                <a:off x="6527797" y="4548308"/>
                <a:ext cx="5151" cy="5163"/>
              </a:xfrm>
              <a:custGeom>
                <a:rect b="b" l="l" r="r" t="t"/>
                <a:pathLst>
                  <a:path extrusionOk="0" h="7297" w="7280">
                    <a:moveTo>
                      <a:pt x="116" y="4551"/>
                    </a:moveTo>
                    <a:cubicBezTo>
                      <a:pt x="624" y="6501"/>
                      <a:pt x="2593" y="7675"/>
                      <a:pt x="4497" y="7186"/>
                    </a:cubicBezTo>
                    <a:cubicBezTo>
                      <a:pt x="6466" y="6698"/>
                      <a:pt x="7672" y="4716"/>
                      <a:pt x="7165" y="2773"/>
                    </a:cubicBezTo>
                    <a:cubicBezTo>
                      <a:pt x="6720" y="830"/>
                      <a:pt x="4752" y="-364"/>
                      <a:pt x="2783" y="100"/>
                    </a:cubicBezTo>
                    <a:cubicBezTo>
                      <a:pt x="2783" y="106"/>
                      <a:pt x="2783" y="106"/>
                      <a:pt x="2783" y="106"/>
                    </a:cubicBezTo>
                    <a:cubicBezTo>
                      <a:pt x="815" y="608"/>
                      <a:pt x="-392" y="2589"/>
                      <a:pt x="116" y="45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6" name="Google Shape;1026;p10"/>
              <p:cNvSpPr/>
              <p:nvPr/>
            </p:nvSpPr>
            <p:spPr>
              <a:xfrm>
                <a:off x="6550820" y="4641320"/>
                <a:ext cx="5181" cy="5151"/>
              </a:xfrm>
              <a:custGeom>
                <a:rect b="b" l="l" r="r" t="t"/>
                <a:pathLst>
                  <a:path extrusionOk="0" h="7280" w="7323">
                    <a:moveTo>
                      <a:pt x="96" y="4498"/>
                    </a:moveTo>
                    <a:cubicBezTo>
                      <a:pt x="603" y="6466"/>
                      <a:pt x="2572" y="7673"/>
                      <a:pt x="4540" y="7165"/>
                    </a:cubicBezTo>
                    <a:cubicBezTo>
                      <a:pt x="6509" y="6657"/>
                      <a:pt x="7715" y="4689"/>
                      <a:pt x="7208" y="2720"/>
                    </a:cubicBezTo>
                    <a:cubicBezTo>
                      <a:pt x="6699" y="815"/>
                      <a:pt x="4731" y="-391"/>
                      <a:pt x="2762" y="116"/>
                    </a:cubicBezTo>
                    <a:cubicBezTo>
                      <a:pt x="794" y="561"/>
                      <a:pt x="-349" y="2529"/>
                      <a:pt x="96" y="4498"/>
                    </a:cubicBezTo>
                    <a:cubicBezTo>
                      <a:pt x="96" y="4498"/>
                      <a:pt x="96" y="4498"/>
                      <a:pt x="96" y="44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27" name="Google Shape;1027;p10"/>
            <p:cNvGrpSpPr/>
            <p:nvPr/>
          </p:nvGrpSpPr>
          <p:grpSpPr>
            <a:xfrm>
              <a:off x="7818268" y="4682555"/>
              <a:ext cx="726852" cy="681080"/>
              <a:chOff x="2296435" y="2474311"/>
              <a:chExt cx="538050" cy="504167"/>
            </a:xfrm>
          </p:grpSpPr>
          <p:grpSp>
            <p:nvGrpSpPr>
              <p:cNvPr id="1028" name="Google Shape;1028;p10"/>
              <p:cNvGrpSpPr/>
              <p:nvPr/>
            </p:nvGrpSpPr>
            <p:grpSpPr>
              <a:xfrm>
                <a:off x="2668995" y="2474311"/>
                <a:ext cx="165490" cy="421251"/>
                <a:chOff x="2733832" y="2424761"/>
                <a:chExt cx="165490" cy="421251"/>
              </a:xfrm>
            </p:grpSpPr>
            <p:sp>
              <p:nvSpPr>
                <p:cNvPr id="1029" name="Google Shape;1029;p10"/>
                <p:cNvSpPr/>
                <p:nvPr/>
              </p:nvSpPr>
              <p:spPr>
                <a:xfrm>
                  <a:off x="2733832" y="2424761"/>
                  <a:ext cx="165490" cy="421251"/>
                </a:xfrm>
                <a:custGeom>
                  <a:rect b="b" l="l" r="r" t="t"/>
                  <a:pathLst>
                    <a:path extrusionOk="0" h="595408" w="233908">
                      <a:moveTo>
                        <a:pt x="87600" y="553308"/>
                      </a:moveTo>
                      <a:cubicBezTo>
                        <a:pt x="96046" y="536011"/>
                        <a:pt x="99519" y="516713"/>
                        <a:pt x="97633" y="497555"/>
                      </a:cubicBezTo>
                      <a:cubicBezTo>
                        <a:pt x="93696" y="459137"/>
                        <a:pt x="91982" y="381160"/>
                        <a:pt x="130971" y="318294"/>
                      </a:cubicBezTo>
                      <a:cubicBezTo>
                        <a:pt x="184946" y="231172"/>
                        <a:pt x="237524" y="109316"/>
                        <a:pt x="233714" y="69882"/>
                      </a:cubicBezTo>
                      <a:cubicBezTo>
                        <a:pt x="229904" y="30449"/>
                        <a:pt x="121890" y="-25368"/>
                        <a:pt x="68296" y="12732"/>
                      </a:cubicBezTo>
                      <a:cubicBezTo>
                        <a:pt x="14702" y="50832"/>
                        <a:pt x="76615" y="110078"/>
                        <a:pt x="27783" y="196311"/>
                      </a:cubicBezTo>
                      <a:cubicBezTo>
                        <a:pt x="-21048" y="282544"/>
                        <a:pt x="7844" y="366872"/>
                        <a:pt x="15083" y="437611"/>
                      </a:cubicBezTo>
                      <a:cubicBezTo>
                        <a:pt x="22322" y="508350"/>
                        <a:pt x="16480" y="570262"/>
                        <a:pt x="42833" y="591916"/>
                      </a:cubicBezTo>
                      <a:cubicBezTo>
                        <a:pt x="58136" y="605251"/>
                        <a:pt x="75853" y="577819"/>
                        <a:pt x="87600" y="55330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0" name="Google Shape;1030;p10"/>
                <p:cNvSpPr/>
                <p:nvPr/>
              </p:nvSpPr>
              <p:spPr>
                <a:xfrm>
                  <a:off x="2788948" y="2437750"/>
                  <a:ext cx="94267" cy="54896"/>
                </a:xfrm>
                <a:custGeom>
                  <a:rect b="b" l="l" r="r" t="t"/>
                  <a:pathLst>
                    <a:path extrusionOk="0" h="77591" w="133240">
                      <a:moveTo>
                        <a:pt x="78083" y="11740"/>
                      </a:moveTo>
                      <a:cubicBezTo>
                        <a:pt x="114278" y="27044"/>
                        <a:pt x="138535" y="51618"/>
                        <a:pt x="132248" y="66541"/>
                      </a:cubicBezTo>
                      <a:cubicBezTo>
                        <a:pt x="125962" y="81463"/>
                        <a:pt x="91418" y="81273"/>
                        <a:pt x="55159" y="65969"/>
                      </a:cubicBezTo>
                      <a:cubicBezTo>
                        <a:pt x="18901" y="50666"/>
                        <a:pt x="-5293" y="26091"/>
                        <a:pt x="994" y="11169"/>
                      </a:cubicBezTo>
                      <a:cubicBezTo>
                        <a:pt x="7280" y="-3754"/>
                        <a:pt x="41761" y="-3881"/>
                        <a:pt x="78083" y="1174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1" name="Google Shape;1031;p10"/>
                <p:cNvSpPr/>
                <p:nvPr/>
              </p:nvSpPr>
              <p:spPr>
                <a:xfrm>
                  <a:off x="2785276" y="2515918"/>
                  <a:ext cx="63993" cy="35792"/>
                </a:xfrm>
                <a:custGeom>
                  <a:rect b="b" l="l" r="r" t="t"/>
                  <a:pathLst>
                    <a:path extrusionOk="0" h="50589" w="90449">
                      <a:moveTo>
                        <a:pt x="90012" y="49150"/>
                      </a:moveTo>
                      <a:cubicBezTo>
                        <a:pt x="57627" y="43499"/>
                        <a:pt x="21750" y="26989"/>
                        <a:pt x="1620" y="382"/>
                      </a:cubicBezTo>
                      <a:cubicBezTo>
                        <a:pt x="1341" y="-24"/>
                        <a:pt x="788" y="-120"/>
                        <a:pt x="382" y="160"/>
                      </a:cubicBezTo>
                      <a:cubicBezTo>
                        <a:pt x="-25" y="439"/>
                        <a:pt x="-119" y="998"/>
                        <a:pt x="160" y="1398"/>
                      </a:cubicBezTo>
                      <a:cubicBezTo>
                        <a:pt x="21877" y="33593"/>
                        <a:pt x="50388" y="52960"/>
                        <a:pt x="90012" y="50357"/>
                      </a:cubicBezTo>
                      <a:cubicBezTo>
                        <a:pt x="90342" y="50249"/>
                        <a:pt x="90527" y="49887"/>
                        <a:pt x="90419" y="49556"/>
                      </a:cubicBezTo>
                      <a:cubicBezTo>
                        <a:pt x="90355" y="49366"/>
                        <a:pt x="90203" y="49214"/>
                        <a:pt x="90012" y="491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2" name="Google Shape;1032;p10"/>
                <p:cNvSpPr/>
                <p:nvPr/>
              </p:nvSpPr>
              <p:spPr>
                <a:xfrm>
                  <a:off x="2795100" y="2560527"/>
                  <a:ext cx="27684" cy="16827"/>
                </a:xfrm>
                <a:custGeom>
                  <a:rect b="b" l="l" r="r" t="t"/>
                  <a:pathLst>
                    <a:path extrusionOk="0" h="23784" w="39129">
                      <a:moveTo>
                        <a:pt x="1681" y="216"/>
                      </a:moveTo>
                      <a:cubicBezTo>
                        <a:pt x="855" y="-482"/>
                        <a:pt x="-542" y="660"/>
                        <a:pt x="220" y="1550"/>
                      </a:cubicBezTo>
                      <a:cubicBezTo>
                        <a:pt x="9631" y="13538"/>
                        <a:pt x="23251" y="21482"/>
                        <a:pt x="38320" y="23775"/>
                      </a:cubicBezTo>
                      <a:cubicBezTo>
                        <a:pt x="38701" y="23838"/>
                        <a:pt x="39057" y="23578"/>
                        <a:pt x="39120" y="23197"/>
                      </a:cubicBezTo>
                      <a:cubicBezTo>
                        <a:pt x="39171" y="22879"/>
                        <a:pt x="38999" y="22568"/>
                        <a:pt x="38701" y="22441"/>
                      </a:cubicBezTo>
                      <a:cubicBezTo>
                        <a:pt x="25804" y="16002"/>
                        <a:pt x="13428" y="8572"/>
                        <a:pt x="1681" y="21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3" name="Google Shape;1033;p10"/>
                <p:cNvSpPr/>
                <p:nvPr/>
              </p:nvSpPr>
              <p:spPr>
                <a:xfrm>
                  <a:off x="2747310" y="2618581"/>
                  <a:ext cx="65329" cy="36518"/>
                </a:xfrm>
                <a:custGeom>
                  <a:rect b="b" l="l" r="r" t="t"/>
                  <a:pathLst>
                    <a:path extrusionOk="0" h="51616" w="92338">
                      <a:moveTo>
                        <a:pt x="91632" y="48132"/>
                      </a:moveTo>
                      <a:cubicBezTo>
                        <a:pt x="56326" y="44831"/>
                        <a:pt x="27180" y="22097"/>
                        <a:pt x="1018" y="126"/>
                      </a:cubicBezTo>
                      <a:cubicBezTo>
                        <a:pt x="738" y="-83"/>
                        <a:pt x="338" y="-26"/>
                        <a:pt x="128" y="253"/>
                      </a:cubicBezTo>
                      <a:cubicBezTo>
                        <a:pt x="-43" y="482"/>
                        <a:pt x="-43" y="787"/>
                        <a:pt x="128" y="1015"/>
                      </a:cubicBezTo>
                      <a:cubicBezTo>
                        <a:pt x="22417" y="31305"/>
                        <a:pt x="51690" y="58546"/>
                        <a:pt x="91569" y="50037"/>
                      </a:cubicBezTo>
                      <a:cubicBezTo>
                        <a:pt x="92584" y="49847"/>
                        <a:pt x="92584" y="48259"/>
                        <a:pt x="91632" y="4813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4" name="Google Shape;1034;p10"/>
                <p:cNvSpPr/>
                <p:nvPr/>
              </p:nvSpPr>
              <p:spPr>
                <a:xfrm>
                  <a:off x="2771315" y="2675149"/>
                  <a:ext cx="26063" cy="11657"/>
                </a:xfrm>
                <a:custGeom>
                  <a:rect b="b" l="l" r="r" t="t"/>
                  <a:pathLst>
                    <a:path extrusionOk="0" h="16477" w="36838">
                      <a:moveTo>
                        <a:pt x="36309" y="12175"/>
                      </a:moveTo>
                      <a:cubicBezTo>
                        <a:pt x="23723" y="14169"/>
                        <a:pt x="10973" y="9736"/>
                        <a:pt x="2337" y="364"/>
                      </a:cubicBezTo>
                      <a:cubicBezTo>
                        <a:pt x="1765" y="-157"/>
                        <a:pt x="883" y="-113"/>
                        <a:pt x="362" y="459"/>
                      </a:cubicBezTo>
                      <a:cubicBezTo>
                        <a:pt x="-7" y="865"/>
                        <a:pt x="-102" y="1449"/>
                        <a:pt x="114" y="1951"/>
                      </a:cubicBezTo>
                      <a:cubicBezTo>
                        <a:pt x="6788" y="15045"/>
                        <a:pt x="22815" y="20245"/>
                        <a:pt x="35903" y="13565"/>
                      </a:cubicBezTo>
                      <a:cubicBezTo>
                        <a:pt x="36106" y="13464"/>
                        <a:pt x="36303" y="13362"/>
                        <a:pt x="36500" y="13254"/>
                      </a:cubicBezTo>
                      <a:cubicBezTo>
                        <a:pt x="37007" y="12809"/>
                        <a:pt x="36944" y="12175"/>
                        <a:pt x="36309" y="121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35" name="Google Shape;1035;p10"/>
              <p:cNvGrpSpPr/>
              <p:nvPr/>
            </p:nvGrpSpPr>
            <p:grpSpPr>
              <a:xfrm>
                <a:off x="2296435" y="2556914"/>
                <a:ext cx="373153" cy="406503"/>
                <a:chOff x="2131497" y="2566714"/>
                <a:chExt cx="373153" cy="406503"/>
              </a:xfrm>
            </p:grpSpPr>
            <p:sp>
              <p:nvSpPr>
                <p:cNvPr id="1036" name="Google Shape;1036;p10"/>
                <p:cNvSpPr/>
                <p:nvPr/>
              </p:nvSpPr>
              <p:spPr>
                <a:xfrm>
                  <a:off x="2131497" y="2566714"/>
                  <a:ext cx="373153" cy="406503"/>
                </a:xfrm>
                <a:custGeom>
                  <a:rect b="b" l="l" r="r" t="t"/>
                  <a:pathLst>
                    <a:path extrusionOk="0" h="574562" w="527425">
                      <a:moveTo>
                        <a:pt x="503047" y="574563"/>
                      </a:moveTo>
                      <a:cubicBezTo>
                        <a:pt x="503047" y="574563"/>
                        <a:pt x="563563" y="504713"/>
                        <a:pt x="493903" y="417527"/>
                      </a:cubicBezTo>
                      <a:cubicBezTo>
                        <a:pt x="424244" y="330342"/>
                        <a:pt x="230950" y="180863"/>
                        <a:pt x="193802" y="106377"/>
                      </a:cubicBezTo>
                      <a:cubicBezTo>
                        <a:pt x="156655" y="31892"/>
                        <a:pt x="144081" y="-4240"/>
                        <a:pt x="98108" y="396"/>
                      </a:cubicBezTo>
                      <a:cubicBezTo>
                        <a:pt x="52133" y="5031"/>
                        <a:pt x="-4255" y="54053"/>
                        <a:pt x="254" y="99075"/>
                      </a:cubicBezTo>
                      <a:cubicBezTo>
                        <a:pt x="4763" y="144096"/>
                        <a:pt x="86741" y="230520"/>
                        <a:pt x="153543" y="267540"/>
                      </a:cubicBezTo>
                      <a:cubicBezTo>
                        <a:pt x="220345" y="304561"/>
                        <a:pt x="503047" y="574563"/>
                        <a:pt x="503047" y="5745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7" name="Google Shape;1037;p10"/>
                <p:cNvSpPr/>
                <p:nvPr/>
              </p:nvSpPr>
              <p:spPr>
                <a:xfrm>
                  <a:off x="2152204" y="2577719"/>
                  <a:ext cx="66824" cy="62242"/>
                </a:xfrm>
                <a:custGeom>
                  <a:rect b="b" l="l" r="r" t="t"/>
                  <a:pathLst>
                    <a:path extrusionOk="0" h="87974" w="94451">
                      <a:moveTo>
                        <a:pt x="27706" y="21962"/>
                      </a:moveTo>
                      <a:cubicBezTo>
                        <a:pt x="51455" y="944"/>
                        <a:pt x="79459" y="-6232"/>
                        <a:pt x="90254" y="5897"/>
                      </a:cubicBezTo>
                      <a:cubicBezTo>
                        <a:pt x="101049" y="18025"/>
                        <a:pt x="90254" y="45013"/>
                        <a:pt x="66695" y="66031"/>
                      </a:cubicBezTo>
                      <a:cubicBezTo>
                        <a:pt x="43137" y="87050"/>
                        <a:pt x="14943" y="94225"/>
                        <a:pt x="4211" y="82033"/>
                      </a:cubicBezTo>
                      <a:cubicBezTo>
                        <a:pt x="-6520" y="69842"/>
                        <a:pt x="3957" y="42981"/>
                        <a:pt x="27706" y="2196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8" name="Google Shape;1038;p10"/>
                <p:cNvSpPr/>
                <p:nvPr/>
              </p:nvSpPr>
              <p:spPr>
                <a:xfrm>
                  <a:off x="2181426" y="2640002"/>
                  <a:ext cx="53899" cy="31968"/>
                </a:xfrm>
                <a:custGeom>
                  <a:rect b="b" l="l" r="r" t="t"/>
                  <a:pathLst>
                    <a:path extrusionOk="0" h="45185" w="76183">
                      <a:moveTo>
                        <a:pt x="74724" y="138"/>
                      </a:moveTo>
                      <a:cubicBezTo>
                        <a:pt x="49769" y="15505"/>
                        <a:pt x="29639" y="35571"/>
                        <a:pt x="493" y="43762"/>
                      </a:cubicBezTo>
                      <a:cubicBezTo>
                        <a:pt x="-460" y="43762"/>
                        <a:pt x="112" y="45413"/>
                        <a:pt x="1001" y="45159"/>
                      </a:cubicBezTo>
                      <a:cubicBezTo>
                        <a:pt x="29068" y="38809"/>
                        <a:pt x="61135" y="28205"/>
                        <a:pt x="76058" y="1281"/>
                      </a:cubicBezTo>
                      <a:cubicBezTo>
                        <a:pt x="76565" y="392"/>
                        <a:pt x="75422" y="-307"/>
                        <a:pt x="74724" y="13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9" name="Google Shape;1039;p10"/>
                <p:cNvSpPr/>
                <p:nvPr/>
              </p:nvSpPr>
              <p:spPr>
                <a:xfrm>
                  <a:off x="2230200" y="2669973"/>
                  <a:ext cx="18432" cy="15705"/>
                </a:xfrm>
                <a:custGeom>
                  <a:rect b="b" l="l" r="r" t="t"/>
                  <a:pathLst>
                    <a:path extrusionOk="0" h="22198" w="26053">
                      <a:moveTo>
                        <a:pt x="25037" y="121"/>
                      </a:moveTo>
                      <a:cubicBezTo>
                        <a:pt x="21037" y="3677"/>
                        <a:pt x="16465" y="6471"/>
                        <a:pt x="12337" y="10027"/>
                      </a:cubicBezTo>
                      <a:cubicBezTo>
                        <a:pt x="8210" y="13583"/>
                        <a:pt x="4463" y="17584"/>
                        <a:pt x="209" y="21013"/>
                      </a:cubicBezTo>
                      <a:cubicBezTo>
                        <a:pt x="-299" y="21457"/>
                        <a:pt x="209" y="22410"/>
                        <a:pt x="780" y="22156"/>
                      </a:cubicBezTo>
                      <a:cubicBezTo>
                        <a:pt x="6426" y="20251"/>
                        <a:pt x="11709" y="17393"/>
                        <a:pt x="16401" y="13710"/>
                      </a:cubicBezTo>
                      <a:cubicBezTo>
                        <a:pt x="20269" y="10046"/>
                        <a:pt x="23488" y="5754"/>
                        <a:pt x="25926" y="1010"/>
                      </a:cubicBezTo>
                      <a:cubicBezTo>
                        <a:pt x="26371" y="566"/>
                        <a:pt x="25545" y="-323"/>
                        <a:pt x="25037" y="12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0" name="Google Shape;1040;p10"/>
                <p:cNvSpPr/>
                <p:nvPr/>
              </p:nvSpPr>
              <p:spPr>
                <a:xfrm>
                  <a:off x="2269503" y="2710018"/>
                  <a:ext cx="34962" cy="33721"/>
                </a:xfrm>
                <a:custGeom>
                  <a:rect b="b" l="l" r="r" t="t"/>
                  <a:pathLst>
                    <a:path extrusionOk="0" h="47662" w="49416">
                      <a:moveTo>
                        <a:pt x="47179" y="448"/>
                      </a:moveTo>
                      <a:cubicBezTo>
                        <a:pt x="33018" y="17085"/>
                        <a:pt x="21334" y="35944"/>
                        <a:pt x="697" y="45406"/>
                      </a:cubicBezTo>
                      <a:cubicBezTo>
                        <a:pt x="-637" y="46041"/>
                        <a:pt x="125" y="48136"/>
                        <a:pt x="1459" y="47565"/>
                      </a:cubicBezTo>
                      <a:cubicBezTo>
                        <a:pt x="22858" y="38865"/>
                        <a:pt x="44702" y="25848"/>
                        <a:pt x="49401" y="1464"/>
                      </a:cubicBezTo>
                      <a:cubicBezTo>
                        <a:pt x="49509" y="772"/>
                        <a:pt x="49033" y="124"/>
                        <a:pt x="48341" y="16"/>
                      </a:cubicBezTo>
                      <a:cubicBezTo>
                        <a:pt x="47903" y="-54"/>
                        <a:pt x="47465" y="111"/>
                        <a:pt x="47179" y="44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1" name="Google Shape;1041;p10"/>
                <p:cNvSpPr/>
                <p:nvPr/>
              </p:nvSpPr>
              <p:spPr>
                <a:xfrm>
                  <a:off x="2308055" y="2734273"/>
                  <a:ext cx="21265" cy="22504"/>
                </a:xfrm>
                <a:custGeom>
                  <a:rect b="b" l="l" r="r" t="t"/>
                  <a:pathLst>
                    <a:path extrusionOk="0" h="31808" w="30056">
                      <a:moveTo>
                        <a:pt x="28726" y="270"/>
                      </a:moveTo>
                      <a:cubicBezTo>
                        <a:pt x="20846" y="11630"/>
                        <a:pt x="11277" y="21714"/>
                        <a:pt x="342" y="30179"/>
                      </a:cubicBezTo>
                      <a:cubicBezTo>
                        <a:pt x="-484" y="30750"/>
                        <a:pt x="342" y="32211"/>
                        <a:pt x="1167" y="31703"/>
                      </a:cubicBezTo>
                      <a:cubicBezTo>
                        <a:pt x="14356" y="25715"/>
                        <a:pt x="24694" y="14831"/>
                        <a:pt x="29996" y="1350"/>
                      </a:cubicBezTo>
                      <a:cubicBezTo>
                        <a:pt x="30314" y="334"/>
                        <a:pt x="29298" y="-428"/>
                        <a:pt x="28726" y="27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2" name="Google Shape;1042;p10"/>
                <p:cNvSpPr/>
                <p:nvPr/>
              </p:nvSpPr>
              <p:spPr>
                <a:xfrm>
                  <a:off x="2367720" y="2796419"/>
                  <a:ext cx="26150" cy="29774"/>
                </a:xfrm>
                <a:custGeom>
                  <a:rect b="b" l="l" r="r" t="t"/>
                  <a:pathLst>
                    <a:path extrusionOk="0" h="42083" w="36961">
                      <a:moveTo>
                        <a:pt x="35564" y="230"/>
                      </a:moveTo>
                      <a:cubicBezTo>
                        <a:pt x="24515" y="13311"/>
                        <a:pt x="14545" y="29567"/>
                        <a:pt x="575" y="39727"/>
                      </a:cubicBezTo>
                      <a:cubicBezTo>
                        <a:pt x="-821" y="40743"/>
                        <a:pt x="575" y="42711"/>
                        <a:pt x="2100" y="41886"/>
                      </a:cubicBezTo>
                      <a:cubicBezTo>
                        <a:pt x="19118" y="31726"/>
                        <a:pt x="33151" y="21312"/>
                        <a:pt x="36961" y="865"/>
                      </a:cubicBezTo>
                      <a:cubicBezTo>
                        <a:pt x="36980" y="408"/>
                        <a:pt x="36631" y="20"/>
                        <a:pt x="36174" y="1"/>
                      </a:cubicBezTo>
                      <a:cubicBezTo>
                        <a:pt x="35952" y="-11"/>
                        <a:pt x="35729" y="71"/>
                        <a:pt x="35564" y="2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3" name="Google Shape;1043;p10"/>
                <p:cNvSpPr/>
                <p:nvPr/>
              </p:nvSpPr>
              <p:spPr>
                <a:xfrm>
                  <a:off x="2397899" y="2820980"/>
                  <a:ext cx="17539" cy="11783"/>
                </a:xfrm>
                <a:custGeom>
                  <a:rect b="b" l="l" r="r" t="t"/>
                  <a:pathLst>
                    <a:path extrusionOk="0" h="16654" w="24790">
                      <a:moveTo>
                        <a:pt x="24204" y="0"/>
                      </a:moveTo>
                      <a:cubicBezTo>
                        <a:pt x="20655" y="3181"/>
                        <a:pt x="16756" y="5950"/>
                        <a:pt x="12584" y="8255"/>
                      </a:cubicBezTo>
                      <a:cubicBezTo>
                        <a:pt x="8805" y="11049"/>
                        <a:pt x="4735" y="13430"/>
                        <a:pt x="455" y="15367"/>
                      </a:cubicBezTo>
                      <a:cubicBezTo>
                        <a:pt x="-243" y="15367"/>
                        <a:pt x="-53" y="16827"/>
                        <a:pt x="455" y="16637"/>
                      </a:cubicBezTo>
                      <a:cubicBezTo>
                        <a:pt x="5218" y="15977"/>
                        <a:pt x="9834" y="14516"/>
                        <a:pt x="14108" y="12319"/>
                      </a:cubicBezTo>
                      <a:cubicBezTo>
                        <a:pt x="18438" y="9233"/>
                        <a:pt x="22071" y="5277"/>
                        <a:pt x="24776" y="698"/>
                      </a:cubicBezTo>
                      <a:cubicBezTo>
                        <a:pt x="24846" y="394"/>
                        <a:pt x="24655" y="83"/>
                        <a:pt x="24344" y="12"/>
                      </a:cubicBezTo>
                      <a:cubicBezTo>
                        <a:pt x="24300" y="6"/>
                        <a:pt x="24255" y="0"/>
                        <a:pt x="24204"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44" name="Google Shape;1044;p10"/>
              <p:cNvGrpSpPr/>
              <p:nvPr/>
            </p:nvGrpSpPr>
            <p:grpSpPr>
              <a:xfrm>
                <a:off x="2408650" y="2479408"/>
                <a:ext cx="237915" cy="411033"/>
                <a:chOff x="2458100" y="2479408"/>
                <a:chExt cx="237915" cy="411033"/>
              </a:xfrm>
            </p:grpSpPr>
            <p:sp>
              <p:nvSpPr>
                <p:cNvPr id="1045" name="Google Shape;1045;p10"/>
                <p:cNvSpPr/>
                <p:nvPr/>
              </p:nvSpPr>
              <p:spPr>
                <a:xfrm>
                  <a:off x="2458100" y="2479408"/>
                  <a:ext cx="237915" cy="411033"/>
                </a:xfrm>
                <a:custGeom>
                  <a:rect b="b" l="l" r="r" t="t"/>
                  <a:pathLst>
                    <a:path extrusionOk="0" h="580966" w="336275">
                      <a:moveTo>
                        <a:pt x="266567" y="580958"/>
                      </a:moveTo>
                      <a:cubicBezTo>
                        <a:pt x="266567" y="580958"/>
                        <a:pt x="214053" y="497137"/>
                        <a:pt x="153030" y="410016"/>
                      </a:cubicBezTo>
                      <a:cubicBezTo>
                        <a:pt x="92006" y="322893"/>
                        <a:pt x="88132" y="315655"/>
                        <a:pt x="55493" y="216023"/>
                      </a:cubicBezTo>
                      <a:cubicBezTo>
                        <a:pt x="22855" y="116392"/>
                        <a:pt x="3805" y="99755"/>
                        <a:pt x="121" y="63242"/>
                      </a:cubicBezTo>
                      <a:cubicBezTo>
                        <a:pt x="-3562" y="26730"/>
                        <a:pt x="77274" y="6664"/>
                        <a:pt x="139821" y="441"/>
                      </a:cubicBezTo>
                      <a:cubicBezTo>
                        <a:pt x="202369" y="-5782"/>
                        <a:pt x="218815" y="54797"/>
                        <a:pt x="204845" y="125662"/>
                      </a:cubicBezTo>
                      <a:cubicBezTo>
                        <a:pt x="190875" y="196529"/>
                        <a:pt x="233039" y="266633"/>
                        <a:pt x="238945" y="325942"/>
                      </a:cubicBezTo>
                      <a:cubicBezTo>
                        <a:pt x="244850" y="385251"/>
                        <a:pt x="323019" y="431923"/>
                        <a:pt x="327845" y="481834"/>
                      </a:cubicBezTo>
                      <a:cubicBezTo>
                        <a:pt x="332671" y="531745"/>
                        <a:pt x="343021" y="549462"/>
                        <a:pt x="329813" y="565654"/>
                      </a:cubicBezTo>
                      <a:cubicBezTo>
                        <a:pt x="316605" y="581847"/>
                        <a:pt x="266567" y="580958"/>
                        <a:pt x="266567" y="58095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6" name="Google Shape;1046;p10"/>
                <p:cNvSpPr/>
                <p:nvPr/>
              </p:nvSpPr>
              <p:spPr>
                <a:xfrm>
                  <a:off x="2488682" y="2493007"/>
                  <a:ext cx="99876" cy="44000"/>
                </a:xfrm>
                <a:custGeom>
                  <a:rect b="b" l="l" r="r" t="t"/>
                  <a:pathLst>
                    <a:path extrusionOk="0" h="62191" w="141167">
                      <a:moveTo>
                        <a:pt x="66297" y="1824"/>
                      </a:moveTo>
                      <a:cubicBezTo>
                        <a:pt x="105222" y="-3955"/>
                        <a:pt x="138687" y="4427"/>
                        <a:pt x="141037" y="20874"/>
                      </a:cubicBezTo>
                      <a:cubicBezTo>
                        <a:pt x="143386" y="37320"/>
                        <a:pt x="113795" y="54593"/>
                        <a:pt x="74869" y="60371"/>
                      </a:cubicBezTo>
                      <a:cubicBezTo>
                        <a:pt x="35944" y="66150"/>
                        <a:pt x="2479" y="57704"/>
                        <a:pt x="130" y="41639"/>
                      </a:cubicBezTo>
                      <a:cubicBezTo>
                        <a:pt x="-2219" y="25573"/>
                        <a:pt x="27562" y="7349"/>
                        <a:pt x="66297" y="18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7" name="Google Shape;1047;p10"/>
                <p:cNvSpPr/>
                <p:nvPr/>
              </p:nvSpPr>
              <p:spPr>
                <a:xfrm>
                  <a:off x="2492997" y="2590903"/>
                  <a:ext cx="91318" cy="13338"/>
                </a:xfrm>
                <a:custGeom>
                  <a:rect b="b" l="l" r="r" t="t"/>
                  <a:pathLst>
                    <a:path extrusionOk="0" h="18852" w="129071">
                      <a:moveTo>
                        <a:pt x="127878" y="5969"/>
                      </a:moveTo>
                      <a:cubicBezTo>
                        <a:pt x="84507" y="8954"/>
                        <a:pt x="43613" y="13017"/>
                        <a:pt x="1195" y="0"/>
                      </a:cubicBezTo>
                      <a:cubicBezTo>
                        <a:pt x="179" y="0"/>
                        <a:pt x="-519" y="1143"/>
                        <a:pt x="497" y="1588"/>
                      </a:cubicBezTo>
                      <a:cubicBezTo>
                        <a:pt x="39867" y="18669"/>
                        <a:pt x="88190" y="26988"/>
                        <a:pt x="128259" y="7938"/>
                      </a:cubicBezTo>
                      <a:cubicBezTo>
                        <a:pt x="128805" y="7830"/>
                        <a:pt x="129160" y="7309"/>
                        <a:pt x="129052" y="6763"/>
                      </a:cubicBezTo>
                      <a:cubicBezTo>
                        <a:pt x="128945" y="6217"/>
                        <a:pt x="128424" y="5861"/>
                        <a:pt x="127878" y="596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8" name="Google Shape;1048;p10"/>
                <p:cNvSpPr/>
                <p:nvPr/>
              </p:nvSpPr>
              <p:spPr>
                <a:xfrm>
                  <a:off x="2550442" y="2626556"/>
                  <a:ext cx="29701" cy="6050"/>
                </a:xfrm>
                <a:custGeom>
                  <a:rect b="b" l="l" r="r" t="t"/>
                  <a:pathLst>
                    <a:path extrusionOk="0" h="8551" w="41980">
                      <a:moveTo>
                        <a:pt x="41275" y="3"/>
                      </a:moveTo>
                      <a:cubicBezTo>
                        <a:pt x="27851" y="2848"/>
                        <a:pt x="14288" y="4963"/>
                        <a:pt x="635" y="6353"/>
                      </a:cubicBezTo>
                      <a:cubicBezTo>
                        <a:pt x="286" y="6353"/>
                        <a:pt x="0" y="6639"/>
                        <a:pt x="0" y="6988"/>
                      </a:cubicBezTo>
                      <a:cubicBezTo>
                        <a:pt x="0" y="7338"/>
                        <a:pt x="286" y="7624"/>
                        <a:pt x="635" y="7624"/>
                      </a:cubicBezTo>
                      <a:cubicBezTo>
                        <a:pt x="14637" y="10005"/>
                        <a:pt x="29032" y="7776"/>
                        <a:pt x="41656" y="1274"/>
                      </a:cubicBezTo>
                      <a:cubicBezTo>
                        <a:pt x="42354" y="765"/>
                        <a:pt x="41783" y="-60"/>
                        <a:pt x="41275" y="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9" name="Google Shape;1049;p10"/>
                <p:cNvSpPr/>
                <p:nvPr/>
              </p:nvSpPr>
              <p:spPr>
                <a:xfrm>
                  <a:off x="2542056" y="2682951"/>
                  <a:ext cx="61497" cy="20443"/>
                </a:xfrm>
                <a:custGeom>
                  <a:rect b="b" l="l" r="r" t="t"/>
                  <a:pathLst>
                    <a:path extrusionOk="0" h="28894" w="86922">
                      <a:moveTo>
                        <a:pt x="85979" y="42"/>
                      </a:moveTo>
                      <a:cubicBezTo>
                        <a:pt x="57658" y="11408"/>
                        <a:pt x="31496" y="22013"/>
                        <a:pt x="762" y="25442"/>
                      </a:cubicBezTo>
                      <a:cubicBezTo>
                        <a:pt x="343" y="25442"/>
                        <a:pt x="0" y="25785"/>
                        <a:pt x="0" y="26204"/>
                      </a:cubicBezTo>
                      <a:cubicBezTo>
                        <a:pt x="0" y="26623"/>
                        <a:pt x="343" y="26966"/>
                        <a:pt x="762" y="26966"/>
                      </a:cubicBezTo>
                      <a:cubicBezTo>
                        <a:pt x="31051" y="32871"/>
                        <a:pt x="66167" y="25442"/>
                        <a:pt x="86868" y="1566"/>
                      </a:cubicBezTo>
                      <a:cubicBezTo>
                        <a:pt x="87122" y="740"/>
                        <a:pt x="86423" y="-212"/>
                        <a:pt x="85979" y="4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0" name="Google Shape;1050;p10"/>
                <p:cNvSpPr/>
                <p:nvPr/>
              </p:nvSpPr>
              <p:spPr>
                <a:xfrm>
                  <a:off x="2579056" y="2709827"/>
                  <a:ext cx="25249" cy="12313"/>
                </a:xfrm>
                <a:custGeom>
                  <a:rect b="b" l="l" r="r" t="t"/>
                  <a:pathLst>
                    <a:path extrusionOk="0" h="17404" w="35688">
                      <a:moveTo>
                        <a:pt x="34418" y="89"/>
                      </a:moveTo>
                      <a:cubicBezTo>
                        <a:pt x="23115" y="5422"/>
                        <a:pt x="12130" y="10820"/>
                        <a:pt x="509" y="15583"/>
                      </a:cubicBezTo>
                      <a:cubicBezTo>
                        <a:pt x="90" y="15761"/>
                        <a:pt x="-113" y="16243"/>
                        <a:pt x="64" y="16662"/>
                      </a:cubicBezTo>
                      <a:cubicBezTo>
                        <a:pt x="147" y="16865"/>
                        <a:pt x="306" y="17024"/>
                        <a:pt x="509" y="17107"/>
                      </a:cubicBezTo>
                      <a:cubicBezTo>
                        <a:pt x="14098" y="18840"/>
                        <a:pt x="27535" y="12928"/>
                        <a:pt x="35434" y="1740"/>
                      </a:cubicBezTo>
                      <a:cubicBezTo>
                        <a:pt x="36069" y="978"/>
                        <a:pt x="35434" y="-356"/>
                        <a:pt x="34418" y="8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1" name="Google Shape;1051;p10"/>
                <p:cNvSpPr/>
                <p:nvPr/>
              </p:nvSpPr>
              <p:spPr>
                <a:xfrm>
                  <a:off x="2579139" y="2749976"/>
                  <a:ext cx="49319" cy="27814"/>
                </a:xfrm>
                <a:custGeom>
                  <a:rect b="b" l="l" r="r" t="t"/>
                  <a:pathLst>
                    <a:path extrusionOk="0" h="39313" w="69709">
                      <a:moveTo>
                        <a:pt x="68463" y="77"/>
                      </a:moveTo>
                      <a:cubicBezTo>
                        <a:pt x="46809" y="12269"/>
                        <a:pt x="24013" y="28398"/>
                        <a:pt x="835" y="36843"/>
                      </a:cubicBezTo>
                      <a:cubicBezTo>
                        <a:pt x="-752" y="37415"/>
                        <a:pt x="137" y="39701"/>
                        <a:pt x="1724" y="39256"/>
                      </a:cubicBezTo>
                      <a:cubicBezTo>
                        <a:pt x="29410" y="31382"/>
                        <a:pt x="50746" y="23952"/>
                        <a:pt x="69669" y="1156"/>
                      </a:cubicBezTo>
                      <a:cubicBezTo>
                        <a:pt x="69815" y="686"/>
                        <a:pt x="69555" y="191"/>
                        <a:pt x="69085" y="45"/>
                      </a:cubicBezTo>
                      <a:cubicBezTo>
                        <a:pt x="68882" y="-25"/>
                        <a:pt x="68660" y="-12"/>
                        <a:pt x="68463" y="7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52" name="Google Shape;1052;p10"/>
              <p:cNvGrpSpPr/>
              <p:nvPr/>
            </p:nvGrpSpPr>
            <p:grpSpPr>
              <a:xfrm>
                <a:off x="2563073" y="2541889"/>
                <a:ext cx="152396" cy="436589"/>
                <a:chOff x="2686348" y="2610114"/>
                <a:chExt cx="152396" cy="436589"/>
              </a:xfrm>
            </p:grpSpPr>
            <p:sp>
              <p:nvSpPr>
                <p:cNvPr id="1053" name="Google Shape;1053;p10"/>
                <p:cNvSpPr/>
                <p:nvPr/>
              </p:nvSpPr>
              <p:spPr>
                <a:xfrm>
                  <a:off x="2686348" y="2610114"/>
                  <a:ext cx="152396" cy="436589"/>
                </a:xfrm>
                <a:custGeom>
                  <a:rect b="b" l="l" r="r" t="t"/>
                  <a:pathLst>
                    <a:path extrusionOk="0" h="617087" w="215401">
                      <a:moveTo>
                        <a:pt x="48373" y="602339"/>
                      </a:moveTo>
                      <a:cubicBezTo>
                        <a:pt x="48373" y="602339"/>
                        <a:pt x="35673" y="504295"/>
                        <a:pt x="16051" y="399711"/>
                      </a:cubicBezTo>
                      <a:cubicBezTo>
                        <a:pt x="-3570" y="295126"/>
                        <a:pt x="-3824" y="286935"/>
                        <a:pt x="7860" y="182731"/>
                      </a:cubicBezTo>
                      <a:cubicBezTo>
                        <a:pt x="19544" y="78528"/>
                        <a:pt x="9066" y="55731"/>
                        <a:pt x="20560" y="20742"/>
                      </a:cubicBezTo>
                      <a:cubicBezTo>
                        <a:pt x="32053" y="-14246"/>
                        <a:pt x="114286" y="1311"/>
                        <a:pt x="173722" y="21568"/>
                      </a:cubicBezTo>
                      <a:cubicBezTo>
                        <a:pt x="233158" y="41824"/>
                        <a:pt x="222998" y="103800"/>
                        <a:pt x="180961" y="162538"/>
                      </a:cubicBezTo>
                      <a:cubicBezTo>
                        <a:pt x="138924" y="221275"/>
                        <a:pt x="148131" y="302238"/>
                        <a:pt x="128891" y="358880"/>
                      </a:cubicBezTo>
                      <a:cubicBezTo>
                        <a:pt x="109650" y="415522"/>
                        <a:pt x="161403" y="490198"/>
                        <a:pt x="145210" y="537696"/>
                      </a:cubicBezTo>
                      <a:cubicBezTo>
                        <a:pt x="129018" y="585194"/>
                        <a:pt x="130986" y="605514"/>
                        <a:pt x="112190" y="614785"/>
                      </a:cubicBezTo>
                      <a:cubicBezTo>
                        <a:pt x="93394" y="624056"/>
                        <a:pt x="48373" y="602339"/>
                        <a:pt x="48373" y="60233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4" name="Google Shape;1054;p10"/>
                <p:cNvSpPr/>
                <p:nvPr/>
              </p:nvSpPr>
              <p:spPr>
                <a:xfrm rot="-4436578">
                  <a:off x="2757334" y="2599431"/>
                  <a:ext cx="41454" cy="100458"/>
                </a:xfrm>
                <a:custGeom>
                  <a:rect b="b" l="l" r="r" t="t"/>
                  <a:pathLst>
                    <a:path extrusionOk="0" h="142493" w="58800">
                      <a:moveTo>
                        <a:pt x="58801" y="71247"/>
                      </a:moveTo>
                      <a:cubicBezTo>
                        <a:pt x="58801" y="110596"/>
                        <a:pt x="45638" y="142494"/>
                        <a:pt x="29400" y="142494"/>
                      </a:cubicBezTo>
                      <a:cubicBezTo>
                        <a:pt x="13163" y="142494"/>
                        <a:pt x="0" y="110595"/>
                        <a:pt x="0" y="71247"/>
                      </a:cubicBezTo>
                      <a:cubicBezTo>
                        <a:pt x="0" y="31898"/>
                        <a:pt x="13163" y="0"/>
                        <a:pt x="29400" y="0"/>
                      </a:cubicBezTo>
                      <a:cubicBezTo>
                        <a:pt x="45638" y="0"/>
                        <a:pt x="58801" y="31899"/>
                        <a:pt x="58801" y="712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5" name="Google Shape;1055;p10"/>
                <p:cNvSpPr/>
                <p:nvPr/>
              </p:nvSpPr>
              <p:spPr>
                <a:xfrm>
                  <a:off x="2704740" y="2700184"/>
                  <a:ext cx="81295" cy="42574"/>
                </a:xfrm>
                <a:custGeom>
                  <a:rect b="b" l="l" r="r" t="t"/>
                  <a:pathLst>
                    <a:path extrusionOk="0" h="60175" w="114905">
                      <a:moveTo>
                        <a:pt x="114281" y="58255"/>
                      </a:moveTo>
                      <a:cubicBezTo>
                        <a:pt x="73577" y="42951"/>
                        <a:pt x="34652" y="29680"/>
                        <a:pt x="1505" y="279"/>
                      </a:cubicBezTo>
                      <a:cubicBezTo>
                        <a:pt x="743" y="-420"/>
                        <a:pt x="-527" y="279"/>
                        <a:pt x="235" y="1422"/>
                      </a:cubicBezTo>
                      <a:cubicBezTo>
                        <a:pt x="28937" y="33172"/>
                        <a:pt x="69450" y="60922"/>
                        <a:pt x="113900" y="60160"/>
                      </a:cubicBezTo>
                      <a:cubicBezTo>
                        <a:pt x="114916" y="60096"/>
                        <a:pt x="115361" y="58636"/>
                        <a:pt x="114281" y="5825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6" name="Google Shape;1056;p10"/>
                <p:cNvSpPr/>
                <p:nvPr/>
              </p:nvSpPr>
              <p:spPr>
                <a:xfrm>
                  <a:off x="2740456" y="2760571"/>
                  <a:ext cx="28853" cy="8649"/>
                </a:xfrm>
                <a:custGeom>
                  <a:rect b="b" l="l" r="r" t="t"/>
                  <a:pathLst>
                    <a:path extrusionOk="0" h="12225" w="40782">
                      <a:moveTo>
                        <a:pt x="40409" y="11113"/>
                      </a:moveTo>
                      <a:cubicBezTo>
                        <a:pt x="27042" y="8077"/>
                        <a:pt x="13840" y="4369"/>
                        <a:pt x="848" y="0"/>
                      </a:cubicBezTo>
                      <a:cubicBezTo>
                        <a:pt x="213" y="0"/>
                        <a:pt x="-358" y="762"/>
                        <a:pt x="277" y="1143"/>
                      </a:cubicBezTo>
                      <a:cubicBezTo>
                        <a:pt x="12094" y="9042"/>
                        <a:pt x="26153" y="12903"/>
                        <a:pt x="40345" y="12128"/>
                      </a:cubicBezTo>
                      <a:cubicBezTo>
                        <a:pt x="40917" y="12128"/>
                        <a:pt x="40917" y="11240"/>
                        <a:pt x="40409" y="1111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grpSp>
        <p:nvGrpSpPr>
          <p:cNvPr id="1057" name="Google Shape;1057;p10"/>
          <p:cNvGrpSpPr/>
          <p:nvPr/>
        </p:nvGrpSpPr>
        <p:grpSpPr>
          <a:xfrm>
            <a:off x="-1415028" y="3789714"/>
            <a:ext cx="2952224" cy="1652819"/>
            <a:chOff x="325760" y="331097"/>
            <a:chExt cx="2061321" cy="1154042"/>
          </a:xfrm>
        </p:grpSpPr>
        <p:sp>
          <p:nvSpPr>
            <p:cNvPr id="1058" name="Google Shape;1058;p10"/>
            <p:cNvSpPr/>
            <p:nvPr/>
          </p:nvSpPr>
          <p:spPr>
            <a:xfrm>
              <a:off x="325760" y="331097"/>
              <a:ext cx="2061321" cy="878038"/>
            </a:xfrm>
            <a:custGeom>
              <a:rect b="b" l="l" r="r" t="t"/>
              <a:pathLst>
                <a:path extrusionOk="0" h="1241043" w="2913528">
                  <a:moveTo>
                    <a:pt x="2493117" y="1238428"/>
                  </a:moveTo>
                  <a:cubicBezTo>
                    <a:pt x="2493117" y="1238428"/>
                    <a:pt x="2899136" y="1208329"/>
                    <a:pt x="2912915" y="1084758"/>
                  </a:cubicBezTo>
                  <a:cubicBezTo>
                    <a:pt x="2926695" y="961187"/>
                    <a:pt x="2708826" y="799008"/>
                    <a:pt x="2194857" y="623939"/>
                  </a:cubicBezTo>
                  <a:cubicBezTo>
                    <a:pt x="2194857" y="623939"/>
                    <a:pt x="2065381" y="592189"/>
                    <a:pt x="2043219" y="357683"/>
                  </a:cubicBezTo>
                  <a:cubicBezTo>
                    <a:pt x="2021058" y="123178"/>
                    <a:pt x="2017057" y="-19126"/>
                    <a:pt x="1957431" y="2083"/>
                  </a:cubicBezTo>
                  <a:cubicBezTo>
                    <a:pt x="1918251" y="15863"/>
                    <a:pt x="1835511" y="403276"/>
                    <a:pt x="1658663" y="450901"/>
                  </a:cubicBezTo>
                  <a:cubicBezTo>
                    <a:pt x="1481816" y="498526"/>
                    <a:pt x="962068" y="485636"/>
                    <a:pt x="762488" y="427533"/>
                  </a:cubicBezTo>
                  <a:cubicBezTo>
                    <a:pt x="570083" y="371463"/>
                    <a:pt x="320972" y="227699"/>
                    <a:pt x="213975" y="232461"/>
                  </a:cubicBezTo>
                  <a:cubicBezTo>
                    <a:pt x="106977" y="237224"/>
                    <a:pt x="5250" y="282753"/>
                    <a:pt x="170" y="411912"/>
                  </a:cubicBezTo>
                  <a:cubicBezTo>
                    <a:pt x="-4910" y="541071"/>
                    <a:pt x="104818" y="353048"/>
                    <a:pt x="192829" y="353937"/>
                  </a:cubicBezTo>
                  <a:cubicBezTo>
                    <a:pt x="280840" y="354826"/>
                    <a:pt x="321861" y="383147"/>
                    <a:pt x="397934" y="494272"/>
                  </a:cubicBezTo>
                  <a:cubicBezTo>
                    <a:pt x="474007" y="605397"/>
                    <a:pt x="988675" y="1288466"/>
                    <a:pt x="2493117" y="123842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9" name="Google Shape;1059;p10"/>
            <p:cNvSpPr/>
            <p:nvPr/>
          </p:nvSpPr>
          <p:spPr>
            <a:xfrm>
              <a:off x="464062" y="422491"/>
              <a:ext cx="136980" cy="121527"/>
            </a:xfrm>
            <a:custGeom>
              <a:rect b="b" l="l" r="r" t="t"/>
              <a:pathLst>
                <a:path extrusionOk="0" h="171769" w="193611">
                  <a:moveTo>
                    <a:pt x="169990" y="139511"/>
                  </a:moveTo>
                  <a:cubicBezTo>
                    <a:pt x="169990" y="139511"/>
                    <a:pt x="120523" y="74233"/>
                    <a:pt x="193611" y="38419"/>
                  </a:cubicBezTo>
                  <a:cubicBezTo>
                    <a:pt x="193611" y="38419"/>
                    <a:pt x="121222" y="-82231"/>
                    <a:pt x="0" y="104078"/>
                  </a:cubicBezTo>
                  <a:lnTo>
                    <a:pt x="115507" y="171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0" name="Google Shape;1060;p10"/>
            <p:cNvSpPr/>
            <p:nvPr/>
          </p:nvSpPr>
          <p:spPr>
            <a:xfrm>
              <a:off x="1955641" y="1120917"/>
              <a:ext cx="410670" cy="86822"/>
            </a:xfrm>
            <a:custGeom>
              <a:rect b="b" l="l" r="r" t="t"/>
              <a:pathLst>
                <a:path extrusionOk="0" h="122717" w="580453">
                  <a:moveTo>
                    <a:pt x="31750" y="122718"/>
                  </a:moveTo>
                  <a:cubicBezTo>
                    <a:pt x="26734" y="113066"/>
                    <a:pt x="4255" y="81316"/>
                    <a:pt x="0" y="71473"/>
                  </a:cubicBezTo>
                  <a:cubicBezTo>
                    <a:pt x="85344" y="63853"/>
                    <a:pt x="175832" y="27023"/>
                    <a:pt x="259334" y="7973"/>
                  </a:cubicBezTo>
                  <a:cubicBezTo>
                    <a:pt x="323406" y="-6822"/>
                    <a:pt x="390271" y="2258"/>
                    <a:pt x="455676" y="8989"/>
                  </a:cubicBezTo>
                  <a:cubicBezTo>
                    <a:pt x="486543" y="12653"/>
                    <a:pt x="517620" y="14349"/>
                    <a:pt x="548704" y="14069"/>
                  </a:cubicBezTo>
                  <a:cubicBezTo>
                    <a:pt x="559340" y="13752"/>
                    <a:pt x="569938" y="12774"/>
                    <a:pt x="580454" y="11148"/>
                  </a:cubicBezTo>
                  <a:cubicBezTo>
                    <a:pt x="490093" y="97572"/>
                    <a:pt x="185357" y="120178"/>
                    <a:pt x="185357" y="120178"/>
                  </a:cubicBezTo>
                  <a:cubicBezTo>
                    <a:pt x="132969" y="121892"/>
                    <a:pt x="81852" y="122654"/>
                    <a:pt x="31750" y="1227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1" name="Google Shape;1061;p10"/>
            <p:cNvSpPr/>
            <p:nvPr/>
          </p:nvSpPr>
          <p:spPr>
            <a:xfrm>
              <a:off x="2095072" y="993119"/>
              <a:ext cx="172203" cy="76913"/>
            </a:xfrm>
            <a:custGeom>
              <a:rect b="b" l="l" r="r" t="t"/>
              <a:pathLst>
                <a:path extrusionOk="0" h="108711" w="243396">
                  <a:moveTo>
                    <a:pt x="26680" y="0"/>
                  </a:moveTo>
                  <a:cubicBezTo>
                    <a:pt x="16901" y="0"/>
                    <a:pt x="5217" y="1524"/>
                    <a:pt x="1280" y="10414"/>
                  </a:cubicBezTo>
                  <a:cubicBezTo>
                    <a:pt x="-3419" y="20574"/>
                    <a:pt x="5725" y="31496"/>
                    <a:pt x="13980" y="38989"/>
                  </a:cubicBezTo>
                  <a:cubicBezTo>
                    <a:pt x="44841" y="66612"/>
                    <a:pt x="77861" y="94488"/>
                    <a:pt x="118120" y="104331"/>
                  </a:cubicBezTo>
                  <a:cubicBezTo>
                    <a:pt x="147457" y="111506"/>
                    <a:pt x="178191" y="108395"/>
                    <a:pt x="208290" y="105346"/>
                  </a:cubicBezTo>
                  <a:cubicBezTo>
                    <a:pt x="226832" y="103378"/>
                    <a:pt x="249502" y="95949"/>
                    <a:pt x="241882" y="72835"/>
                  </a:cubicBezTo>
                  <a:cubicBezTo>
                    <a:pt x="237564" y="59754"/>
                    <a:pt x="229182" y="54674"/>
                    <a:pt x="217498" y="49467"/>
                  </a:cubicBezTo>
                  <a:cubicBezTo>
                    <a:pt x="178890" y="32639"/>
                    <a:pt x="142441" y="15557"/>
                    <a:pt x="100721" y="7303"/>
                  </a:cubicBezTo>
                  <a:cubicBezTo>
                    <a:pt x="76337" y="2451"/>
                    <a:pt x="51541" y="6"/>
                    <a:pt x="2668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2" name="Google Shape;1062;p10"/>
            <p:cNvSpPr/>
            <p:nvPr/>
          </p:nvSpPr>
          <p:spPr>
            <a:xfrm>
              <a:off x="788149" y="867002"/>
              <a:ext cx="1083594" cy="338968"/>
            </a:xfrm>
            <a:custGeom>
              <a:rect b="b" l="l" r="r" t="t"/>
              <a:pathLst>
                <a:path extrusionOk="0" h="479107" w="1531581">
                  <a:moveTo>
                    <a:pt x="384810" y="178816"/>
                  </a:moveTo>
                  <a:cubicBezTo>
                    <a:pt x="464439" y="221488"/>
                    <a:pt x="559562" y="263969"/>
                    <a:pt x="641350" y="225552"/>
                  </a:cubicBezTo>
                  <a:lnTo>
                    <a:pt x="384239" y="87376"/>
                  </a:lnTo>
                  <a:cubicBezTo>
                    <a:pt x="359728" y="74232"/>
                    <a:pt x="331026" y="50673"/>
                    <a:pt x="341376" y="24829"/>
                  </a:cubicBezTo>
                  <a:cubicBezTo>
                    <a:pt x="349949" y="3302"/>
                    <a:pt x="378714" y="381"/>
                    <a:pt x="401892" y="1079"/>
                  </a:cubicBezTo>
                  <a:cubicBezTo>
                    <a:pt x="534035" y="5016"/>
                    <a:pt x="673608" y="16637"/>
                    <a:pt x="781939" y="92519"/>
                  </a:cubicBezTo>
                  <a:cubicBezTo>
                    <a:pt x="852932" y="142304"/>
                    <a:pt x="904050" y="215519"/>
                    <a:pt x="971042" y="270319"/>
                  </a:cubicBezTo>
                  <a:cubicBezTo>
                    <a:pt x="1018947" y="309029"/>
                    <a:pt x="1073049" y="339369"/>
                    <a:pt x="1131062" y="360045"/>
                  </a:cubicBezTo>
                  <a:cubicBezTo>
                    <a:pt x="1236663" y="398590"/>
                    <a:pt x="1350010" y="410845"/>
                    <a:pt x="1461262" y="417703"/>
                  </a:cubicBezTo>
                  <a:cubicBezTo>
                    <a:pt x="1480312" y="418910"/>
                    <a:pt x="1519746" y="412560"/>
                    <a:pt x="1529398" y="432308"/>
                  </a:cubicBezTo>
                  <a:cubicBezTo>
                    <a:pt x="1534414" y="442468"/>
                    <a:pt x="1529779" y="461708"/>
                    <a:pt x="1525588" y="479107"/>
                  </a:cubicBezTo>
                  <a:cubicBezTo>
                    <a:pt x="730758" y="450342"/>
                    <a:pt x="258445" y="204279"/>
                    <a:pt x="0" y="0"/>
                  </a:cubicBezTo>
                  <a:cubicBezTo>
                    <a:pt x="132906" y="42545"/>
                    <a:pt x="260731" y="112395"/>
                    <a:pt x="384810" y="1788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3" name="Google Shape;1063;p10"/>
            <p:cNvSpPr/>
            <p:nvPr/>
          </p:nvSpPr>
          <p:spPr>
            <a:xfrm>
              <a:off x="1687392" y="1130271"/>
              <a:ext cx="301807" cy="354868"/>
            </a:xfrm>
            <a:custGeom>
              <a:rect b="b" l="l" r="r" t="t"/>
              <a:pathLst>
                <a:path extrusionOk="0" h="501580" w="426583">
                  <a:moveTo>
                    <a:pt x="413387" y="0"/>
                  </a:moveTo>
                  <a:cubicBezTo>
                    <a:pt x="413387" y="0"/>
                    <a:pt x="485904" y="260350"/>
                    <a:pt x="290959" y="419100"/>
                  </a:cubicBezTo>
                  <a:cubicBezTo>
                    <a:pt x="96014" y="577850"/>
                    <a:pt x="637" y="468186"/>
                    <a:pt x="2" y="413957"/>
                  </a:cubicBezTo>
                  <a:cubicBezTo>
                    <a:pt x="-633" y="359727"/>
                    <a:pt x="183580" y="132842"/>
                    <a:pt x="171452" y="1047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064" name="Google Shape;1064;p10"/>
            <p:cNvGrpSpPr/>
            <p:nvPr/>
          </p:nvGrpSpPr>
          <p:grpSpPr>
            <a:xfrm>
              <a:off x="866861" y="661498"/>
              <a:ext cx="1435425" cy="780257"/>
              <a:chOff x="1091882" y="815847"/>
              <a:chExt cx="2032317" cy="1104710"/>
            </a:xfrm>
          </p:grpSpPr>
          <p:sp>
            <p:nvSpPr>
              <p:cNvPr id="1065" name="Google Shape;1065;p10"/>
              <p:cNvSpPr/>
              <p:nvPr/>
            </p:nvSpPr>
            <p:spPr>
              <a:xfrm>
                <a:off x="2367407" y="893825"/>
                <a:ext cx="756792" cy="409194"/>
              </a:xfrm>
              <a:custGeom>
                <a:rect b="b" l="l" r="r" t="t"/>
                <a:pathLst>
                  <a:path extrusionOk="0" h="409194" w="756792">
                    <a:moveTo>
                      <a:pt x="271145" y="157163"/>
                    </a:moveTo>
                    <a:cubicBezTo>
                      <a:pt x="218948" y="141288"/>
                      <a:pt x="164592" y="130493"/>
                      <a:pt x="113348" y="112014"/>
                    </a:cubicBezTo>
                    <a:cubicBezTo>
                      <a:pt x="62998" y="89999"/>
                      <a:pt x="22606" y="50089"/>
                      <a:pt x="0" y="0"/>
                    </a:cubicBezTo>
                    <a:cubicBezTo>
                      <a:pt x="19793" y="52603"/>
                      <a:pt x="59150" y="95517"/>
                      <a:pt x="109855" y="119761"/>
                    </a:cubicBezTo>
                    <a:cubicBezTo>
                      <a:pt x="161226" y="140653"/>
                      <a:pt x="214948" y="152845"/>
                      <a:pt x="267398" y="169672"/>
                    </a:cubicBezTo>
                    <a:cubicBezTo>
                      <a:pt x="442271" y="222866"/>
                      <a:pt x="607498" y="303733"/>
                      <a:pt x="756793" y="409194"/>
                    </a:cubicBezTo>
                    <a:cubicBezTo>
                      <a:pt x="615569" y="291973"/>
                      <a:pt x="447294" y="208217"/>
                      <a:pt x="271145" y="157163"/>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6" name="Google Shape;1066;p10"/>
              <p:cNvSpPr/>
              <p:nvPr/>
            </p:nvSpPr>
            <p:spPr>
              <a:xfrm>
                <a:off x="2406650" y="1622107"/>
                <a:ext cx="231330" cy="298450"/>
              </a:xfrm>
              <a:custGeom>
                <a:rect b="b" l="l" r="r" t="t"/>
                <a:pathLst>
                  <a:path extrusionOk="0" h="298450" w="231330">
                    <a:moveTo>
                      <a:pt x="0" y="298450"/>
                    </a:moveTo>
                    <a:cubicBezTo>
                      <a:pt x="133921" y="269748"/>
                      <a:pt x="229870" y="134366"/>
                      <a:pt x="231330" y="0"/>
                    </a:cubicBezTo>
                    <a:cubicBezTo>
                      <a:pt x="197993" y="128588"/>
                      <a:pt x="120967" y="239840"/>
                      <a:pt x="0" y="298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7" name="Google Shape;1067;p10"/>
              <p:cNvSpPr/>
              <p:nvPr/>
            </p:nvSpPr>
            <p:spPr>
              <a:xfrm>
                <a:off x="1091882" y="815847"/>
                <a:ext cx="702119" cy="60275"/>
              </a:xfrm>
              <a:custGeom>
                <a:rect b="b" l="l" r="r" t="t"/>
                <a:pathLst>
                  <a:path extrusionOk="0" h="60275" w="702119">
                    <a:moveTo>
                      <a:pt x="702119" y="44450"/>
                    </a:moveTo>
                    <a:cubicBezTo>
                      <a:pt x="467150" y="56255"/>
                      <a:pt x="231604" y="41345"/>
                      <a:pt x="0" y="0"/>
                    </a:cubicBezTo>
                    <a:cubicBezTo>
                      <a:pt x="228879" y="60585"/>
                      <a:pt x="467424" y="75686"/>
                      <a:pt x="702119" y="44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Passion One"/>
              <a:buNone/>
              <a:defRPr b="0" i="0" sz="3500" u="none" cap="none" strike="noStrike">
                <a:solidFill>
                  <a:schemeClr val="dk1"/>
                </a:solidFill>
                <a:latin typeface="Passion One"/>
                <a:ea typeface="Passion One"/>
                <a:cs typeface="Passion One"/>
                <a:sym typeface="Passion On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1pPr>
            <a:lvl2pPr indent="-317500" lvl="1" marL="9144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2pPr>
            <a:lvl3pPr indent="-317500" lvl="2" marL="13716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3pPr>
            <a:lvl4pPr indent="-317500" lvl="3" marL="18288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4pPr>
            <a:lvl5pPr indent="-317500" lvl="4" marL="22860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5pPr>
            <a:lvl6pPr indent="-317500" lvl="5" marL="27432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6pPr>
            <a:lvl7pPr indent="-317500" lvl="6" marL="32004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7pPr>
            <a:lvl8pPr indent="-317500" lvl="7" marL="36576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8pPr>
            <a:lvl9pPr indent="-317500" lvl="8" marL="41148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31"/>
          <p:cNvSpPr txBox="1"/>
          <p:nvPr>
            <p:ph type="ctrTitle"/>
          </p:nvPr>
        </p:nvSpPr>
        <p:spPr>
          <a:xfrm>
            <a:off x="1396950" y="1341025"/>
            <a:ext cx="6350100" cy="161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7200"/>
              <a:t>The Oil Must Flow</a:t>
            </a:r>
            <a:endParaRPr sz="7200"/>
          </a:p>
        </p:txBody>
      </p:sp>
      <p:sp>
        <p:nvSpPr>
          <p:cNvPr id="2333" name="Google Shape;2333;p31"/>
          <p:cNvSpPr txBox="1"/>
          <p:nvPr>
            <p:ph idx="1" type="subTitle"/>
          </p:nvPr>
        </p:nvSpPr>
        <p:spPr>
          <a:xfrm>
            <a:off x="2522700" y="3027325"/>
            <a:ext cx="4098600" cy="4758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Terminal Conservationist </a:t>
            </a:r>
            <a:endParaRPr/>
          </a:p>
        </p:txBody>
      </p:sp>
      <p:grpSp>
        <p:nvGrpSpPr>
          <p:cNvPr id="2334" name="Google Shape;2334;p31"/>
          <p:cNvGrpSpPr/>
          <p:nvPr/>
        </p:nvGrpSpPr>
        <p:grpSpPr>
          <a:xfrm flipH="1" rot="1551504">
            <a:off x="6944946" y="-232876"/>
            <a:ext cx="3520539" cy="1970993"/>
            <a:chOff x="325760" y="331097"/>
            <a:chExt cx="2061321" cy="1154042"/>
          </a:xfrm>
        </p:grpSpPr>
        <p:sp>
          <p:nvSpPr>
            <p:cNvPr id="2335" name="Google Shape;2335;p31"/>
            <p:cNvSpPr/>
            <p:nvPr/>
          </p:nvSpPr>
          <p:spPr>
            <a:xfrm>
              <a:off x="325760" y="331097"/>
              <a:ext cx="2061321" cy="878038"/>
            </a:xfrm>
            <a:custGeom>
              <a:rect b="b" l="l" r="r" t="t"/>
              <a:pathLst>
                <a:path extrusionOk="0" h="1241043" w="2913528">
                  <a:moveTo>
                    <a:pt x="2493117" y="1238428"/>
                  </a:moveTo>
                  <a:cubicBezTo>
                    <a:pt x="2493117" y="1238428"/>
                    <a:pt x="2899136" y="1208329"/>
                    <a:pt x="2912915" y="1084758"/>
                  </a:cubicBezTo>
                  <a:cubicBezTo>
                    <a:pt x="2926695" y="961187"/>
                    <a:pt x="2708826" y="799008"/>
                    <a:pt x="2194857" y="623939"/>
                  </a:cubicBezTo>
                  <a:cubicBezTo>
                    <a:pt x="2194857" y="623939"/>
                    <a:pt x="2065381" y="592189"/>
                    <a:pt x="2043219" y="357683"/>
                  </a:cubicBezTo>
                  <a:cubicBezTo>
                    <a:pt x="2021058" y="123178"/>
                    <a:pt x="2017057" y="-19126"/>
                    <a:pt x="1957431" y="2083"/>
                  </a:cubicBezTo>
                  <a:cubicBezTo>
                    <a:pt x="1918251" y="15863"/>
                    <a:pt x="1835511" y="403276"/>
                    <a:pt x="1658663" y="450901"/>
                  </a:cubicBezTo>
                  <a:cubicBezTo>
                    <a:pt x="1481816" y="498526"/>
                    <a:pt x="962068" y="485636"/>
                    <a:pt x="762488" y="427533"/>
                  </a:cubicBezTo>
                  <a:cubicBezTo>
                    <a:pt x="570083" y="371463"/>
                    <a:pt x="320972" y="227699"/>
                    <a:pt x="213975" y="232461"/>
                  </a:cubicBezTo>
                  <a:cubicBezTo>
                    <a:pt x="106977" y="237224"/>
                    <a:pt x="5250" y="282753"/>
                    <a:pt x="170" y="411912"/>
                  </a:cubicBezTo>
                  <a:cubicBezTo>
                    <a:pt x="-4910" y="541071"/>
                    <a:pt x="104818" y="353048"/>
                    <a:pt x="192829" y="353937"/>
                  </a:cubicBezTo>
                  <a:cubicBezTo>
                    <a:pt x="280840" y="354826"/>
                    <a:pt x="321861" y="383147"/>
                    <a:pt x="397934" y="494272"/>
                  </a:cubicBezTo>
                  <a:cubicBezTo>
                    <a:pt x="474007" y="605397"/>
                    <a:pt x="988675" y="1288466"/>
                    <a:pt x="2493117" y="123842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6" name="Google Shape;2336;p31"/>
            <p:cNvSpPr/>
            <p:nvPr/>
          </p:nvSpPr>
          <p:spPr>
            <a:xfrm>
              <a:off x="464062" y="422491"/>
              <a:ext cx="136980" cy="121527"/>
            </a:xfrm>
            <a:custGeom>
              <a:rect b="b" l="l" r="r" t="t"/>
              <a:pathLst>
                <a:path extrusionOk="0" h="171769" w="193611">
                  <a:moveTo>
                    <a:pt x="169990" y="139511"/>
                  </a:moveTo>
                  <a:cubicBezTo>
                    <a:pt x="169990" y="139511"/>
                    <a:pt x="120523" y="74233"/>
                    <a:pt x="193611" y="38419"/>
                  </a:cubicBezTo>
                  <a:cubicBezTo>
                    <a:pt x="193611" y="38419"/>
                    <a:pt x="121222" y="-82231"/>
                    <a:pt x="0" y="104078"/>
                  </a:cubicBezTo>
                  <a:lnTo>
                    <a:pt x="115507" y="171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7" name="Google Shape;2337;p31"/>
            <p:cNvSpPr/>
            <p:nvPr/>
          </p:nvSpPr>
          <p:spPr>
            <a:xfrm>
              <a:off x="1955641" y="1120917"/>
              <a:ext cx="410670" cy="86822"/>
            </a:xfrm>
            <a:custGeom>
              <a:rect b="b" l="l" r="r" t="t"/>
              <a:pathLst>
                <a:path extrusionOk="0" h="122717" w="580453">
                  <a:moveTo>
                    <a:pt x="31750" y="122718"/>
                  </a:moveTo>
                  <a:cubicBezTo>
                    <a:pt x="26734" y="113066"/>
                    <a:pt x="4255" y="81316"/>
                    <a:pt x="0" y="71473"/>
                  </a:cubicBezTo>
                  <a:cubicBezTo>
                    <a:pt x="85344" y="63853"/>
                    <a:pt x="175832" y="27023"/>
                    <a:pt x="259334" y="7973"/>
                  </a:cubicBezTo>
                  <a:cubicBezTo>
                    <a:pt x="323406" y="-6822"/>
                    <a:pt x="390271" y="2258"/>
                    <a:pt x="455676" y="8989"/>
                  </a:cubicBezTo>
                  <a:cubicBezTo>
                    <a:pt x="486543" y="12653"/>
                    <a:pt x="517620" y="14349"/>
                    <a:pt x="548704" y="14069"/>
                  </a:cubicBezTo>
                  <a:cubicBezTo>
                    <a:pt x="559340" y="13752"/>
                    <a:pt x="569938" y="12774"/>
                    <a:pt x="580454" y="11148"/>
                  </a:cubicBezTo>
                  <a:cubicBezTo>
                    <a:pt x="490093" y="97572"/>
                    <a:pt x="185357" y="120178"/>
                    <a:pt x="185357" y="120178"/>
                  </a:cubicBezTo>
                  <a:cubicBezTo>
                    <a:pt x="132969" y="121892"/>
                    <a:pt x="81852" y="122654"/>
                    <a:pt x="31750" y="1227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8" name="Google Shape;2338;p31"/>
            <p:cNvSpPr/>
            <p:nvPr/>
          </p:nvSpPr>
          <p:spPr>
            <a:xfrm>
              <a:off x="2095072" y="993119"/>
              <a:ext cx="172203" cy="76913"/>
            </a:xfrm>
            <a:custGeom>
              <a:rect b="b" l="l" r="r" t="t"/>
              <a:pathLst>
                <a:path extrusionOk="0" h="108711" w="243396">
                  <a:moveTo>
                    <a:pt x="26680" y="0"/>
                  </a:moveTo>
                  <a:cubicBezTo>
                    <a:pt x="16901" y="0"/>
                    <a:pt x="5217" y="1524"/>
                    <a:pt x="1280" y="10414"/>
                  </a:cubicBezTo>
                  <a:cubicBezTo>
                    <a:pt x="-3419" y="20574"/>
                    <a:pt x="5725" y="31496"/>
                    <a:pt x="13980" y="38989"/>
                  </a:cubicBezTo>
                  <a:cubicBezTo>
                    <a:pt x="44841" y="66612"/>
                    <a:pt x="77861" y="94488"/>
                    <a:pt x="118120" y="104331"/>
                  </a:cubicBezTo>
                  <a:cubicBezTo>
                    <a:pt x="147457" y="111506"/>
                    <a:pt x="178191" y="108395"/>
                    <a:pt x="208290" y="105346"/>
                  </a:cubicBezTo>
                  <a:cubicBezTo>
                    <a:pt x="226832" y="103378"/>
                    <a:pt x="249502" y="95949"/>
                    <a:pt x="241882" y="72835"/>
                  </a:cubicBezTo>
                  <a:cubicBezTo>
                    <a:pt x="237564" y="59754"/>
                    <a:pt x="229182" y="54674"/>
                    <a:pt x="217498" y="49467"/>
                  </a:cubicBezTo>
                  <a:cubicBezTo>
                    <a:pt x="178890" y="32639"/>
                    <a:pt x="142441" y="15557"/>
                    <a:pt x="100721" y="7303"/>
                  </a:cubicBezTo>
                  <a:cubicBezTo>
                    <a:pt x="76337" y="2451"/>
                    <a:pt x="51541" y="6"/>
                    <a:pt x="2668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9" name="Google Shape;2339;p31"/>
            <p:cNvSpPr/>
            <p:nvPr/>
          </p:nvSpPr>
          <p:spPr>
            <a:xfrm>
              <a:off x="788149" y="867002"/>
              <a:ext cx="1083594" cy="338968"/>
            </a:xfrm>
            <a:custGeom>
              <a:rect b="b" l="l" r="r" t="t"/>
              <a:pathLst>
                <a:path extrusionOk="0" h="479107" w="1531581">
                  <a:moveTo>
                    <a:pt x="384810" y="178816"/>
                  </a:moveTo>
                  <a:cubicBezTo>
                    <a:pt x="464439" y="221488"/>
                    <a:pt x="559562" y="263969"/>
                    <a:pt x="641350" y="225552"/>
                  </a:cubicBezTo>
                  <a:lnTo>
                    <a:pt x="384239" y="87376"/>
                  </a:lnTo>
                  <a:cubicBezTo>
                    <a:pt x="359728" y="74232"/>
                    <a:pt x="331026" y="50673"/>
                    <a:pt x="341376" y="24829"/>
                  </a:cubicBezTo>
                  <a:cubicBezTo>
                    <a:pt x="349949" y="3302"/>
                    <a:pt x="378714" y="381"/>
                    <a:pt x="401892" y="1079"/>
                  </a:cubicBezTo>
                  <a:cubicBezTo>
                    <a:pt x="534035" y="5016"/>
                    <a:pt x="673608" y="16637"/>
                    <a:pt x="781939" y="92519"/>
                  </a:cubicBezTo>
                  <a:cubicBezTo>
                    <a:pt x="852932" y="142304"/>
                    <a:pt x="904050" y="215519"/>
                    <a:pt x="971042" y="270319"/>
                  </a:cubicBezTo>
                  <a:cubicBezTo>
                    <a:pt x="1018947" y="309029"/>
                    <a:pt x="1073049" y="339369"/>
                    <a:pt x="1131062" y="360045"/>
                  </a:cubicBezTo>
                  <a:cubicBezTo>
                    <a:pt x="1236663" y="398590"/>
                    <a:pt x="1350010" y="410845"/>
                    <a:pt x="1461262" y="417703"/>
                  </a:cubicBezTo>
                  <a:cubicBezTo>
                    <a:pt x="1480312" y="418910"/>
                    <a:pt x="1519746" y="412560"/>
                    <a:pt x="1529398" y="432308"/>
                  </a:cubicBezTo>
                  <a:cubicBezTo>
                    <a:pt x="1534414" y="442468"/>
                    <a:pt x="1529779" y="461708"/>
                    <a:pt x="1525588" y="479107"/>
                  </a:cubicBezTo>
                  <a:cubicBezTo>
                    <a:pt x="730758" y="450342"/>
                    <a:pt x="258445" y="204279"/>
                    <a:pt x="0" y="0"/>
                  </a:cubicBezTo>
                  <a:cubicBezTo>
                    <a:pt x="132906" y="42545"/>
                    <a:pt x="260731" y="112395"/>
                    <a:pt x="384810" y="1788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0" name="Google Shape;2340;p31"/>
            <p:cNvSpPr/>
            <p:nvPr/>
          </p:nvSpPr>
          <p:spPr>
            <a:xfrm>
              <a:off x="1687392" y="1130271"/>
              <a:ext cx="301807" cy="354868"/>
            </a:xfrm>
            <a:custGeom>
              <a:rect b="b" l="l" r="r" t="t"/>
              <a:pathLst>
                <a:path extrusionOk="0" h="501580" w="426583">
                  <a:moveTo>
                    <a:pt x="413387" y="0"/>
                  </a:moveTo>
                  <a:cubicBezTo>
                    <a:pt x="413387" y="0"/>
                    <a:pt x="485904" y="260350"/>
                    <a:pt x="290959" y="419100"/>
                  </a:cubicBezTo>
                  <a:cubicBezTo>
                    <a:pt x="96014" y="577850"/>
                    <a:pt x="637" y="468186"/>
                    <a:pt x="2" y="413957"/>
                  </a:cubicBezTo>
                  <a:cubicBezTo>
                    <a:pt x="-633" y="359727"/>
                    <a:pt x="183580" y="132842"/>
                    <a:pt x="171452" y="1047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41" name="Google Shape;2341;p31"/>
            <p:cNvGrpSpPr/>
            <p:nvPr/>
          </p:nvGrpSpPr>
          <p:grpSpPr>
            <a:xfrm>
              <a:off x="866861" y="661498"/>
              <a:ext cx="1435425" cy="780257"/>
              <a:chOff x="1091882" y="815847"/>
              <a:chExt cx="2032317" cy="1104710"/>
            </a:xfrm>
          </p:grpSpPr>
          <p:sp>
            <p:nvSpPr>
              <p:cNvPr id="2342" name="Google Shape;2342;p31"/>
              <p:cNvSpPr/>
              <p:nvPr/>
            </p:nvSpPr>
            <p:spPr>
              <a:xfrm>
                <a:off x="2367407" y="893825"/>
                <a:ext cx="756792" cy="409194"/>
              </a:xfrm>
              <a:custGeom>
                <a:rect b="b" l="l" r="r" t="t"/>
                <a:pathLst>
                  <a:path extrusionOk="0" h="409194" w="756792">
                    <a:moveTo>
                      <a:pt x="271145" y="157163"/>
                    </a:moveTo>
                    <a:cubicBezTo>
                      <a:pt x="218948" y="141288"/>
                      <a:pt x="164592" y="130493"/>
                      <a:pt x="113348" y="112014"/>
                    </a:cubicBezTo>
                    <a:cubicBezTo>
                      <a:pt x="62998" y="89999"/>
                      <a:pt x="22606" y="50089"/>
                      <a:pt x="0" y="0"/>
                    </a:cubicBezTo>
                    <a:cubicBezTo>
                      <a:pt x="19793" y="52603"/>
                      <a:pt x="59150" y="95517"/>
                      <a:pt x="109855" y="119761"/>
                    </a:cubicBezTo>
                    <a:cubicBezTo>
                      <a:pt x="161226" y="140653"/>
                      <a:pt x="214948" y="152845"/>
                      <a:pt x="267398" y="169672"/>
                    </a:cubicBezTo>
                    <a:cubicBezTo>
                      <a:pt x="442271" y="222866"/>
                      <a:pt x="607498" y="303733"/>
                      <a:pt x="756793" y="409194"/>
                    </a:cubicBezTo>
                    <a:cubicBezTo>
                      <a:pt x="615569" y="291973"/>
                      <a:pt x="447294" y="208217"/>
                      <a:pt x="271145" y="157163"/>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3" name="Google Shape;2343;p31"/>
              <p:cNvSpPr/>
              <p:nvPr/>
            </p:nvSpPr>
            <p:spPr>
              <a:xfrm>
                <a:off x="2406650" y="1622107"/>
                <a:ext cx="231330" cy="298450"/>
              </a:xfrm>
              <a:custGeom>
                <a:rect b="b" l="l" r="r" t="t"/>
                <a:pathLst>
                  <a:path extrusionOk="0" h="298450" w="231330">
                    <a:moveTo>
                      <a:pt x="0" y="298450"/>
                    </a:moveTo>
                    <a:cubicBezTo>
                      <a:pt x="133921" y="269748"/>
                      <a:pt x="229870" y="134366"/>
                      <a:pt x="231330" y="0"/>
                    </a:cubicBezTo>
                    <a:cubicBezTo>
                      <a:pt x="197993" y="128588"/>
                      <a:pt x="120967" y="239840"/>
                      <a:pt x="0" y="298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4" name="Google Shape;2344;p31"/>
              <p:cNvSpPr/>
              <p:nvPr/>
            </p:nvSpPr>
            <p:spPr>
              <a:xfrm>
                <a:off x="1091882" y="815847"/>
                <a:ext cx="702119" cy="60275"/>
              </a:xfrm>
              <a:custGeom>
                <a:rect b="b" l="l" r="r" t="t"/>
                <a:pathLst>
                  <a:path extrusionOk="0" h="60275" w="702119">
                    <a:moveTo>
                      <a:pt x="702119" y="44450"/>
                    </a:moveTo>
                    <a:cubicBezTo>
                      <a:pt x="467150" y="56255"/>
                      <a:pt x="231604" y="41345"/>
                      <a:pt x="0" y="0"/>
                    </a:cubicBezTo>
                    <a:cubicBezTo>
                      <a:pt x="228879" y="60585"/>
                      <a:pt x="467424" y="75686"/>
                      <a:pt x="702119" y="4445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32"/>
          <p:cNvSpPr txBox="1"/>
          <p:nvPr>
            <p:ph type="title"/>
          </p:nvPr>
        </p:nvSpPr>
        <p:spPr>
          <a:xfrm>
            <a:off x="-586587" y="519377"/>
            <a:ext cx="10317173" cy="146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7200"/>
              <a:t>Story</a:t>
            </a:r>
            <a:endParaRPr sz="7200"/>
          </a:p>
        </p:txBody>
      </p:sp>
      <p:sp>
        <p:nvSpPr>
          <p:cNvPr id="2350" name="Google Shape;2350;p32"/>
          <p:cNvSpPr txBox="1"/>
          <p:nvPr>
            <p:ph idx="1" type="subTitle"/>
          </p:nvPr>
        </p:nvSpPr>
        <p:spPr>
          <a:xfrm>
            <a:off x="2135550" y="2375000"/>
            <a:ext cx="4872900" cy="67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player sets their mind to free the oil rig from the inhumane enemies but they must enter different rooms with text based </a:t>
            </a:r>
            <a:r>
              <a:rPr lang="en"/>
              <a:t>mini games</a:t>
            </a:r>
            <a:r>
              <a:rPr lang="en"/>
              <a:t> which eventually leads to the final room where you have to defeat the final boss.</a:t>
            </a:r>
            <a:endParaRPr sz="1400">
              <a:solidFill>
                <a:schemeClr val="dk1"/>
              </a:solidFill>
              <a:latin typeface="Archivo"/>
              <a:ea typeface="Archivo"/>
              <a:cs typeface="Archivo"/>
              <a:sym typeface="Archivo"/>
            </a:endParaRPr>
          </a:p>
        </p:txBody>
      </p:sp>
      <p:grpSp>
        <p:nvGrpSpPr>
          <p:cNvPr id="2351" name="Google Shape;2351;p32"/>
          <p:cNvGrpSpPr/>
          <p:nvPr/>
        </p:nvGrpSpPr>
        <p:grpSpPr>
          <a:xfrm>
            <a:off x="7080434" y="1858114"/>
            <a:ext cx="2216949" cy="2423932"/>
            <a:chOff x="3878422" y="290364"/>
            <a:chExt cx="1139878" cy="1246302"/>
          </a:xfrm>
        </p:grpSpPr>
        <p:sp>
          <p:nvSpPr>
            <p:cNvPr id="2352" name="Google Shape;2352;p32"/>
            <p:cNvSpPr/>
            <p:nvPr/>
          </p:nvSpPr>
          <p:spPr>
            <a:xfrm>
              <a:off x="4638122" y="1491583"/>
              <a:ext cx="27629" cy="9838"/>
            </a:xfrm>
            <a:custGeom>
              <a:rect b="b" l="l" r="r" t="t"/>
              <a:pathLst>
                <a:path extrusionOk="0" h="13906" w="39052">
                  <a:moveTo>
                    <a:pt x="37592" y="13462"/>
                  </a:moveTo>
                  <a:lnTo>
                    <a:pt x="39053" y="13907"/>
                  </a:lnTo>
                  <a:cubicBezTo>
                    <a:pt x="26353" y="9652"/>
                    <a:pt x="13145" y="5017"/>
                    <a:pt x="0" y="0"/>
                  </a:cubicBezTo>
                  <a:cubicBezTo>
                    <a:pt x="12128" y="5518"/>
                    <a:pt x="24702" y="10020"/>
                    <a:pt x="37592" y="13462"/>
                  </a:cubicBezTo>
                  <a:close/>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3" name="Google Shape;2353;p32"/>
            <p:cNvSpPr/>
            <p:nvPr/>
          </p:nvSpPr>
          <p:spPr>
            <a:xfrm>
              <a:off x="3878497" y="290364"/>
              <a:ext cx="1138970" cy="1246302"/>
            </a:xfrm>
            <a:custGeom>
              <a:rect b="b" l="l" r="r" t="t"/>
              <a:pathLst>
                <a:path extrusionOk="0" h="1761557" w="1609851">
                  <a:moveTo>
                    <a:pt x="560007" y="1608772"/>
                  </a:moveTo>
                  <a:cubicBezTo>
                    <a:pt x="675069" y="1650810"/>
                    <a:pt x="755714" y="1583754"/>
                    <a:pt x="810768" y="1595438"/>
                  </a:cubicBezTo>
                  <a:cubicBezTo>
                    <a:pt x="865822" y="1607122"/>
                    <a:pt x="829818" y="1590548"/>
                    <a:pt x="888238" y="1585214"/>
                  </a:cubicBezTo>
                  <a:cubicBezTo>
                    <a:pt x="939990" y="1580579"/>
                    <a:pt x="987361" y="1660969"/>
                    <a:pt x="1075500" y="1700721"/>
                  </a:cubicBezTo>
                  <a:cubicBezTo>
                    <a:pt x="1088644" y="1705737"/>
                    <a:pt x="1101725" y="1710372"/>
                    <a:pt x="1114552" y="1714627"/>
                  </a:cubicBezTo>
                  <a:cubicBezTo>
                    <a:pt x="1120902" y="1716278"/>
                    <a:pt x="1126363" y="1718119"/>
                    <a:pt x="1131888" y="1720152"/>
                  </a:cubicBezTo>
                  <a:cubicBezTo>
                    <a:pt x="1386840" y="1799336"/>
                    <a:pt x="1569275" y="1740599"/>
                    <a:pt x="1569275" y="1740599"/>
                  </a:cubicBezTo>
                  <a:cubicBezTo>
                    <a:pt x="1289685" y="1681480"/>
                    <a:pt x="1197356" y="1474915"/>
                    <a:pt x="1197356" y="1474915"/>
                  </a:cubicBezTo>
                  <a:cubicBezTo>
                    <a:pt x="1197356" y="1474915"/>
                    <a:pt x="1172972" y="1407414"/>
                    <a:pt x="1212787" y="1381506"/>
                  </a:cubicBezTo>
                  <a:cubicBezTo>
                    <a:pt x="1252601" y="1355598"/>
                    <a:pt x="1282192" y="1367409"/>
                    <a:pt x="1289367" y="1333500"/>
                  </a:cubicBezTo>
                  <a:cubicBezTo>
                    <a:pt x="1296543" y="1299591"/>
                    <a:pt x="1321117" y="1312609"/>
                    <a:pt x="1353502" y="1291717"/>
                  </a:cubicBezTo>
                  <a:cubicBezTo>
                    <a:pt x="1385887" y="1270826"/>
                    <a:pt x="1452436" y="1221867"/>
                    <a:pt x="1465389" y="1160399"/>
                  </a:cubicBezTo>
                  <a:cubicBezTo>
                    <a:pt x="1478344" y="1098931"/>
                    <a:pt x="1516761" y="1126998"/>
                    <a:pt x="1520063" y="1058799"/>
                  </a:cubicBezTo>
                  <a:cubicBezTo>
                    <a:pt x="1523365" y="990600"/>
                    <a:pt x="1521650" y="1003872"/>
                    <a:pt x="1564513" y="944499"/>
                  </a:cubicBezTo>
                  <a:cubicBezTo>
                    <a:pt x="1607375" y="885127"/>
                    <a:pt x="1574228" y="869887"/>
                    <a:pt x="1593723" y="837756"/>
                  </a:cubicBezTo>
                  <a:cubicBezTo>
                    <a:pt x="1606423" y="816356"/>
                    <a:pt x="1607820" y="769557"/>
                    <a:pt x="1609852" y="728154"/>
                  </a:cubicBezTo>
                  <a:cubicBezTo>
                    <a:pt x="1582293" y="460947"/>
                    <a:pt x="1374267" y="363474"/>
                    <a:pt x="1374267" y="363474"/>
                  </a:cubicBezTo>
                  <a:cubicBezTo>
                    <a:pt x="1348867" y="132270"/>
                    <a:pt x="1147382" y="0"/>
                    <a:pt x="1147382" y="0"/>
                  </a:cubicBezTo>
                  <a:cubicBezTo>
                    <a:pt x="1147382" y="0"/>
                    <a:pt x="1245616" y="308991"/>
                    <a:pt x="1220343" y="428244"/>
                  </a:cubicBezTo>
                  <a:cubicBezTo>
                    <a:pt x="1195070" y="547497"/>
                    <a:pt x="1124077" y="552006"/>
                    <a:pt x="1124077" y="552006"/>
                  </a:cubicBezTo>
                  <a:cubicBezTo>
                    <a:pt x="1202182" y="588010"/>
                    <a:pt x="1336103" y="507238"/>
                    <a:pt x="1336103" y="507238"/>
                  </a:cubicBezTo>
                  <a:cubicBezTo>
                    <a:pt x="1336103" y="507238"/>
                    <a:pt x="1453007" y="543687"/>
                    <a:pt x="1429322" y="655511"/>
                  </a:cubicBezTo>
                  <a:cubicBezTo>
                    <a:pt x="1416113" y="720897"/>
                    <a:pt x="1375600" y="777532"/>
                    <a:pt x="1318006" y="811149"/>
                  </a:cubicBezTo>
                  <a:cubicBezTo>
                    <a:pt x="1298956" y="781812"/>
                    <a:pt x="1303084" y="605473"/>
                    <a:pt x="1303084" y="605473"/>
                  </a:cubicBezTo>
                  <a:cubicBezTo>
                    <a:pt x="1220978" y="658940"/>
                    <a:pt x="1156462" y="783654"/>
                    <a:pt x="1131634" y="837438"/>
                  </a:cubicBezTo>
                  <a:cubicBezTo>
                    <a:pt x="1124331" y="852951"/>
                    <a:pt x="1110297" y="864197"/>
                    <a:pt x="1093534" y="867854"/>
                  </a:cubicBezTo>
                  <a:cubicBezTo>
                    <a:pt x="1067562" y="873570"/>
                    <a:pt x="1018159" y="885698"/>
                    <a:pt x="926973" y="911479"/>
                  </a:cubicBezTo>
                  <a:cubicBezTo>
                    <a:pt x="761302" y="958215"/>
                    <a:pt x="496443" y="1050227"/>
                    <a:pt x="305626" y="1142238"/>
                  </a:cubicBezTo>
                  <a:cubicBezTo>
                    <a:pt x="114808" y="1234250"/>
                    <a:pt x="54356" y="1260539"/>
                    <a:pt x="15811" y="1314704"/>
                  </a:cubicBezTo>
                  <a:cubicBezTo>
                    <a:pt x="5690" y="1329563"/>
                    <a:pt x="190" y="1347083"/>
                    <a:pt x="0" y="1365060"/>
                  </a:cubicBezTo>
                  <a:cubicBezTo>
                    <a:pt x="39198" y="1367777"/>
                    <a:pt x="78131" y="1373486"/>
                    <a:pt x="116459" y="1382141"/>
                  </a:cubicBezTo>
                  <a:cubicBezTo>
                    <a:pt x="264795" y="1413510"/>
                    <a:pt x="444945" y="1566736"/>
                    <a:pt x="560007" y="160877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4" name="Google Shape;2354;p32"/>
            <p:cNvSpPr/>
            <p:nvPr/>
          </p:nvSpPr>
          <p:spPr>
            <a:xfrm>
              <a:off x="4665705" y="1501405"/>
              <a:ext cx="12265" cy="3908"/>
            </a:xfrm>
            <a:custGeom>
              <a:rect b="b" l="l" r="r" t="t"/>
              <a:pathLst>
                <a:path extrusionOk="0" h="5524" w="17335">
                  <a:moveTo>
                    <a:pt x="17335" y="5524"/>
                  </a:moveTo>
                  <a:cubicBezTo>
                    <a:pt x="11811" y="3492"/>
                    <a:pt x="6096" y="1651"/>
                    <a:pt x="0" y="0"/>
                  </a:cubicBezTo>
                  <a:cubicBezTo>
                    <a:pt x="5778" y="1905"/>
                    <a:pt x="11557" y="3746"/>
                    <a:pt x="17335" y="5524"/>
                  </a:cubicBezTo>
                  <a:close/>
                </a:path>
              </a:pathLst>
            </a:custGeom>
            <a:solidFill>
              <a:srgbClr val="44568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5" name="Google Shape;2355;p32"/>
            <p:cNvSpPr/>
            <p:nvPr/>
          </p:nvSpPr>
          <p:spPr>
            <a:xfrm>
              <a:off x="4718754" y="804615"/>
              <a:ext cx="299546" cy="528377"/>
            </a:xfrm>
            <a:custGeom>
              <a:rect b="b" l="l" r="r" t="t"/>
              <a:pathLst>
                <a:path extrusionOk="0" h="746823" w="423387">
                  <a:moveTo>
                    <a:pt x="403491" y="109601"/>
                  </a:moveTo>
                  <a:cubicBezTo>
                    <a:pt x="383997" y="141732"/>
                    <a:pt x="416827" y="156654"/>
                    <a:pt x="374281" y="216345"/>
                  </a:cubicBezTo>
                  <a:cubicBezTo>
                    <a:pt x="331737" y="276035"/>
                    <a:pt x="333388" y="263017"/>
                    <a:pt x="329831" y="330645"/>
                  </a:cubicBezTo>
                  <a:cubicBezTo>
                    <a:pt x="326276" y="398272"/>
                    <a:pt x="288176" y="370523"/>
                    <a:pt x="275158" y="432245"/>
                  </a:cubicBezTo>
                  <a:cubicBezTo>
                    <a:pt x="262140" y="493966"/>
                    <a:pt x="195402" y="542671"/>
                    <a:pt x="163271" y="563563"/>
                  </a:cubicBezTo>
                  <a:cubicBezTo>
                    <a:pt x="131140" y="584454"/>
                    <a:pt x="106121" y="571437"/>
                    <a:pt x="99136" y="605346"/>
                  </a:cubicBezTo>
                  <a:cubicBezTo>
                    <a:pt x="92151" y="639255"/>
                    <a:pt x="62306" y="627444"/>
                    <a:pt x="22555" y="653352"/>
                  </a:cubicBezTo>
                  <a:cubicBezTo>
                    <a:pt x="-17196" y="679259"/>
                    <a:pt x="7696" y="746824"/>
                    <a:pt x="7696" y="746824"/>
                  </a:cubicBezTo>
                  <a:cubicBezTo>
                    <a:pt x="296748" y="558737"/>
                    <a:pt x="444766" y="282321"/>
                    <a:pt x="420890" y="8573"/>
                  </a:cubicBezTo>
                  <a:cubicBezTo>
                    <a:pt x="420890" y="5651"/>
                    <a:pt x="420255" y="2857"/>
                    <a:pt x="419938" y="0"/>
                  </a:cubicBezTo>
                  <a:cubicBezTo>
                    <a:pt x="417589" y="41402"/>
                    <a:pt x="416445" y="88202"/>
                    <a:pt x="403491" y="1096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6" name="Google Shape;2356;p32"/>
            <p:cNvSpPr/>
            <p:nvPr/>
          </p:nvSpPr>
          <p:spPr>
            <a:xfrm>
              <a:off x="3878422" y="1254506"/>
              <a:ext cx="760991" cy="267683"/>
            </a:xfrm>
            <a:custGeom>
              <a:rect b="b" l="l" r="r" t="t"/>
              <a:pathLst>
                <a:path extrusionOk="0" h="378350" w="1075605">
                  <a:moveTo>
                    <a:pt x="474514" y="377698"/>
                  </a:moveTo>
                  <a:cubicBezTo>
                    <a:pt x="690414" y="388239"/>
                    <a:pt x="930127" y="267589"/>
                    <a:pt x="930127" y="267589"/>
                  </a:cubicBezTo>
                  <a:cubicBezTo>
                    <a:pt x="976825" y="293929"/>
                    <a:pt x="1025440" y="316687"/>
                    <a:pt x="1075605" y="335661"/>
                  </a:cubicBezTo>
                  <a:cubicBezTo>
                    <a:pt x="987467" y="295910"/>
                    <a:pt x="940096" y="215519"/>
                    <a:pt x="888344" y="220154"/>
                  </a:cubicBezTo>
                  <a:cubicBezTo>
                    <a:pt x="829606" y="225488"/>
                    <a:pt x="865991" y="241998"/>
                    <a:pt x="810874" y="230378"/>
                  </a:cubicBezTo>
                  <a:cubicBezTo>
                    <a:pt x="755756" y="218757"/>
                    <a:pt x="675174" y="285750"/>
                    <a:pt x="560112" y="243713"/>
                  </a:cubicBezTo>
                  <a:cubicBezTo>
                    <a:pt x="445050" y="201676"/>
                    <a:pt x="264901" y="48450"/>
                    <a:pt x="116565" y="17082"/>
                  </a:cubicBezTo>
                  <a:cubicBezTo>
                    <a:pt x="78236" y="8426"/>
                    <a:pt x="39304" y="2718"/>
                    <a:pt x="106" y="0"/>
                  </a:cubicBezTo>
                  <a:cubicBezTo>
                    <a:pt x="-1736" y="45593"/>
                    <a:pt x="21124" y="90932"/>
                    <a:pt x="21124" y="90932"/>
                  </a:cubicBezTo>
                  <a:cubicBezTo>
                    <a:pt x="-31962" y="286194"/>
                    <a:pt x="258677" y="367094"/>
                    <a:pt x="474514" y="3776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7" name="Google Shape;2357;p32"/>
            <p:cNvSpPr/>
            <p:nvPr/>
          </p:nvSpPr>
          <p:spPr>
            <a:xfrm rot="-5034366">
              <a:off x="4322761" y="1351235"/>
              <a:ext cx="69088" cy="69088"/>
            </a:xfrm>
            <a:custGeom>
              <a:rect b="b" l="l" r="r" t="t"/>
              <a:pathLst>
                <a:path extrusionOk="0" h="97790" w="97790">
                  <a:moveTo>
                    <a:pt x="97790" y="48895"/>
                  </a:moveTo>
                  <a:cubicBezTo>
                    <a:pt x="97790" y="75899"/>
                    <a:pt x="75899" y="97790"/>
                    <a:pt x="48895" y="97790"/>
                  </a:cubicBezTo>
                  <a:cubicBezTo>
                    <a:pt x="21891" y="97790"/>
                    <a:pt x="0" y="75899"/>
                    <a:pt x="0" y="48895"/>
                  </a:cubicBezTo>
                  <a:cubicBezTo>
                    <a:pt x="0" y="21891"/>
                    <a:pt x="21891" y="0"/>
                    <a:pt x="48895" y="0"/>
                  </a:cubicBezTo>
                  <a:cubicBezTo>
                    <a:pt x="75899" y="0"/>
                    <a:pt x="97790" y="21891"/>
                    <a:pt x="97790" y="4889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8" name="Google Shape;2358;p32"/>
            <p:cNvSpPr/>
            <p:nvPr/>
          </p:nvSpPr>
          <p:spPr>
            <a:xfrm>
              <a:off x="4349505" y="1360028"/>
              <a:ext cx="26960" cy="26962"/>
            </a:xfrm>
            <a:custGeom>
              <a:rect b="b" l="l" r="r" t="t"/>
              <a:pathLst>
                <a:path extrusionOk="0" h="38109" w="38106">
                  <a:moveTo>
                    <a:pt x="37729" y="22811"/>
                  </a:moveTo>
                  <a:cubicBezTo>
                    <a:pt x="35653" y="33123"/>
                    <a:pt x="25613" y="39803"/>
                    <a:pt x="15295" y="37733"/>
                  </a:cubicBezTo>
                  <a:cubicBezTo>
                    <a:pt x="4982" y="35657"/>
                    <a:pt x="-1698" y="25611"/>
                    <a:pt x="378" y="15299"/>
                  </a:cubicBezTo>
                  <a:cubicBezTo>
                    <a:pt x="2448" y="4986"/>
                    <a:pt x="12494" y="-1694"/>
                    <a:pt x="22806" y="376"/>
                  </a:cubicBezTo>
                  <a:cubicBezTo>
                    <a:pt x="22934" y="402"/>
                    <a:pt x="23061" y="433"/>
                    <a:pt x="23187" y="459"/>
                  </a:cubicBezTo>
                  <a:cubicBezTo>
                    <a:pt x="33309" y="2707"/>
                    <a:pt x="39774" y="12644"/>
                    <a:pt x="37729" y="2281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9" name="Google Shape;2359;p32"/>
            <p:cNvSpPr/>
            <p:nvPr/>
          </p:nvSpPr>
          <p:spPr>
            <a:xfrm>
              <a:off x="4330994" y="1382308"/>
              <a:ext cx="17973" cy="17973"/>
            </a:xfrm>
            <a:custGeom>
              <a:rect b="b" l="l" r="r" t="t"/>
              <a:pathLst>
                <a:path extrusionOk="0" h="25403" w="25403">
                  <a:moveTo>
                    <a:pt x="25139" y="15269"/>
                  </a:moveTo>
                  <a:cubicBezTo>
                    <a:pt x="23723" y="22140"/>
                    <a:pt x="17005" y="26559"/>
                    <a:pt x="10134" y="25137"/>
                  </a:cubicBezTo>
                  <a:cubicBezTo>
                    <a:pt x="3263" y="23721"/>
                    <a:pt x="-1156" y="17003"/>
                    <a:pt x="266" y="10132"/>
                  </a:cubicBezTo>
                  <a:cubicBezTo>
                    <a:pt x="1682" y="3268"/>
                    <a:pt x="8401" y="-1152"/>
                    <a:pt x="15271" y="264"/>
                  </a:cubicBezTo>
                  <a:cubicBezTo>
                    <a:pt x="15297" y="270"/>
                    <a:pt x="15328" y="277"/>
                    <a:pt x="15360" y="283"/>
                  </a:cubicBezTo>
                  <a:cubicBezTo>
                    <a:pt x="22180" y="1744"/>
                    <a:pt x="26549" y="8436"/>
                    <a:pt x="25139" y="1526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0" name="Google Shape;2360;p32"/>
            <p:cNvSpPr/>
            <p:nvPr/>
          </p:nvSpPr>
          <p:spPr>
            <a:xfrm>
              <a:off x="4051394" y="1336536"/>
              <a:ext cx="266098" cy="136127"/>
            </a:xfrm>
            <a:custGeom>
              <a:rect b="b" l="l" r="r" t="t"/>
              <a:pathLst>
                <a:path extrusionOk="0" h="192405" w="376110">
                  <a:moveTo>
                    <a:pt x="340551" y="192405"/>
                  </a:moveTo>
                  <a:cubicBezTo>
                    <a:pt x="353117" y="186055"/>
                    <a:pt x="365023" y="178479"/>
                    <a:pt x="376110" y="169799"/>
                  </a:cubicBezTo>
                  <a:cubicBezTo>
                    <a:pt x="376110" y="169799"/>
                    <a:pt x="303530" y="195961"/>
                    <a:pt x="208598" y="134366"/>
                  </a:cubicBezTo>
                  <a:cubicBezTo>
                    <a:pt x="135573" y="86995"/>
                    <a:pt x="61595" y="39116"/>
                    <a:pt x="0" y="0"/>
                  </a:cubicBezTo>
                  <a:cubicBezTo>
                    <a:pt x="62230" y="127064"/>
                    <a:pt x="201676" y="178880"/>
                    <a:pt x="340551" y="19240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1" name="Google Shape;2361;p32"/>
            <p:cNvSpPr/>
            <p:nvPr/>
          </p:nvSpPr>
          <p:spPr>
            <a:xfrm>
              <a:off x="3949270" y="1300163"/>
              <a:ext cx="343281" cy="190532"/>
            </a:xfrm>
            <a:custGeom>
              <a:rect b="b" l="l" r="r" t="t"/>
              <a:pathLst>
                <a:path extrusionOk="0" h="269303" w="485203">
                  <a:moveTo>
                    <a:pt x="144653" y="51562"/>
                  </a:moveTo>
                  <a:lnTo>
                    <a:pt x="93091" y="18732"/>
                  </a:lnTo>
                  <a:cubicBezTo>
                    <a:pt x="62929" y="-318"/>
                    <a:pt x="28766" y="-2223"/>
                    <a:pt x="0" y="1651"/>
                  </a:cubicBezTo>
                  <a:cubicBezTo>
                    <a:pt x="51626" y="177165"/>
                    <a:pt x="230061" y="259334"/>
                    <a:pt x="406908" y="269303"/>
                  </a:cubicBezTo>
                  <a:cubicBezTo>
                    <a:pt x="434112" y="264718"/>
                    <a:pt x="460489" y="256159"/>
                    <a:pt x="485204" y="243903"/>
                  </a:cubicBezTo>
                  <a:cubicBezTo>
                    <a:pt x="346266" y="230378"/>
                    <a:pt x="206820" y="178562"/>
                    <a:pt x="144653" y="515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2" name="Google Shape;2362;p32"/>
            <p:cNvSpPr/>
            <p:nvPr/>
          </p:nvSpPr>
          <p:spPr>
            <a:xfrm>
              <a:off x="3903409" y="1301284"/>
              <a:ext cx="334006" cy="193559"/>
            </a:xfrm>
            <a:custGeom>
              <a:rect b="b" l="l" r="r" t="t"/>
              <a:pathLst>
                <a:path extrusionOk="0" h="273581" w="472093">
                  <a:moveTo>
                    <a:pt x="64868" y="0"/>
                  </a:moveTo>
                  <a:cubicBezTo>
                    <a:pt x="42395" y="3137"/>
                    <a:pt x="20532" y="9690"/>
                    <a:pt x="34" y="19431"/>
                  </a:cubicBezTo>
                  <a:cubicBezTo>
                    <a:pt x="34" y="19431"/>
                    <a:pt x="-4728" y="104775"/>
                    <a:pt x="98268" y="183007"/>
                  </a:cubicBezTo>
                  <a:cubicBezTo>
                    <a:pt x="175993" y="241998"/>
                    <a:pt x="340585" y="290957"/>
                    <a:pt x="472093" y="267652"/>
                  </a:cubicBezTo>
                  <a:cubicBezTo>
                    <a:pt x="294928" y="257683"/>
                    <a:pt x="116493" y="175514"/>
                    <a:pt x="648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3" name="Google Shape;2363;p32"/>
            <p:cNvSpPr/>
            <p:nvPr/>
          </p:nvSpPr>
          <p:spPr>
            <a:xfrm>
              <a:off x="4419106" y="1285660"/>
              <a:ext cx="62134" cy="183025"/>
            </a:xfrm>
            <a:custGeom>
              <a:rect b="b" l="l" r="r" t="t"/>
              <a:pathLst>
                <a:path extrusionOk="0" h="258692" w="87822">
                  <a:moveTo>
                    <a:pt x="58631" y="214"/>
                  </a:moveTo>
                  <a:cubicBezTo>
                    <a:pt x="58631" y="-294"/>
                    <a:pt x="57741" y="214"/>
                    <a:pt x="57805" y="595"/>
                  </a:cubicBezTo>
                  <a:cubicBezTo>
                    <a:pt x="68219" y="49934"/>
                    <a:pt x="79776" y="97051"/>
                    <a:pt x="70505" y="147661"/>
                  </a:cubicBezTo>
                  <a:cubicBezTo>
                    <a:pt x="62250" y="192111"/>
                    <a:pt x="40152" y="234275"/>
                    <a:pt x="210" y="257643"/>
                  </a:cubicBezTo>
                  <a:cubicBezTo>
                    <a:pt x="-298" y="257643"/>
                    <a:pt x="210" y="258913"/>
                    <a:pt x="719" y="258659"/>
                  </a:cubicBezTo>
                  <a:cubicBezTo>
                    <a:pt x="102636" y="214844"/>
                    <a:pt x="105430" y="86193"/>
                    <a:pt x="58631" y="21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4" name="Google Shape;2364;p32"/>
            <p:cNvSpPr/>
            <p:nvPr/>
          </p:nvSpPr>
          <p:spPr>
            <a:xfrm>
              <a:off x="4482886" y="1316225"/>
              <a:ext cx="40030" cy="132313"/>
            </a:xfrm>
            <a:custGeom>
              <a:rect b="b" l="l" r="r" t="t"/>
              <a:pathLst>
                <a:path extrusionOk="0" h="187015" w="56580">
                  <a:moveTo>
                    <a:pt x="51068" y="691"/>
                  </a:moveTo>
                  <a:cubicBezTo>
                    <a:pt x="51068" y="-262"/>
                    <a:pt x="49417" y="-198"/>
                    <a:pt x="49481" y="691"/>
                  </a:cubicBezTo>
                  <a:cubicBezTo>
                    <a:pt x="54434" y="67048"/>
                    <a:pt x="48655" y="135120"/>
                    <a:pt x="332" y="185349"/>
                  </a:cubicBezTo>
                  <a:cubicBezTo>
                    <a:pt x="-494" y="186174"/>
                    <a:pt x="332" y="187444"/>
                    <a:pt x="1602" y="186873"/>
                  </a:cubicBezTo>
                  <a:cubicBezTo>
                    <a:pt x="66181" y="148138"/>
                    <a:pt x="60022" y="65334"/>
                    <a:pt x="51068" y="69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65" name="Google Shape;2365;p32"/>
            <p:cNvGrpSpPr/>
            <p:nvPr/>
          </p:nvGrpSpPr>
          <p:grpSpPr>
            <a:xfrm>
              <a:off x="3904246" y="389393"/>
              <a:ext cx="1031823" cy="1121072"/>
              <a:chOff x="3904246" y="389393"/>
              <a:chExt cx="1031823" cy="1121072"/>
            </a:xfrm>
          </p:grpSpPr>
          <p:sp>
            <p:nvSpPr>
              <p:cNvPr id="2366" name="Google Shape;2366;p32"/>
              <p:cNvSpPr/>
              <p:nvPr/>
            </p:nvSpPr>
            <p:spPr>
              <a:xfrm>
                <a:off x="4564006" y="1389494"/>
                <a:ext cx="204948" cy="120971"/>
              </a:xfrm>
              <a:custGeom>
                <a:rect b="b" l="l" r="r" t="t"/>
                <a:pathLst>
                  <a:path extrusionOk="0" h="170984" w="289679">
                    <a:moveTo>
                      <a:pt x="289086" y="169305"/>
                    </a:moveTo>
                    <a:cubicBezTo>
                      <a:pt x="263686" y="159209"/>
                      <a:pt x="238858" y="148350"/>
                      <a:pt x="212886" y="139778"/>
                    </a:cubicBezTo>
                    <a:cubicBezTo>
                      <a:pt x="182914" y="129745"/>
                      <a:pt x="152688" y="120410"/>
                      <a:pt x="124811" y="105170"/>
                    </a:cubicBezTo>
                    <a:cubicBezTo>
                      <a:pt x="77948" y="79770"/>
                      <a:pt x="37372" y="38813"/>
                      <a:pt x="1050" y="204"/>
                    </a:cubicBezTo>
                    <a:cubicBezTo>
                      <a:pt x="542" y="-303"/>
                      <a:pt x="-284" y="204"/>
                      <a:pt x="97" y="967"/>
                    </a:cubicBezTo>
                    <a:cubicBezTo>
                      <a:pt x="33879" y="42432"/>
                      <a:pt x="65629" y="83517"/>
                      <a:pt x="112429" y="111584"/>
                    </a:cubicBezTo>
                    <a:cubicBezTo>
                      <a:pt x="165833" y="143334"/>
                      <a:pt x="228698" y="156414"/>
                      <a:pt x="288324" y="170956"/>
                    </a:cubicBezTo>
                    <a:cubicBezTo>
                      <a:pt x="289467" y="171210"/>
                      <a:pt x="290292" y="169686"/>
                      <a:pt x="289086" y="169305"/>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7" name="Google Shape;2367;p32"/>
              <p:cNvSpPr/>
              <p:nvPr/>
            </p:nvSpPr>
            <p:spPr>
              <a:xfrm>
                <a:off x="3904246" y="1228136"/>
                <a:ext cx="224089" cy="81978"/>
              </a:xfrm>
              <a:custGeom>
                <a:rect b="b" l="l" r="r" t="t"/>
                <a:pathLst>
                  <a:path extrusionOk="0" h="115870" w="316733">
                    <a:moveTo>
                      <a:pt x="316350" y="113091"/>
                    </a:moveTo>
                    <a:cubicBezTo>
                      <a:pt x="230307" y="41718"/>
                      <a:pt x="115309" y="-14861"/>
                      <a:pt x="437" y="3490"/>
                    </a:cubicBezTo>
                    <a:cubicBezTo>
                      <a:pt x="107" y="3598"/>
                      <a:pt x="-77" y="3960"/>
                      <a:pt x="31" y="4291"/>
                    </a:cubicBezTo>
                    <a:cubicBezTo>
                      <a:pt x="94" y="4481"/>
                      <a:pt x="247" y="4633"/>
                      <a:pt x="437" y="4697"/>
                    </a:cubicBezTo>
                    <a:cubicBezTo>
                      <a:pt x="117468" y="7554"/>
                      <a:pt x="214051" y="61402"/>
                      <a:pt x="314509" y="115695"/>
                    </a:cubicBezTo>
                    <a:cubicBezTo>
                      <a:pt x="315842" y="116521"/>
                      <a:pt x="317493" y="114234"/>
                      <a:pt x="316350" y="113091"/>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8" name="Google Shape;2368;p32"/>
              <p:cNvSpPr/>
              <p:nvPr/>
            </p:nvSpPr>
            <p:spPr>
              <a:xfrm>
                <a:off x="4158535" y="1321915"/>
                <a:ext cx="37438" cy="26326"/>
              </a:xfrm>
              <a:custGeom>
                <a:rect b="b" l="l" r="r" t="t"/>
                <a:pathLst>
                  <a:path extrusionOk="0" h="37210" w="52916">
                    <a:moveTo>
                      <a:pt x="52712" y="35941"/>
                    </a:moveTo>
                    <a:cubicBezTo>
                      <a:pt x="39186" y="18923"/>
                      <a:pt x="22486" y="3873"/>
                      <a:pt x="197" y="0"/>
                    </a:cubicBezTo>
                    <a:cubicBezTo>
                      <a:pt x="197" y="0"/>
                      <a:pt x="-247" y="0"/>
                      <a:pt x="197" y="508"/>
                    </a:cubicBezTo>
                    <a:cubicBezTo>
                      <a:pt x="15946" y="14414"/>
                      <a:pt x="34869" y="24511"/>
                      <a:pt x="51633" y="37020"/>
                    </a:cubicBezTo>
                    <a:cubicBezTo>
                      <a:pt x="52141" y="37592"/>
                      <a:pt x="53410" y="36766"/>
                      <a:pt x="52712" y="35941"/>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9" name="Google Shape;2369;p32"/>
              <p:cNvSpPr/>
              <p:nvPr/>
            </p:nvSpPr>
            <p:spPr>
              <a:xfrm>
                <a:off x="4681280" y="754497"/>
                <a:ext cx="95009" cy="153542"/>
              </a:xfrm>
              <a:custGeom>
                <a:rect b="b" l="l" r="r" t="t"/>
                <a:pathLst>
                  <a:path extrusionOk="0" h="217020" w="134288">
                    <a:moveTo>
                      <a:pt x="133905" y="30"/>
                    </a:moveTo>
                    <a:cubicBezTo>
                      <a:pt x="97583" y="19080"/>
                      <a:pt x="78977" y="58895"/>
                      <a:pt x="65197" y="95280"/>
                    </a:cubicBezTo>
                    <a:cubicBezTo>
                      <a:pt x="48941" y="138270"/>
                      <a:pt x="34845" y="182973"/>
                      <a:pt x="300" y="215295"/>
                    </a:cubicBezTo>
                    <a:cubicBezTo>
                      <a:pt x="-588" y="216120"/>
                      <a:pt x="681" y="217454"/>
                      <a:pt x="1697" y="216882"/>
                    </a:cubicBezTo>
                    <a:cubicBezTo>
                      <a:pt x="37638" y="195610"/>
                      <a:pt x="55228" y="158082"/>
                      <a:pt x="69198" y="120235"/>
                    </a:cubicBezTo>
                    <a:cubicBezTo>
                      <a:pt x="85518" y="75785"/>
                      <a:pt x="99932" y="33939"/>
                      <a:pt x="134222" y="220"/>
                    </a:cubicBezTo>
                    <a:cubicBezTo>
                      <a:pt x="134412" y="220"/>
                      <a:pt x="134159" y="-97"/>
                      <a:pt x="133905" y="3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0" name="Google Shape;2370;p32"/>
              <p:cNvSpPr/>
              <p:nvPr/>
            </p:nvSpPr>
            <p:spPr>
              <a:xfrm>
                <a:off x="4847751" y="579826"/>
                <a:ext cx="88318" cy="240952"/>
              </a:xfrm>
              <a:custGeom>
                <a:rect b="b" l="l" r="r" t="t"/>
                <a:pathLst>
                  <a:path extrusionOk="0" h="340568" w="124831">
                    <a:moveTo>
                      <a:pt x="123126" y="151702"/>
                    </a:moveTo>
                    <a:cubicBezTo>
                      <a:pt x="112966" y="80518"/>
                      <a:pt x="65976" y="25400"/>
                      <a:pt x="0" y="0"/>
                    </a:cubicBezTo>
                    <a:lnTo>
                      <a:pt x="0" y="0"/>
                    </a:lnTo>
                    <a:cubicBezTo>
                      <a:pt x="56642" y="30353"/>
                      <a:pt x="101219" y="91821"/>
                      <a:pt x="110617" y="155511"/>
                    </a:cubicBezTo>
                    <a:cubicBezTo>
                      <a:pt x="120650" y="223457"/>
                      <a:pt x="91567" y="295212"/>
                      <a:pt x="39497" y="339153"/>
                    </a:cubicBezTo>
                    <a:cubicBezTo>
                      <a:pt x="38735" y="339725"/>
                      <a:pt x="39497" y="340995"/>
                      <a:pt x="40576" y="340424"/>
                    </a:cubicBezTo>
                    <a:cubicBezTo>
                      <a:pt x="100964" y="297701"/>
                      <a:pt x="132778" y="225050"/>
                      <a:pt x="123126" y="151702"/>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1" name="Google Shape;2371;p32"/>
              <p:cNvSpPr/>
              <p:nvPr/>
            </p:nvSpPr>
            <p:spPr>
              <a:xfrm>
                <a:off x="4767694" y="389393"/>
                <a:ext cx="56112" cy="134474"/>
              </a:xfrm>
              <a:custGeom>
                <a:rect b="b" l="l" r="r" t="t"/>
                <a:pathLst>
                  <a:path extrusionOk="0" h="190069" w="79310">
                    <a:moveTo>
                      <a:pt x="1397" y="254"/>
                    </a:moveTo>
                    <a:cubicBezTo>
                      <a:pt x="761" y="-381"/>
                      <a:pt x="-381" y="254"/>
                      <a:pt x="127" y="1270"/>
                    </a:cubicBezTo>
                    <a:cubicBezTo>
                      <a:pt x="40640" y="55944"/>
                      <a:pt x="71056" y="121539"/>
                      <a:pt x="78359" y="189738"/>
                    </a:cubicBezTo>
                    <a:cubicBezTo>
                      <a:pt x="78486" y="190001"/>
                      <a:pt x="78740" y="190135"/>
                      <a:pt x="78994" y="190038"/>
                    </a:cubicBezTo>
                    <a:cubicBezTo>
                      <a:pt x="79121" y="189987"/>
                      <a:pt x="79248" y="189877"/>
                      <a:pt x="79311" y="189738"/>
                    </a:cubicBezTo>
                    <a:cubicBezTo>
                      <a:pt x="77088" y="117602"/>
                      <a:pt x="53340" y="51562"/>
                      <a:pt x="1397" y="254"/>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72" name="Google Shape;2372;p32"/>
            <p:cNvSpPr/>
            <p:nvPr/>
          </p:nvSpPr>
          <p:spPr>
            <a:xfrm>
              <a:off x="4596838" y="1292879"/>
              <a:ext cx="30637" cy="30645"/>
            </a:xfrm>
            <a:custGeom>
              <a:rect b="b" l="l" r="r" t="t"/>
              <a:pathLst>
                <a:path extrusionOk="0" h="43315" w="43303">
                  <a:moveTo>
                    <a:pt x="42830" y="26188"/>
                  </a:moveTo>
                  <a:cubicBezTo>
                    <a:pt x="40354" y="37885"/>
                    <a:pt x="28797" y="45334"/>
                    <a:pt x="17113" y="42832"/>
                  </a:cubicBezTo>
                  <a:cubicBezTo>
                    <a:pt x="5429" y="40330"/>
                    <a:pt x="-2001" y="28817"/>
                    <a:pt x="476" y="17127"/>
                  </a:cubicBezTo>
                  <a:cubicBezTo>
                    <a:pt x="2953" y="5456"/>
                    <a:pt x="14446" y="-1993"/>
                    <a:pt x="26130" y="471"/>
                  </a:cubicBezTo>
                  <a:cubicBezTo>
                    <a:pt x="37814" y="2979"/>
                    <a:pt x="45307" y="14479"/>
                    <a:pt x="42830" y="2618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3" name="Google Shape;2373;p32"/>
            <p:cNvSpPr/>
            <p:nvPr/>
          </p:nvSpPr>
          <p:spPr>
            <a:xfrm>
              <a:off x="4514725" y="1209569"/>
              <a:ext cx="28221" cy="28221"/>
            </a:xfrm>
            <a:custGeom>
              <a:rect b="b" l="l" r="r" t="t"/>
              <a:pathLst>
                <a:path extrusionOk="0" h="39888" w="39888">
                  <a:moveTo>
                    <a:pt x="39454" y="24062"/>
                  </a:moveTo>
                  <a:cubicBezTo>
                    <a:pt x="37181" y="34838"/>
                    <a:pt x="26602" y="41728"/>
                    <a:pt x="15826" y="39454"/>
                  </a:cubicBezTo>
                  <a:cubicBezTo>
                    <a:pt x="5050" y="37181"/>
                    <a:pt x="-1840" y="26602"/>
                    <a:pt x="434" y="15826"/>
                  </a:cubicBezTo>
                  <a:cubicBezTo>
                    <a:pt x="2713" y="5050"/>
                    <a:pt x="13286" y="-1840"/>
                    <a:pt x="24062" y="434"/>
                  </a:cubicBezTo>
                  <a:cubicBezTo>
                    <a:pt x="24068" y="434"/>
                    <a:pt x="24081" y="440"/>
                    <a:pt x="24088" y="440"/>
                  </a:cubicBezTo>
                  <a:cubicBezTo>
                    <a:pt x="34850" y="2726"/>
                    <a:pt x="41728" y="13299"/>
                    <a:pt x="39454" y="2406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4" name="Google Shape;2374;p32"/>
            <p:cNvSpPr/>
            <p:nvPr/>
          </p:nvSpPr>
          <p:spPr>
            <a:xfrm>
              <a:off x="4396546" y="1115447"/>
              <a:ext cx="18964" cy="18962"/>
            </a:xfrm>
            <a:custGeom>
              <a:rect b="b" l="l" r="r" t="t"/>
              <a:pathLst>
                <a:path extrusionOk="0" h="26802" w="26804">
                  <a:moveTo>
                    <a:pt x="26498" y="16226"/>
                  </a:moveTo>
                  <a:cubicBezTo>
                    <a:pt x="24936" y="23459"/>
                    <a:pt x="17812" y="28056"/>
                    <a:pt x="10579" y="26500"/>
                  </a:cubicBezTo>
                  <a:cubicBezTo>
                    <a:pt x="3340" y="24938"/>
                    <a:pt x="-1257" y="17807"/>
                    <a:pt x="305" y="10574"/>
                  </a:cubicBezTo>
                  <a:cubicBezTo>
                    <a:pt x="1860" y="3374"/>
                    <a:pt x="8934" y="-1224"/>
                    <a:pt x="16148" y="287"/>
                  </a:cubicBezTo>
                  <a:cubicBezTo>
                    <a:pt x="23393" y="1805"/>
                    <a:pt x="28035" y="8904"/>
                    <a:pt x="26517" y="16150"/>
                  </a:cubicBezTo>
                  <a:cubicBezTo>
                    <a:pt x="26511" y="16175"/>
                    <a:pt x="26505" y="16201"/>
                    <a:pt x="26498" y="1622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5" name="Google Shape;2375;p32"/>
            <p:cNvSpPr/>
            <p:nvPr/>
          </p:nvSpPr>
          <p:spPr>
            <a:xfrm>
              <a:off x="4290905" y="1066742"/>
              <a:ext cx="14908" cy="14918"/>
            </a:xfrm>
            <a:custGeom>
              <a:rect b="b" l="l" r="r" t="t"/>
              <a:pathLst>
                <a:path extrusionOk="0" h="21086" w="21072">
                  <a:moveTo>
                    <a:pt x="20811" y="12921"/>
                  </a:moveTo>
                  <a:cubicBezTo>
                    <a:pt x="19496" y="18592"/>
                    <a:pt x="13832" y="22123"/>
                    <a:pt x="8161" y="20815"/>
                  </a:cubicBezTo>
                  <a:cubicBezTo>
                    <a:pt x="2491" y="19500"/>
                    <a:pt x="-1040" y="13836"/>
                    <a:pt x="275" y="8165"/>
                  </a:cubicBezTo>
                  <a:cubicBezTo>
                    <a:pt x="1564" y="2584"/>
                    <a:pt x="7076" y="-941"/>
                    <a:pt x="12683" y="221"/>
                  </a:cubicBezTo>
                  <a:cubicBezTo>
                    <a:pt x="18410" y="1447"/>
                    <a:pt x="22062" y="7079"/>
                    <a:pt x="20836" y="12807"/>
                  </a:cubicBezTo>
                  <a:cubicBezTo>
                    <a:pt x="20830" y="12845"/>
                    <a:pt x="20817" y="12883"/>
                    <a:pt x="20811" y="1292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6" name="Google Shape;2376;p32"/>
            <p:cNvSpPr/>
            <p:nvPr/>
          </p:nvSpPr>
          <p:spPr>
            <a:xfrm>
              <a:off x="4698241" y="1198601"/>
              <a:ext cx="19054" cy="19044"/>
            </a:xfrm>
            <a:custGeom>
              <a:rect b="b" l="l" r="r" t="t"/>
              <a:pathLst>
                <a:path extrusionOk="0" h="26917" w="26932">
                  <a:moveTo>
                    <a:pt x="26642" y="16287"/>
                  </a:moveTo>
                  <a:cubicBezTo>
                    <a:pt x="25055" y="23519"/>
                    <a:pt x="17943" y="28129"/>
                    <a:pt x="10704" y="26637"/>
                  </a:cubicBezTo>
                  <a:cubicBezTo>
                    <a:pt x="3401" y="25107"/>
                    <a:pt x="-1234" y="17963"/>
                    <a:pt x="290" y="10686"/>
                  </a:cubicBezTo>
                  <a:cubicBezTo>
                    <a:pt x="1814" y="3415"/>
                    <a:pt x="8989" y="-1239"/>
                    <a:pt x="16228" y="291"/>
                  </a:cubicBezTo>
                  <a:cubicBezTo>
                    <a:pt x="23531" y="1828"/>
                    <a:pt x="28166" y="8965"/>
                    <a:pt x="26642" y="16242"/>
                  </a:cubicBezTo>
                  <a:cubicBezTo>
                    <a:pt x="26642" y="16255"/>
                    <a:pt x="26642" y="16274"/>
                    <a:pt x="26642" y="1628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7" name="Google Shape;2377;p32"/>
            <p:cNvSpPr/>
            <p:nvPr/>
          </p:nvSpPr>
          <p:spPr>
            <a:xfrm>
              <a:off x="4622216" y="1108766"/>
              <a:ext cx="14734" cy="14739"/>
            </a:xfrm>
            <a:custGeom>
              <a:rect b="b" l="l" r="r" t="t"/>
              <a:pathLst>
                <a:path extrusionOk="0" h="20833" w="20826">
                  <a:moveTo>
                    <a:pt x="20616" y="12541"/>
                  </a:moveTo>
                  <a:cubicBezTo>
                    <a:pt x="19473" y="18173"/>
                    <a:pt x="13948" y="21786"/>
                    <a:pt x="8297" y="20611"/>
                  </a:cubicBezTo>
                  <a:cubicBezTo>
                    <a:pt x="2645" y="19437"/>
                    <a:pt x="-975" y="13919"/>
                    <a:pt x="232" y="8292"/>
                  </a:cubicBezTo>
                  <a:cubicBezTo>
                    <a:pt x="1375" y="2660"/>
                    <a:pt x="6899" y="-953"/>
                    <a:pt x="12551" y="222"/>
                  </a:cubicBezTo>
                  <a:cubicBezTo>
                    <a:pt x="12551" y="222"/>
                    <a:pt x="12551" y="222"/>
                    <a:pt x="12551" y="222"/>
                  </a:cubicBezTo>
                  <a:cubicBezTo>
                    <a:pt x="18139" y="1428"/>
                    <a:pt x="21759" y="6921"/>
                    <a:pt x="20616" y="1254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8" name="Google Shape;2378;p32"/>
            <p:cNvSpPr/>
            <p:nvPr/>
          </p:nvSpPr>
          <p:spPr>
            <a:xfrm>
              <a:off x="4681945" y="1288132"/>
              <a:ext cx="14732" cy="14738"/>
            </a:xfrm>
            <a:custGeom>
              <a:rect b="b" l="l" r="r" t="t"/>
              <a:pathLst>
                <a:path extrusionOk="0" h="20831" w="20822">
                  <a:moveTo>
                    <a:pt x="20505" y="12906"/>
                  </a:moveTo>
                  <a:cubicBezTo>
                    <a:pt x="19108" y="18487"/>
                    <a:pt x="13520" y="21904"/>
                    <a:pt x="7932" y="20526"/>
                  </a:cubicBezTo>
                  <a:cubicBezTo>
                    <a:pt x="2344" y="19154"/>
                    <a:pt x="-1085" y="13509"/>
                    <a:pt x="312" y="7927"/>
                  </a:cubicBezTo>
                  <a:cubicBezTo>
                    <a:pt x="1646" y="2511"/>
                    <a:pt x="6979" y="-893"/>
                    <a:pt x="12441" y="206"/>
                  </a:cubicBezTo>
                  <a:cubicBezTo>
                    <a:pt x="18092" y="1336"/>
                    <a:pt x="21711" y="6822"/>
                    <a:pt x="20632" y="12461"/>
                  </a:cubicBezTo>
                  <a:cubicBezTo>
                    <a:pt x="20568" y="12614"/>
                    <a:pt x="20568" y="12760"/>
                    <a:pt x="20505" y="1290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9" name="Google Shape;2379;p32"/>
            <p:cNvSpPr/>
            <p:nvPr/>
          </p:nvSpPr>
          <p:spPr>
            <a:xfrm>
              <a:off x="4747303" y="1135228"/>
              <a:ext cx="14737" cy="14739"/>
            </a:xfrm>
            <a:custGeom>
              <a:rect b="b" l="l" r="r" t="t"/>
              <a:pathLst>
                <a:path extrusionOk="0" h="20832" w="20829">
                  <a:moveTo>
                    <a:pt x="20616" y="12541"/>
                  </a:moveTo>
                  <a:cubicBezTo>
                    <a:pt x="19473" y="18173"/>
                    <a:pt x="13948" y="21786"/>
                    <a:pt x="8297" y="20611"/>
                  </a:cubicBezTo>
                  <a:cubicBezTo>
                    <a:pt x="2645" y="19437"/>
                    <a:pt x="-974" y="13919"/>
                    <a:pt x="232" y="8292"/>
                  </a:cubicBezTo>
                  <a:cubicBezTo>
                    <a:pt x="1375" y="2660"/>
                    <a:pt x="6900" y="-953"/>
                    <a:pt x="12551" y="222"/>
                  </a:cubicBezTo>
                  <a:cubicBezTo>
                    <a:pt x="12551" y="222"/>
                    <a:pt x="12551" y="222"/>
                    <a:pt x="12551" y="222"/>
                  </a:cubicBezTo>
                  <a:cubicBezTo>
                    <a:pt x="18203" y="1396"/>
                    <a:pt x="21758" y="6914"/>
                    <a:pt x="20616" y="1254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0" name="Google Shape;2380;p32"/>
            <p:cNvSpPr/>
            <p:nvPr/>
          </p:nvSpPr>
          <p:spPr>
            <a:xfrm>
              <a:off x="4531752" y="1033078"/>
              <a:ext cx="13211" cy="13229"/>
            </a:xfrm>
            <a:custGeom>
              <a:rect b="b" l="l" r="r" t="t"/>
              <a:pathLst>
                <a:path extrusionOk="0" h="18698" w="18673">
                  <a:moveTo>
                    <a:pt x="18459" y="11308"/>
                  </a:moveTo>
                  <a:cubicBezTo>
                    <a:pt x="17455" y="16293"/>
                    <a:pt x="12598" y="19519"/>
                    <a:pt x="7613" y="18516"/>
                  </a:cubicBezTo>
                  <a:cubicBezTo>
                    <a:pt x="7568" y="18503"/>
                    <a:pt x="7518" y="18497"/>
                    <a:pt x="7473" y="18484"/>
                  </a:cubicBezTo>
                  <a:cubicBezTo>
                    <a:pt x="2419" y="17455"/>
                    <a:pt x="-839" y="12528"/>
                    <a:pt x="190" y="7473"/>
                  </a:cubicBezTo>
                  <a:cubicBezTo>
                    <a:pt x="1218" y="2425"/>
                    <a:pt x="6146" y="-839"/>
                    <a:pt x="11194" y="189"/>
                  </a:cubicBezTo>
                  <a:cubicBezTo>
                    <a:pt x="16249" y="1218"/>
                    <a:pt x="19513" y="6146"/>
                    <a:pt x="18484" y="11200"/>
                  </a:cubicBezTo>
                  <a:cubicBezTo>
                    <a:pt x="18478" y="11232"/>
                    <a:pt x="18465" y="11270"/>
                    <a:pt x="18459" y="1130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1" name="Google Shape;2381;p32"/>
            <p:cNvSpPr/>
            <p:nvPr/>
          </p:nvSpPr>
          <p:spPr>
            <a:xfrm>
              <a:off x="4614265" y="1036800"/>
              <a:ext cx="13215" cy="13229"/>
            </a:xfrm>
            <a:custGeom>
              <a:rect b="b" l="l" r="r" t="t"/>
              <a:pathLst>
                <a:path extrusionOk="0" h="18698" w="18679">
                  <a:moveTo>
                    <a:pt x="18474" y="11308"/>
                  </a:moveTo>
                  <a:cubicBezTo>
                    <a:pt x="17458" y="16293"/>
                    <a:pt x="12632" y="19519"/>
                    <a:pt x="7616" y="18516"/>
                  </a:cubicBezTo>
                  <a:cubicBezTo>
                    <a:pt x="7552" y="18503"/>
                    <a:pt x="7552" y="18497"/>
                    <a:pt x="7489" y="18484"/>
                  </a:cubicBezTo>
                  <a:cubicBezTo>
                    <a:pt x="2409" y="17455"/>
                    <a:pt x="-830" y="12528"/>
                    <a:pt x="186" y="7473"/>
                  </a:cubicBezTo>
                  <a:cubicBezTo>
                    <a:pt x="1202" y="2425"/>
                    <a:pt x="6155" y="-839"/>
                    <a:pt x="11235" y="189"/>
                  </a:cubicBezTo>
                  <a:cubicBezTo>
                    <a:pt x="16252" y="1218"/>
                    <a:pt x="19554" y="6146"/>
                    <a:pt x="18474" y="11200"/>
                  </a:cubicBezTo>
                  <a:cubicBezTo>
                    <a:pt x="18474" y="11232"/>
                    <a:pt x="18474" y="11270"/>
                    <a:pt x="18474" y="1130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2" name="Google Shape;2382;p32"/>
            <p:cNvSpPr/>
            <p:nvPr/>
          </p:nvSpPr>
          <p:spPr>
            <a:xfrm>
              <a:off x="4440662" y="1000081"/>
              <a:ext cx="13777" cy="13791"/>
            </a:xfrm>
            <a:custGeom>
              <a:rect b="b" l="l" r="r" t="t"/>
              <a:pathLst>
                <a:path extrusionOk="0" h="19493" w="19473">
                  <a:moveTo>
                    <a:pt x="19474" y="11543"/>
                  </a:moveTo>
                  <a:cubicBezTo>
                    <a:pt x="18534" y="16788"/>
                    <a:pt x="13517" y="20280"/>
                    <a:pt x="8272" y="19340"/>
                  </a:cubicBezTo>
                  <a:cubicBezTo>
                    <a:pt x="8088" y="19309"/>
                    <a:pt x="7904" y="19271"/>
                    <a:pt x="7726" y="19226"/>
                  </a:cubicBezTo>
                  <a:cubicBezTo>
                    <a:pt x="2475" y="18127"/>
                    <a:pt x="-891" y="12978"/>
                    <a:pt x="208" y="7726"/>
                  </a:cubicBezTo>
                  <a:cubicBezTo>
                    <a:pt x="1307" y="2475"/>
                    <a:pt x="6450" y="-891"/>
                    <a:pt x="11708" y="208"/>
                  </a:cubicBezTo>
                  <a:cubicBezTo>
                    <a:pt x="16959" y="1306"/>
                    <a:pt x="20325" y="6456"/>
                    <a:pt x="19226" y="11708"/>
                  </a:cubicBezTo>
                  <a:cubicBezTo>
                    <a:pt x="19226" y="11714"/>
                    <a:pt x="19220" y="11727"/>
                    <a:pt x="19220" y="1173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3" name="Google Shape;2383;p32"/>
            <p:cNvSpPr/>
            <p:nvPr/>
          </p:nvSpPr>
          <p:spPr>
            <a:xfrm>
              <a:off x="4821663" y="1124276"/>
              <a:ext cx="27601" cy="27590"/>
            </a:xfrm>
            <a:custGeom>
              <a:rect b="b" l="l" r="r" t="t"/>
              <a:pathLst>
                <a:path extrusionOk="0" h="38997" w="39012">
                  <a:moveTo>
                    <a:pt x="38588" y="23538"/>
                  </a:moveTo>
                  <a:cubicBezTo>
                    <a:pt x="36365" y="34073"/>
                    <a:pt x="26014" y="40804"/>
                    <a:pt x="15474" y="38569"/>
                  </a:cubicBezTo>
                  <a:cubicBezTo>
                    <a:pt x="4933" y="36340"/>
                    <a:pt x="-1799" y="25996"/>
                    <a:pt x="424" y="15461"/>
                  </a:cubicBezTo>
                  <a:cubicBezTo>
                    <a:pt x="2647" y="4933"/>
                    <a:pt x="12997" y="-1798"/>
                    <a:pt x="23538" y="424"/>
                  </a:cubicBezTo>
                  <a:cubicBezTo>
                    <a:pt x="34079" y="2678"/>
                    <a:pt x="40810" y="13004"/>
                    <a:pt x="38588" y="2353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4" name="Google Shape;2384;p32"/>
            <p:cNvSpPr/>
            <p:nvPr/>
          </p:nvSpPr>
          <p:spPr>
            <a:xfrm>
              <a:off x="4760651" y="1046807"/>
              <a:ext cx="12761" cy="12763"/>
            </a:xfrm>
            <a:custGeom>
              <a:rect b="b" l="l" r="r" t="t"/>
              <a:pathLst>
                <a:path extrusionOk="0" h="18039" w="18037">
                  <a:moveTo>
                    <a:pt x="17845" y="10920"/>
                  </a:moveTo>
                  <a:cubicBezTo>
                    <a:pt x="16766" y="15791"/>
                    <a:pt x="12003" y="18883"/>
                    <a:pt x="7114" y="17836"/>
                  </a:cubicBezTo>
                  <a:cubicBezTo>
                    <a:pt x="2288" y="16781"/>
                    <a:pt x="-824" y="11987"/>
                    <a:pt x="192" y="7117"/>
                  </a:cubicBezTo>
                  <a:cubicBezTo>
                    <a:pt x="1271" y="2278"/>
                    <a:pt x="6034" y="-814"/>
                    <a:pt x="10860" y="189"/>
                  </a:cubicBezTo>
                  <a:cubicBezTo>
                    <a:pt x="15750" y="1199"/>
                    <a:pt x="18861" y="5974"/>
                    <a:pt x="17845" y="10851"/>
                  </a:cubicBezTo>
                  <a:cubicBezTo>
                    <a:pt x="17845" y="10870"/>
                    <a:pt x="17845" y="10895"/>
                    <a:pt x="17845" y="1092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5" name="Google Shape;2385;p32"/>
            <p:cNvSpPr/>
            <p:nvPr/>
          </p:nvSpPr>
          <p:spPr>
            <a:xfrm>
              <a:off x="4678974" y="984910"/>
              <a:ext cx="15384" cy="15368"/>
            </a:xfrm>
            <a:custGeom>
              <a:rect b="b" l="l" r="r" t="t"/>
              <a:pathLst>
                <a:path extrusionOk="0" h="21722" w="21744">
                  <a:moveTo>
                    <a:pt x="21536" y="12957"/>
                  </a:moveTo>
                  <a:cubicBezTo>
                    <a:pt x="20393" y="18843"/>
                    <a:pt x="14678" y="22672"/>
                    <a:pt x="8772" y="21516"/>
                  </a:cubicBezTo>
                  <a:cubicBezTo>
                    <a:pt x="2931" y="20361"/>
                    <a:pt x="-943" y="14652"/>
                    <a:pt x="200" y="8766"/>
                  </a:cubicBezTo>
                  <a:cubicBezTo>
                    <a:pt x="1407" y="2879"/>
                    <a:pt x="7121" y="-950"/>
                    <a:pt x="12964" y="206"/>
                  </a:cubicBezTo>
                  <a:cubicBezTo>
                    <a:pt x="13027" y="225"/>
                    <a:pt x="13154" y="238"/>
                    <a:pt x="13217" y="257"/>
                  </a:cubicBezTo>
                  <a:cubicBezTo>
                    <a:pt x="18996" y="1527"/>
                    <a:pt x="22679" y="7165"/>
                    <a:pt x="21536" y="1295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6" name="Google Shape;2386;p32"/>
            <p:cNvSpPr/>
            <p:nvPr/>
          </p:nvSpPr>
          <p:spPr>
            <a:xfrm>
              <a:off x="4600723" y="945098"/>
              <a:ext cx="17950" cy="17974"/>
            </a:xfrm>
            <a:custGeom>
              <a:rect b="b" l="l" r="r" t="t"/>
              <a:pathLst>
                <a:path extrusionOk="0" h="25405" w="25371">
                  <a:moveTo>
                    <a:pt x="25074" y="15476"/>
                  </a:moveTo>
                  <a:cubicBezTo>
                    <a:pt x="23550" y="22322"/>
                    <a:pt x="16755" y="26627"/>
                    <a:pt x="9898" y="25096"/>
                  </a:cubicBezTo>
                  <a:cubicBezTo>
                    <a:pt x="3040" y="23566"/>
                    <a:pt x="-1215" y="16772"/>
                    <a:pt x="309" y="9926"/>
                  </a:cubicBezTo>
                  <a:cubicBezTo>
                    <a:pt x="1770" y="3221"/>
                    <a:pt x="8373" y="-1078"/>
                    <a:pt x="15104" y="236"/>
                  </a:cubicBezTo>
                  <a:cubicBezTo>
                    <a:pt x="21962" y="1576"/>
                    <a:pt x="26471" y="8244"/>
                    <a:pt x="25137" y="15127"/>
                  </a:cubicBezTo>
                  <a:cubicBezTo>
                    <a:pt x="25137" y="15241"/>
                    <a:pt x="25074" y="15362"/>
                    <a:pt x="25074" y="1547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7" name="Google Shape;2387;p32"/>
            <p:cNvSpPr/>
            <p:nvPr/>
          </p:nvSpPr>
          <p:spPr>
            <a:xfrm>
              <a:off x="4903725" y="1040304"/>
              <a:ext cx="16891" cy="16887"/>
            </a:xfrm>
            <a:custGeom>
              <a:rect b="b" l="l" r="r" t="t"/>
              <a:pathLst>
                <a:path extrusionOk="0" h="23869" w="23874">
                  <a:moveTo>
                    <a:pt x="23621" y="14411"/>
                  </a:moveTo>
                  <a:cubicBezTo>
                    <a:pt x="22224" y="20844"/>
                    <a:pt x="15938" y="24952"/>
                    <a:pt x="9461" y="23619"/>
                  </a:cubicBezTo>
                  <a:cubicBezTo>
                    <a:pt x="2984" y="22247"/>
                    <a:pt x="-1080" y="15910"/>
                    <a:pt x="253" y="9458"/>
                  </a:cubicBezTo>
                  <a:cubicBezTo>
                    <a:pt x="1651" y="3013"/>
                    <a:pt x="8001" y="-1108"/>
                    <a:pt x="14414" y="263"/>
                  </a:cubicBezTo>
                  <a:cubicBezTo>
                    <a:pt x="20890" y="1635"/>
                    <a:pt x="24955" y="7966"/>
                    <a:pt x="23621" y="14411"/>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8" name="Google Shape;2388;p32"/>
            <p:cNvSpPr/>
            <p:nvPr/>
          </p:nvSpPr>
          <p:spPr>
            <a:xfrm>
              <a:off x="4854518" y="974850"/>
              <a:ext cx="13851" cy="13842"/>
            </a:xfrm>
            <a:custGeom>
              <a:rect b="b" l="l" r="r" t="t"/>
              <a:pathLst>
                <a:path extrusionOk="0" h="19564" w="19577">
                  <a:moveTo>
                    <a:pt x="19376" y="11770"/>
                  </a:moveTo>
                  <a:cubicBezTo>
                    <a:pt x="18296" y="17059"/>
                    <a:pt x="13089" y="20456"/>
                    <a:pt x="7819" y="19358"/>
                  </a:cubicBezTo>
                  <a:cubicBezTo>
                    <a:pt x="2548" y="18259"/>
                    <a:pt x="-880" y="13078"/>
                    <a:pt x="199" y="7795"/>
                  </a:cubicBezTo>
                  <a:cubicBezTo>
                    <a:pt x="1342" y="2505"/>
                    <a:pt x="6485" y="-892"/>
                    <a:pt x="11820" y="206"/>
                  </a:cubicBezTo>
                  <a:cubicBezTo>
                    <a:pt x="11820" y="206"/>
                    <a:pt x="11820" y="213"/>
                    <a:pt x="11820" y="213"/>
                  </a:cubicBezTo>
                  <a:cubicBezTo>
                    <a:pt x="17090" y="1286"/>
                    <a:pt x="20455" y="6417"/>
                    <a:pt x="19376" y="11674"/>
                  </a:cubicBezTo>
                  <a:cubicBezTo>
                    <a:pt x="19376" y="11706"/>
                    <a:pt x="19376" y="11738"/>
                    <a:pt x="19376" y="1177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9" name="Google Shape;2389;p32"/>
            <p:cNvSpPr/>
            <p:nvPr/>
          </p:nvSpPr>
          <p:spPr>
            <a:xfrm>
              <a:off x="4785093" y="931218"/>
              <a:ext cx="12779" cy="12762"/>
            </a:xfrm>
            <a:custGeom>
              <a:rect b="b" l="l" r="r" t="t"/>
              <a:pathLst>
                <a:path extrusionOk="0" h="18038" w="18062">
                  <a:moveTo>
                    <a:pt x="17848" y="10934"/>
                  </a:moveTo>
                  <a:cubicBezTo>
                    <a:pt x="16769" y="15798"/>
                    <a:pt x="12006" y="18890"/>
                    <a:pt x="7116" y="17830"/>
                  </a:cubicBezTo>
                  <a:cubicBezTo>
                    <a:pt x="2228" y="16776"/>
                    <a:pt x="-821" y="11969"/>
                    <a:pt x="195" y="7105"/>
                  </a:cubicBezTo>
                  <a:cubicBezTo>
                    <a:pt x="1275" y="2247"/>
                    <a:pt x="6037" y="-839"/>
                    <a:pt x="10927" y="202"/>
                  </a:cubicBezTo>
                  <a:cubicBezTo>
                    <a:pt x="15816" y="1243"/>
                    <a:pt x="18928" y="6038"/>
                    <a:pt x="17848" y="10908"/>
                  </a:cubicBezTo>
                  <a:cubicBezTo>
                    <a:pt x="17848" y="10915"/>
                    <a:pt x="17848" y="10927"/>
                    <a:pt x="17848" y="1093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0" name="Google Shape;2390;p32"/>
            <p:cNvSpPr/>
            <p:nvPr/>
          </p:nvSpPr>
          <p:spPr>
            <a:xfrm rot="-3675612">
              <a:off x="4941855" y="944271"/>
              <a:ext cx="14008" cy="14008"/>
            </a:xfrm>
            <a:custGeom>
              <a:rect b="b" l="l" r="r" t="t"/>
              <a:pathLst>
                <a:path extrusionOk="0" h="19811" w="19811">
                  <a:moveTo>
                    <a:pt x="19812" y="9906"/>
                  </a:moveTo>
                  <a:cubicBezTo>
                    <a:pt x="19812" y="15377"/>
                    <a:pt x="15376" y="19812"/>
                    <a:pt x="9905" y="19812"/>
                  </a:cubicBezTo>
                  <a:cubicBezTo>
                    <a:pt x="4434" y="19812"/>
                    <a:pt x="-1" y="15377"/>
                    <a:pt x="-1" y="9906"/>
                  </a:cubicBezTo>
                  <a:cubicBezTo>
                    <a:pt x="-1" y="4435"/>
                    <a:pt x="4434" y="0"/>
                    <a:pt x="9905" y="0"/>
                  </a:cubicBezTo>
                  <a:cubicBezTo>
                    <a:pt x="15376" y="0"/>
                    <a:pt x="19812" y="4435"/>
                    <a:pt x="19812" y="9906"/>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1" name="Google Shape;2391;p32"/>
            <p:cNvSpPr/>
            <p:nvPr/>
          </p:nvSpPr>
          <p:spPr>
            <a:xfrm>
              <a:off x="4884612" y="899098"/>
              <a:ext cx="13850" cy="13842"/>
            </a:xfrm>
            <a:custGeom>
              <a:rect b="b" l="l" r="r" t="t"/>
              <a:pathLst>
                <a:path extrusionOk="0" h="19564" w="19576">
                  <a:moveTo>
                    <a:pt x="19375" y="11770"/>
                  </a:moveTo>
                  <a:cubicBezTo>
                    <a:pt x="18296" y="17059"/>
                    <a:pt x="13089" y="20456"/>
                    <a:pt x="7818" y="19358"/>
                  </a:cubicBezTo>
                  <a:cubicBezTo>
                    <a:pt x="2548" y="18259"/>
                    <a:pt x="-881" y="13078"/>
                    <a:pt x="199" y="7795"/>
                  </a:cubicBezTo>
                  <a:cubicBezTo>
                    <a:pt x="1341" y="2505"/>
                    <a:pt x="6485" y="-892"/>
                    <a:pt x="11819" y="206"/>
                  </a:cubicBezTo>
                  <a:cubicBezTo>
                    <a:pt x="11819" y="206"/>
                    <a:pt x="11819" y="213"/>
                    <a:pt x="11819" y="213"/>
                  </a:cubicBezTo>
                  <a:cubicBezTo>
                    <a:pt x="17089" y="1356"/>
                    <a:pt x="20455" y="6499"/>
                    <a:pt x="19375" y="1177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2" name="Google Shape;2392;p32"/>
            <p:cNvSpPr/>
            <p:nvPr/>
          </p:nvSpPr>
          <p:spPr>
            <a:xfrm>
              <a:off x="4844445" y="871156"/>
              <a:ext cx="7888" cy="7962"/>
            </a:xfrm>
            <a:custGeom>
              <a:rect b="b" l="l" r="r" t="t"/>
              <a:pathLst>
                <a:path extrusionOk="0" h="11254" w="11149">
                  <a:moveTo>
                    <a:pt x="11031" y="6817"/>
                  </a:moveTo>
                  <a:cubicBezTo>
                    <a:pt x="10332" y="9846"/>
                    <a:pt x="7347" y="11764"/>
                    <a:pt x="4300" y="11135"/>
                  </a:cubicBezTo>
                  <a:cubicBezTo>
                    <a:pt x="1252" y="10380"/>
                    <a:pt x="-590" y="7313"/>
                    <a:pt x="172" y="4284"/>
                  </a:cubicBezTo>
                  <a:cubicBezTo>
                    <a:pt x="934" y="1407"/>
                    <a:pt x="3728" y="-428"/>
                    <a:pt x="6649" y="86"/>
                  </a:cubicBezTo>
                  <a:cubicBezTo>
                    <a:pt x="9697" y="753"/>
                    <a:pt x="11666" y="3750"/>
                    <a:pt x="11031" y="681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3" name="Google Shape;2393;p32"/>
            <p:cNvSpPr/>
            <p:nvPr/>
          </p:nvSpPr>
          <p:spPr>
            <a:xfrm>
              <a:off x="4969947" y="842416"/>
              <a:ext cx="17963" cy="17974"/>
            </a:xfrm>
            <a:custGeom>
              <a:rect b="b" l="l" r="r" t="t"/>
              <a:pathLst>
                <a:path extrusionOk="0" h="25405" w="25390">
                  <a:moveTo>
                    <a:pt x="25112" y="15378"/>
                  </a:moveTo>
                  <a:cubicBezTo>
                    <a:pt x="23652" y="22236"/>
                    <a:pt x="16857" y="26592"/>
                    <a:pt x="9999" y="25119"/>
                  </a:cubicBezTo>
                  <a:cubicBezTo>
                    <a:pt x="3142" y="23639"/>
                    <a:pt x="-1177" y="16883"/>
                    <a:pt x="284" y="10025"/>
                  </a:cubicBezTo>
                  <a:cubicBezTo>
                    <a:pt x="1744" y="3211"/>
                    <a:pt x="8412" y="-1145"/>
                    <a:pt x="15270" y="265"/>
                  </a:cubicBezTo>
                  <a:cubicBezTo>
                    <a:pt x="22128" y="1687"/>
                    <a:pt x="26573" y="8406"/>
                    <a:pt x="25112" y="15276"/>
                  </a:cubicBezTo>
                  <a:cubicBezTo>
                    <a:pt x="25112" y="15308"/>
                    <a:pt x="25112" y="15346"/>
                    <a:pt x="25112" y="1537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4" name="Google Shape;2394;p32"/>
            <p:cNvSpPr/>
            <p:nvPr/>
          </p:nvSpPr>
          <p:spPr>
            <a:xfrm>
              <a:off x="4924513" y="823400"/>
              <a:ext cx="17963" cy="17974"/>
            </a:xfrm>
            <a:custGeom>
              <a:rect b="b" l="l" r="r" t="t"/>
              <a:pathLst>
                <a:path extrusionOk="0" h="25405" w="25390">
                  <a:moveTo>
                    <a:pt x="25112" y="15378"/>
                  </a:moveTo>
                  <a:cubicBezTo>
                    <a:pt x="23652" y="22236"/>
                    <a:pt x="16857" y="26592"/>
                    <a:pt x="9999" y="25119"/>
                  </a:cubicBezTo>
                  <a:cubicBezTo>
                    <a:pt x="3142" y="23639"/>
                    <a:pt x="-1177" y="16883"/>
                    <a:pt x="284" y="10025"/>
                  </a:cubicBezTo>
                  <a:cubicBezTo>
                    <a:pt x="1744" y="3211"/>
                    <a:pt x="8412" y="-1145"/>
                    <a:pt x="15270" y="265"/>
                  </a:cubicBezTo>
                  <a:cubicBezTo>
                    <a:pt x="22128" y="1687"/>
                    <a:pt x="26573" y="8406"/>
                    <a:pt x="25112" y="15276"/>
                  </a:cubicBezTo>
                  <a:cubicBezTo>
                    <a:pt x="25112" y="15308"/>
                    <a:pt x="25112" y="15346"/>
                    <a:pt x="25112" y="15378"/>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5" name="Google Shape;2395;p32"/>
            <p:cNvSpPr/>
            <p:nvPr/>
          </p:nvSpPr>
          <p:spPr>
            <a:xfrm>
              <a:off x="4986050" y="766259"/>
              <a:ext cx="17961" cy="17973"/>
            </a:xfrm>
            <a:custGeom>
              <a:rect b="b" l="l" r="r" t="t"/>
              <a:pathLst>
                <a:path extrusionOk="0" h="25403" w="25386">
                  <a:moveTo>
                    <a:pt x="25109" y="15317"/>
                  </a:moveTo>
                  <a:cubicBezTo>
                    <a:pt x="23649" y="22181"/>
                    <a:pt x="16918" y="26576"/>
                    <a:pt x="10059" y="25128"/>
                  </a:cubicBezTo>
                  <a:cubicBezTo>
                    <a:pt x="3202" y="23686"/>
                    <a:pt x="-1180" y="16949"/>
                    <a:pt x="281" y="10085"/>
                  </a:cubicBezTo>
                  <a:cubicBezTo>
                    <a:pt x="1678" y="3233"/>
                    <a:pt x="8408" y="-1155"/>
                    <a:pt x="15267" y="268"/>
                  </a:cubicBezTo>
                  <a:cubicBezTo>
                    <a:pt x="22125" y="1696"/>
                    <a:pt x="26569" y="8421"/>
                    <a:pt x="25109" y="15285"/>
                  </a:cubicBezTo>
                  <a:cubicBezTo>
                    <a:pt x="25109" y="15298"/>
                    <a:pt x="25109" y="15304"/>
                    <a:pt x="25109" y="15317"/>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6" name="Google Shape;2396;p32"/>
            <p:cNvSpPr/>
            <p:nvPr/>
          </p:nvSpPr>
          <p:spPr>
            <a:xfrm>
              <a:off x="4957497" y="759138"/>
              <a:ext cx="8989" cy="8987"/>
            </a:xfrm>
            <a:custGeom>
              <a:rect b="b" l="l" r="r" t="t"/>
              <a:pathLst>
                <a:path extrusionOk="0" h="12702" w="12705">
                  <a:moveTo>
                    <a:pt x="12577" y="7683"/>
                  </a:moveTo>
                  <a:cubicBezTo>
                    <a:pt x="11815" y="11112"/>
                    <a:pt x="8449" y="13296"/>
                    <a:pt x="5021" y="12559"/>
                  </a:cubicBezTo>
                  <a:cubicBezTo>
                    <a:pt x="1591" y="11823"/>
                    <a:pt x="-567" y="8451"/>
                    <a:pt x="131" y="5022"/>
                  </a:cubicBezTo>
                  <a:cubicBezTo>
                    <a:pt x="893" y="1618"/>
                    <a:pt x="4195" y="-560"/>
                    <a:pt x="7624" y="126"/>
                  </a:cubicBezTo>
                  <a:cubicBezTo>
                    <a:pt x="11053" y="818"/>
                    <a:pt x="13275" y="4171"/>
                    <a:pt x="12577" y="7606"/>
                  </a:cubicBezTo>
                  <a:cubicBezTo>
                    <a:pt x="12577" y="7632"/>
                    <a:pt x="12577" y="7657"/>
                    <a:pt x="12577" y="768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7" name="Google Shape;2397;p32"/>
            <p:cNvSpPr/>
            <p:nvPr/>
          </p:nvSpPr>
          <p:spPr>
            <a:xfrm rot="-4389905">
              <a:off x="4364299" y="1197743"/>
              <a:ext cx="20284" cy="20284"/>
            </a:xfrm>
            <a:custGeom>
              <a:rect b="b" l="l" r="r" t="t"/>
              <a:pathLst>
                <a:path extrusionOk="0" h="28656" w="28656">
                  <a:moveTo>
                    <a:pt x="28653" y="14323"/>
                  </a:moveTo>
                  <a:cubicBezTo>
                    <a:pt x="28653" y="22236"/>
                    <a:pt x="22238" y="28651"/>
                    <a:pt x="14325" y="28651"/>
                  </a:cubicBezTo>
                  <a:cubicBezTo>
                    <a:pt x="6412" y="28651"/>
                    <a:pt x="-4" y="22236"/>
                    <a:pt x="-4" y="14323"/>
                  </a:cubicBezTo>
                  <a:cubicBezTo>
                    <a:pt x="-4" y="6410"/>
                    <a:pt x="6412" y="-5"/>
                    <a:pt x="14325" y="-5"/>
                  </a:cubicBezTo>
                  <a:cubicBezTo>
                    <a:pt x="22238" y="-5"/>
                    <a:pt x="28653" y="6410"/>
                    <a:pt x="28653" y="1432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8" name="Google Shape;2398;p32"/>
            <p:cNvSpPr/>
            <p:nvPr/>
          </p:nvSpPr>
          <p:spPr>
            <a:xfrm>
              <a:off x="4276410" y="1172733"/>
              <a:ext cx="25401" cy="14804"/>
            </a:xfrm>
            <a:custGeom>
              <a:rect b="b" l="l" r="r" t="t"/>
              <a:pathLst>
                <a:path extrusionOk="0" h="20924" w="35903">
                  <a:moveTo>
                    <a:pt x="35745" y="14240"/>
                  </a:moveTo>
                  <a:cubicBezTo>
                    <a:pt x="34602" y="19638"/>
                    <a:pt x="25712" y="22305"/>
                    <a:pt x="15869" y="20209"/>
                  </a:cubicBezTo>
                  <a:cubicBezTo>
                    <a:pt x="6027" y="18114"/>
                    <a:pt x="-1021" y="12081"/>
                    <a:pt x="122" y="6684"/>
                  </a:cubicBezTo>
                  <a:cubicBezTo>
                    <a:pt x="1264" y="1286"/>
                    <a:pt x="10155" y="-1381"/>
                    <a:pt x="19997" y="715"/>
                  </a:cubicBezTo>
                  <a:cubicBezTo>
                    <a:pt x="29839" y="2810"/>
                    <a:pt x="37079" y="8843"/>
                    <a:pt x="35745" y="14240"/>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9" name="Google Shape;2399;p32"/>
            <p:cNvSpPr/>
            <p:nvPr/>
          </p:nvSpPr>
          <p:spPr>
            <a:xfrm>
              <a:off x="4171820" y="1112644"/>
              <a:ext cx="25375" cy="14903"/>
            </a:xfrm>
            <a:custGeom>
              <a:rect b="b" l="l" r="r" t="t"/>
              <a:pathLst>
                <a:path extrusionOk="0" h="21065" w="35866">
                  <a:moveTo>
                    <a:pt x="35745" y="14353"/>
                  </a:moveTo>
                  <a:cubicBezTo>
                    <a:pt x="34602" y="19751"/>
                    <a:pt x="25712" y="22418"/>
                    <a:pt x="15870" y="20386"/>
                  </a:cubicBezTo>
                  <a:cubicBezTo>
                    <a:pt x="6027" y="18354"/>
                    <a:pt x="-1021" y="12194"/>
                    <a:pt x="122" y="6860"/>
                  </a:cubicBezTo>
                  <a:cubicBezTo>
                    <a:pt x="1264" y="1526"/>
                    <a:pt x="10155" y="-1204"/>
                    <a:pt x="19997" y="510"/>
                  </a:cubicBezTo>
                  <a:cubicBezTo>
                    <a:pt x="29839" y="2225"/>
                    <a:pt x="36888" y="9019"/>
                    <a:pt x="35745" y="1435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0" name="Google Shape;2400;p32"/>
            <p:cNvSpPr/>
            <p:nvPr/>
          </p:nvSpPr>
          <p:spPr>
            <a:xfrm>
              <a:off x="4282229" y="1268142"/>
              <a:ext cx="16087" cy="16088"/>
            </a:xfrm>
            <a:custGeom>
              <a:rect b="b" l="l" r="r" t="t"/>
              <a:pathLst>
                <a:path extrusionOk="0" h="22739" w="22738">
                  <a:moveTo>
                    <a:pt x="22491" y="13713"/>
                  </a:moveTo>
                  <a:cubicBezTo>
                    <a:pt x="21196" y="19854"/>
                    <a:pt x="15169" y="23784"/>
                    <a:pt x="9023" y="22495"/>
                  </a:cubicBezTo>
                  <a:cubicBezTo>
                    <a:pt x="2882" y="21200"/>
                    <a:pt x="-1048" y="15167"/>
                    <a:pt x="247" y="9027"/>
                  </a:cubicBezTo>
                  <a:cubicBezTo>
                    <a:pt x="1542" y="2886"/>
                    <a:pt x="7569" y="-1044"/>
                    <a:pt x="13709" y="245"/>
                  </a:cubicBezTo>
                  <a:cubicBezTo>
                    <a:pt x="13715" y="251"/>
                    <a:pt x="13722" y="251"/>
                    <a:pt x="13728" y="251"/>
                  </a:cubicBezTo>
                  <a:cubicBezTo>
                    <a:pt x="19862" y="1553"/>
                    <a:pt x="23786" y="7579"/>
                    <a:pt x="22491" y="1371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1" name="Google Shape;2401;p32"/>
            <p:cNvSpPr/>
            <p:nvPr/>
          </p:nvSpPr>
          <p:spPr>
            <a:xfrm>
              <a:off x="4691375" y="1334548"/>
              <a:ext cx="15962" cy="15486"/>
            </a:xfrm>
            <a:custGeom>
              <a:rect b="b" l="l" r="r" t="t"/>
              <a:pathLst>
                <a:path extrusionOk="0" h="21888" w="22561">
                  <a:moveTo>
                    <a:pt x="22393" y="13294"/>
                  </a:moveTo>
                  <a:cubicBezTo>
                    <a:pt x="20869" y="19383"/>
                    <a:pt x="14710" y="23073"/>
                    <a:pt x="8614" y="21542"/>
                  </a:cubicBezTo>
                  <a:cubicBezTo>
                    <a:pt x="2835" y="20088"/>
                    <a:pt x="-847" y="14449"/>
                    <a:pt x="168" y="8595"/>
                  </a:cubicBezTo>
                  <a:cubicBezTo>
                    <a:pt x="1692" y="2505"/>
                    <a:pt x="7852" y="-1185"/>
                    <a:pt x="13948" y="346"/>
                  </a:cubicBezTo>
                  <a:cubicBezTo>
                    <a:pt x="19727" y="1800"/>
                    <a:pt x="23409" y="7439"/>
                    <a:pt x="22393" y="1329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2" name="Google Shape;2402;p32"/>
            <p:cNvSpPr/>
            <p:nvPr/>
          </p:nvSpPr>
          <p:spPr>
            <a:xfrm>
              <a:off x="4714248" y="1404497"/>
              <a:ext cx="16233" cy="16688"/>
            </a:xfrm>
            <a:custGeom>
              <a:rect b="b" l="l" r="r" t="t"/>
              <a:pathLst>
                <a:path extrusionOk="0" h="23587" w="22944">
                  <a:moveTo>
                    <a:pt x="22585" y="14143"/>
                  </a:moveTo>
                  <a:cubicBezTo>
                    <a:pt x="21506" y="20328"/>
                    <a:pt x="15663" y="24487"/>
                    <a:pt x="9440" y="23421"/>
                  </a:cubicBezTo>
                  <a:cubicBezTo>
                    <a:pt x="3281" y="22360"/>
                    <a:pt x="-910" y="16480"/>
                    <a:pt x="170" y="10295"/>
                  </a:cubicBezTo>
                  <a:cubicBezTo>
                    <a:pt x="232" y="10009"/>
                    <a:pt x="296" y="9724"/>
                    <a:pt x="360" y="9444"/>
                  </a:cubicBezTo>
                  <a:cubicBezTo>
                    <a:pt x="1439" y="3259"/>
                    <a:pt x="7282" y="-900"/>
                    <a:pt x="13504" y="167"/>
                  </a:cubicBezTo>
                  <a:cubicBezTo>
                    <a:pt x="19664" y="1227"/>
                    <a:pt x="23855" y="7107"/>
                    <a:pt x="22775" y="13292"/>
                  </a:cubicBezTo>
                  <a:cubicBezTo>
                    <a:pt x="22712" y="13578"/>
                    <a:pt x="22648" y="13864"/>
                    <a:pt x="22585" y="1414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3" name="Google Shape;2403;p32"/>
            <p:cNvSpPr/>
            <p:nvPr/>
          </p:nvSpPr>
          <p:spPr>
            <a:xfrm>
              <a:off x="4630539" y="1397131"/>
              <a:ext cx="16078" cy="16088"/>
            </a:xfrm>
            <a:custGeom>
              <a:rect b="b" l="l" r="r" t="t"/>
              <a:pathLst>
                <a:path extrusionOk="0" h="22739" w="22725">
                  <a:moveTo>
                    <a:pt x="22484" y="13713"/>
                  </a:moveTo>
                  <a:cubicBezTo>
                    <a:pt x="21215" y="19854"/>
                    <a:pt x="15182" y="23784"/>
                    <a:pt x="9023" y="22495"/>
                  </a:cubicBezTo>
                  <a:cubicBezTo>
                    <a:pt x="2863" y="21200"/>
                    <a:pt x="-1074" y="15167"/>
                    <a:pt x="259" y="9027"/>
                  </a:cubicBezTo>
                  <a:cubicBezTo>
                    <a:pt x="1530" y="2886"/>
                    <a:pt x="7562" y="-1044"/>
                    <a:pt x="13722" y="245"/>
                  </a:cubicBezTo>
                  <a:cubicBezTo>
                    <a:pt x="13722" y="251"/>
                    <a:pt x="13722" y="251"/>
                    <a:pt x="13722" y="251"/>
                  </a:cubicBezTo>
                  <a:cubicBezTo>
                    <a:pt x="19881" y="1553"/>
                    <a:pt x="23755" y="7579"/>
                    <a:pt x="22484" y="13713"/>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4" name="Google Shape;2404;p32"/>
            <p:cNvSpPr/>
            <p:nvPr/>
          </p:nvSpPr>
          <p:spPr>
            <a:xfrm>
              <a:off x="4160853" y="1224271"/>
              <a:ext cx="16349" cy="16356"/>
            </a:xfrm>
            <a:custGeom>
              <a:rect b="b" l="l" r="r" t="t"/>
              <a:pathLst>
                <a:path extrusionOk="0" h="23118" w="23108">
                  <a:moveTo>
                    <a:pt x="22888" y="13852"/>
                  </a:moveTo>
                  <a:cubicBezTo>
                    <a:pt x="21624" y="20107"/>
                    <a:pt x="15522" y="24152"/>
                    <a:pt x="9267" y="22888"/>
                  </a:cubicBezTo>
                  <a:cubicBezTo>
                    <a:pt x="3012" y="21624"/>
                    <a:pt x="-1033" y="15522"/>
                    <a:pt x="231" y="9267"/>
                  </a:cubicBezTo>
                  <a:cubicBezTo>
                    <a:pt x="1501" y="3012"/>
                    <a:pt x="7597" y="-1032"/>
                    <a:pt x="13852" y="231"/>
                  </a:cubicBezTo>
                  <a:cubicBezTo>
                    <a:pt x="13903" y="244"/>
                    <a:pt x="13947" y="250"/>
                    <a:pt x="13998" y="263"/>
                  </a:cubicBezTo>
                  <a:cubicBezTo>
                    <a:pt x="20157" y="1628"/>
                    <a:pt x="24107" y="7661"/>
                    <a:pt x="22888" y="1385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5" name="Google Shape;2405;p32"/>
            <p:cNvSpPr/>
            <p:nvPr/>
          </p:nvSpPr>
          <p:spPr>
            <a:xfrm>
              <a:off x="4058638" y="1177324"/>
              <a:ext cx="15636" cy="15636"/>
            </a:xfrm>
            <a:custGeom>
              <a:rect b="b" l="l" r="r" t="t"/>
              <a:pathLst>
                <a:path extrusionOk="0" h="22101" w="22100">
                  <a:moveTo>
                    <a:pt x="21874" y="13264"/>
                  </a:moveTo>
                  <a:cubicBezTo>
                    <a:pt x="20649" y="19239"/>
                    <a:pt x="14813" y="23100"/>
                    <a:pt x="8838" y="21874"/>
                  </a:cubicBezTo>
                  <a:cubicBezTo>
                    <a:pt x="2856" y="20655"/>
                    <a:pt x="-998" y="14813"/>
                    <a:pt x="227" y="8838"/>
                  </a:cubicBezTo>
                  <a:cubicBezTo>
                    <a:pt x="1447" y="2856"/>
                    <a:pt x="7282" y="-998"/>
                    <a:pt x="13264" y="227"/>
                  </a:cubicBezTo>
                  <a:cubicBezTo>
                    <a:pt x="13295" y="234"/>
                    <a:pt x="13334" y="240"/>
                    <a:pt x="13366" y="246"/>
                  </a:cubicBezTo>
                  <a:cubicBezTo>
                    <a:pt x="19290" y="1516"/>
                    <a:pt x="23087" y="7327"/>
                    <a:pt x="21874" y="13264"/>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6" name="Google Shape;2406;p32"/>
            <p:cNvSpPr/>
            <p:nvPr/>
          </p:nvSpPr>
          <p:spPr>
            <a:xfrm>
              <a:off x="3988959" y="1177832"/>
              <a:ext cx="8986" cy="8985"/>
            </a:xfrm>
            <a:custGeom>
              <a:rect b="b" l="l" r="r" t="t"/>
              <a:pathLst>
                <a:path extrusionOk="0" h="12700" w="12701">
                  <a:moveTo>
                    <a:pt x="12578" y="7592"/>
                  </a:moveTo>
                  <a:cubicBezTo>
                    <a:pt x="13264" y="4150"/>
                    <a:pt x="11035" y="810"/>
                    <a:pt x="7593" y="124"/>
                  </a:cubicBezTo>
                  <a:cubicBezTo>
                    <a:pt x="4152" y="-562"/>
                    <a:pt x="811" y="1667"/>
                    <a:pt x="125" y="5109"/>
                  </a:cubicBezTo>
                  <a:cubicBezTo>
                    <a:pt x="-554" y="8487"/>
                    <a:pt x="1592" y="11789"/>
                    <a:pt x="4958" y="12545"/>
                  </a:cubicBezTo>
                  <a:cubicBezTo>
                    <a:pt x="8380" y="13313"/>
                    <a:pt x="11778" y="11167"/>
                    <a:pt x="12546" y="7744"/>
                  </a:cubicBezTo>
                  <a:cubicBezTo>
                    <a:pt x="12559" y="7693"/>
                    <a:pt x="12565" y="7642"/>
                    <a:pt x="12578" y="7592"/>
                  </a:cubicBezTo>
                  <a:close/>
                </a:path>
              </a:pathLst>
            </a:custGeom>
            <a:solidFill>
              <a:srgbClr val="E0EDFB">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07" name="Google Shape;2407;p32"/>
          <p:cNvGrpSpPr/>
          <p:nvPr/>
        </p:nvGrpSpPr>
        <p:grpSpPr>
          <a:xfrm rot="297970">
            <a:off x="-380321" y="2638009"/>
            <a:ext cx="2866391" cy="1643881"/>
            <a:chOff x="5253261" y="1292671"/>
            <a:chExt cx="1115219" cy="639580"/>
          </a:xfrm>
        </p:grpSpPr>
        <p:sp>
          <p:nvSpPr>
            <p:cNvPr id="2408" name="Google Shape;2408;p32"/>
            <p:cNvSpPr/>
            <p:nvPr/>
          </p:nvSpPr>
          <p:spPr>
            <a:xfrm>
              <a:off x="5528172" y="1664255"/>
              <a:ext cx="134644" cy="179794"/>
            </a:xfrm>
            <a:custGeom>
              <a:rect b="b" l="l" r="r" t="t"/>
              <a:pathLst>
                <a:path extrusionOk="0" h="254126" w="190309">
                  <a:moveTo>
                    <a:pt x="59372" y="0"/>
                  </a:moveTo>
                  <a:cubicBezTo>
                    <a:pt x="59372" y="0"/>
                    <a:pt x="8001" y="96139"/>
                    <a:pt x="0" y="199644"/>
                  </a:cubicBezTo>
                  <a:cubicBezTo>
                    <a:pt x="9525" y="202248"/>
                    <a:pt x="20003" y="207836"/>
                    <a:pt x="21082" y="220408"/>
                  </a:cubicBezTo>
                  <a:cubicBezTo>
                    <a:pt x="23178" y="243904"/>
                    <a:pt x="30543" y="234124"/>
                    <a:pt x="40449" y="242380"/>
                  </a:cubicBezTo>
                  <a:cubicBezTo>
                    <a:pt x="43815" y="245631"/>
                    <a:pt x="46228" y="249669"/>
                    <a:pt x="47625" y="254127"/>
                  </a:cubicBezTo>
                  <a:cubicBezTo>
                    <a:pt x="60960" y="236709"/>
                    <a:pt x="75946" y="220669"/>
                    <a:pt x="92456" y="206248"/>
                  </a:cubicBezTo>
                  <a:cubicBezTo>
                    <a:pt x="140335" y="165481"/>
                    <a:pt x="190309" y="129540"/>
                    <a:pt x="190309" y="1295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9" name="Google Shape;2409;p32"/>
            <p:cNvSpPr/>
            <p:nvPr/>
          </p:nvSpPr>
          <p:spPr>
            <a:xfrm>
              <a:off x="5527259" y="1805265"/>
              <a:ext cx="34609" cy="76643"/>
            </a:xfrm>
            <a:custGeom>
              <a:rect b="b" l="l" r="r" t="t"/>
              <a:pathLst>
                <a:path extrusionOk="0" h="108330" w="48917">
                  <a:moveTo>
                    <a:pt x="22374" y="20764"/>
                  </a:moveTo>
                  <a:cubicBezTo>
                    <a:pt x="21295" y="8064"/>
                    <a:pt x="10817" y="2604"/>
                    <a:pt x="1292" y="0"/>
                  </a:cubicBezTo>
                  <a:cubicBezTo>
                    <a:pt x="-2328" y="36538"/>
                    <a:pt x="1673" y="73431"/>
                    <a:pt x="13103" y="108331"/>
                  </a:cubicBezTo>
                  <a:cubicBezTo>
                    <a:pt x="23708" y="89522"/>
                    <a:pt x="35646" y="71526"/>
                    <a:pt x="48917" y="54483"/>
                  </a:cubicBezTo>
                  <a:cubicBezTo>
                    <a:pt x="47520" y="50025"/>
                    <a:pt x="45107" y="45987"/>
                    <a:pt x="41742" y="42736"/>
                  </a:cubicBezTo>
                  <a:cubicBezTo>
                    <a:pt x="31835" y="34480"/>
                    <a:pt x="24470" y="44260"/>
                    <a:pt x="22374" y="20764"/>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0" name="Google Shape;2410;p32"/>
            <p:cNvSpPr/>
            <p:nvPr/>
          </p:nvSpPr>
          <p:spPr>
            <a:xfrm>
              <a:off x="5994836" y="1677442"/>
              <a:ext cx="64607" cy="53503"/>
            </a:xfrm>
            <a:custGeom>
              <a:rect b="b" l="l" r="r" t="t"/>
              <a:pathLst>
                <a:path extrusionOk="0" h="75622" w="91317">
                  <a:moveTo>
                    <a:pt x="0" y="41211"/>
                  </a:moveTo>
                  <a:cubicBezTo>
                    <a:pt x="16573" y="17780"/>
                    <a:pt x="42481" y="2730"/>
                    <a:pt x="71056" y="0"/>
                  </a:cubicBezTo>
                  <a:cubicBezTo>
                    <a:pt x="71056" y="0"/>
                    <a:pt x="69786" y="56134"/>
                    <a:pt x="89026" y="72263"/>
                  </a:cubicBezTo>
                  <a:cubicBezTo>
                    <a:pt x="108267" y="88392"/>
                    <a:pt x="0" y="41211"/>
                    <a:pt x="0" y="41211"/>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1" name="Google Shape;2411;p32"/>
            <p:cNvSpPr/>
            <p:nvPr/>
          </p:nvSpPr>
          <p:spPr>
            <a:xfrm>
              <a:off x="5851854" y="1834058"/>
              <a:ext cx="64794" cy="94704"/>
            </a:xfrm>
            <a:custGeom>
              <a:rect b="b" l="l" r="r" t="t"/>
              <a:pathLst>
                <a:path extrusionOk="0" h="133857" w="91581">
                  <a:moveTo>
                    <a:pt x="0" y="0"/>
                  </a:moveTo>
                  <a:cubicBezTo>
                    <a:pt x="2286" y="48317"/>
                    <a:pt x="18796" y="94882"/>
                    <a:pt x="47434" y="133858"/>
                  </a:cubicBezTo>
                  <a:cubicBezTo>
                    <a:pt x="47434" y="133858"/>
                    <a:pt x="65786" y="56960"/>
                    <a:pt x="88519" y="29845"/>
                  </a:cubicBezTo>
                  <a:cubicBezTo>
                    <a:pt x="111251" y="2730"/>
                    <a:pt x="0" y="0"/>
                    <a:pt x="0" y="0"/>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2" name="Google Shape;2412;p32"/>
            <p:cNvSpPr/>
            <p:nvPr/>
          </p:nvSpPr>
          <p:spPr>
            <a:xfrm>
              <a:off x="5676401" y="1427401"/>
              <a:ext cx="106385" cy="142372"/>
            </a:xfrm>
            <a:custGeom>
              <a:rect b="b" l="l" r="r" t="t"/>
              <a:pathLst>
                <a:path extrusionOk="0" h="201233" w="150367">
                  <a:moveTo>
                    <a:pt x="146494" y="201234"/>
                  </a:moveTo>
                  <a:cubicBezTo>
                    <a:pt x="146494" y="201234"/>
                    <a:pt x="112013" y="45722"/>
                    <a:pt x="150368" y="2"/>
                  </a:cubicBezTo>
                  <a:cubicBezTo>
                    <a:pt x="150368" y="2"/>
                    <a:pt x="92138" y="-1141"/>
                    <a:pt x="69850" y="47119"/>
                  </a:cubicBezTo>
                  <a:cubicBezTo>
                    <a:pt x="47561" y="95379"/>
                    <a:pt x="0" y="128590"/>
                    <a:pt x="0" y="128590"/>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3" name="Google Shape;2413;p32"/>
            <p:cNvSpPr/>
            <p:nvPr/>
          </p:nvSpPr>
          <p:spPr>
            <a:xfrm>
              <a:off x="5903746" y="1818372"/>
              <a:ext cx="99152" cy="72904"/>
            </a:xfrm>
            <a:custGeom>
              <a:rect b="b" l="l" r="r" t="t"/>
              <a:pathLst>
                <a:path extrusionOk="0" h="103045" w="140144">
                  <a:moveTo>
                    <a:pt x="0" y="810"/>
                  </a:moveTo>
                  <a:cubicBezTo>
                    <a:pt x="0" y="810"/>
                    <a:pt x="47816" y="91234"/>
                    <a:pt x="140144" y="103045"/>
                  </a:cubicBezTo>
                  <a:cubicBezTo>
                    <a:pt x="140144" y="103045"/>
                    <a:pt x="100267" y="64945"/>
                    <a:pt x="97092" y="28750"/>
                  </a:cubicBezTo>
                  <a:cubicBezTo>
                    <a:pt x="93917" y="-7445"/>
                    <a:pt x="0" y="810"/>
                    <a:pt x="0" y="810"/>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4" name="Google Shape;2414;p32"/>
            <p:cNvSpPr/>
            <p:nvPr/>
          </p:nvSpPr>
          <p:spPr>
            <a:xfrm>
              <a:off x="5549789" y="1446733"/>
              <a:ext cx="818691" cy="485518"/>
            </a:xfrm>
            <a:custGeom>
              <a:rect b="b" l="l" r="r" t="t"/>
              <a:pathLst>
                <a:path extrusionOk="0" h="686244" w="1157161">
                  <a:moveTo>
                    <a:pt x="1157161" y="301244"/>
                  </a:moveTo>
                  <a:cubicBezTo>
                    <a:pt x="1157161" y="301244"/>
                    <a:pt x="1038352" y="271844"/>
                    <a:pt x="865442" y="438214"/>
                  </a:cubicBezTo>
                  <a:cubicBezTo>
                    <a:pt x="865442" y="438214"/>
                    <a:pt x="626873" y="387795"/>
                    <a:pt x="470916" y="257111"/>
                  </a:cubicBezTo>
                  <a:cubicBezTo>
                    <a:pt x="336868" y="144780"/>
                    <a:pt x="84582" y="41592"/>
                    <a:pt x="16383" y="14859"/>
                  </a:cubicBezTo>
                  <a:cubicBezTo>
                    <a:pt x="9272" y="12071"/>
                    <a:pt x="3493" y="6788"/>
                    <a:pt x="0" y="0"/>
                  </a:cubicBezTo>
                  <a:cubicBezTo>
                    <a:pt x="698" y="4763"/>
                    <a:pt x="4064" y="11430"/>
                    <a:pt x="14161" y="19876"/>
                  </a:cubicBezTo>
                  <a:cubicBezTo>
                    <a:pt x="36703" y="38926"/>
                    <a:pt x="45911" y="43243"/>
                    <a:pt x="47689" y="60515"/>
                  </a:cubicBezTo>
                  <a:cubicBezTo>
                    <a:pt x="49467" y="77788"/>
                    <a:pt x="55499" y="79121"/>
                    <a:pt x="71946" y="82042"/>
                  </a:cubicBezTo>
                  <a:cubicBezTo>
                    <a:pt x="88392" y="84963"/>
                    <a:pt x="76327" y="103442"/>
                    <a:pt x="93473" y="106934"/>
                  </a:cubicBezTo>
                  <a:cubicBezTo>
                    <a:pt x="110617" y="110427"/>
                    <a:pt x="119317" y="129540"/>
                    <a:pt x="134557" y="151829"/>
                  </a:cubicBezTo>
                  <a:cubicBezTo>
                    <a:pt x="149797" y="174117"/>
                    <a:pt x="165354" y="166561"/>
                    <a:pt x="167196" y="187579"/>
                  </a:cubicBezTo>
                  <a:cubicBezTo>
                    <a:pt x="169037" y="208598"/>
                    <a:pt x="185484" y="206058"/>
                    <a:pt x="212472" y="203645"/>
                  </a:cubicBezTo>
                  <a:cubicBezTo>
                    <a:pt x="239459" y="201232"/>
                    <a:pt x="327723" y="257302"/>
                    <a:pt x="327723" y="257302"/>
                  </a:cubicBezTo>
                  <a:lnTo>
                    <a:pt x="313499" y="321627"/>
                  </a:lnTo>
                  <a:cubicBezTo>
                    <a:pt x="313499" y="321627"/>
                    <a:pt x="308801" y="326580"/>
                    <a:pt x="322390" y="337947"/>
                  </a:cubicBezTo>
                  <a:cubicBezTo>
                    <a:pt x="335979" y="349314"/>
                    <a:pt x="357760" y="333946"/>
                    <a:pt x="382398" y="354584"/>
                  </a:cubicBezTo>
                  <a:cubicBezTo>
                    <a:pt x="407036" y="375221"/>
                    <a:pt x="390461" y="413639"/>
                    <a:pt x="416814" y="425450"/>
                  </a:cubicBezTo>
                  <a:cubicBezTo>
                    <a:pt x="443167" y="437261"/>
                    <a:pt x="432880" y="433133"/>
                    <a:pt x="448564" y="471614"/>
                  </a:cubicBezTo>
                  <a:cubicBezTo>
                    <a:pt x="464248" y="510096"/>
                    <a:pt x="478917" y="543624"/>
                    <a:pt x="516382" y="540322"/>
                  </a:cubicBezTo>
                  <a:cubicBezTo>
                    <a:pt x="553848" y="537020"/>
                    <a:pt x="577025" y="562292"/>
                    <a:pt x="593154" y="543116"/>
                  </a:cubicBezTo>
                  <a:cubicBezTo>
                    <a:pt x="609283" y="523939"/>
                    <a:pt x="628079" y="530416"/>
                    <a:pt x="657734" y="527876"/>
                  </a:cubicBezTo>
                  <a:cubicBezTo>
                    <a:pt x="687388" y="525336"/>
                    <a:pt x="705168" y="543624"/>
                    <a:pt x="756222" y="529146"/>
                  </a:cubicBezTo>
                  <a:cubicBezTo>
                    <a:pt x="807276" y="514667"/>
                    <a:pt x="845122" y="551180"/>
                    <a:pt x="845122" y="551180"/>
                  </a:cubicBezTo>
                  <a:cubicBezTo>
                    <a:pt x="879984" y="566033"/>
                    <a:pt x="910273" y="589820"/>
                    <a:pt x="932942" y="620141"/>
                  </a:cubicBezTo>
                  <a:cubicBezTo>
                    <a:pt x="972376" y="671449"/>
                    <a:pt x="1068261" y="686245"/>
                    <a:pt x="1068261" y="686245"/>
                  </a:cubicBezTo>
                  <a:cubicBezTo>
                    <a:pt x="1068261" y="686245"/>
                    <a:pt x="975106" y="589852"/>
                    <a:pt x="978980" y="539686"/>
                  </a:cubicBezTo>
                  <a:cubicBezTo>
                    <a:pt x="982853" y="489521"/>
                    <a:pt x="1098868" y="336550"/>
                    <a:pt x="1157161" y="30124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5" name="Google Shape;2415;p32"/>
            <p:cNvSpPr/>
            <p:nvPr/>
          </p:nvSpPr>
          <p:spPr>
            <a:xfrm>
              <a:off x="5264534" y="1298997"/>
              <a:ext cx="884067" cy="559149"/>
            </a:xfrm>
            <a:custGeom>
              <a:rect b="b" l="l" r="r" t="t"/>
              <a:pathLst>
                <a:path extrusionOk="0" h="790317" w="1249565">
                  <a:moveTo>
                    <a:pt x="1160284" y="738568"/>
                  </a:moveTo>
                  <a:cubicBezTo>
                    <a:pt x="1109484" y="753046"/>
                    <a:pt x="1091451" y="734694"/>
                    <a:pt x="1061796" y="737298"/>
                  </a:cubicBezTo>
                  <a:cubicBezTo>
                    <a:pt x="1032142" y="739901"/>
                    <a:pt x="1013282" y="733297"/>
                    <a:pt x="997217" y="752538"/>
                  </a:cubicBezTo>
                  <a:cubicBezTo>
                    <a:pt x="981151" y="771778"/>
                    <a:pt x="957973" y="746188"/>
                    <a:pt x="920446" y="749744"/>
                  </a:cubicBezTo>
                  <a:cubicBezTo>
                    <a:pt x="882917" y="753300"/>
                    <a:pt x="868439" y="719454"/>
                    <a:pt x="852627" y="681037"/>
                  </a:cubicBezTo>
                  <a:cubicBezTo>
                    <a:pt x="836816" y="642619"/>
                    <a:pt x="847103" y="646620"/>
                    <a:pt x="820877" y="634872"/>
                  </a:cubicBezTo>
                  <a:cubicBezTo>
                    <a:pt x="794652" y="623125"/>
                    <a:pt x="811098" y="584644"/>
                    <a:pt x="786460" y="564006"/>
                  </a:cubicBezTo>
                  <a:cubicBezTo>
                    <a:pt x="761822" y="543369"/>
                    <a:pt x="740042" y="558799"/>
                    <a:pt x="726453" y="547369"/>
                  </a:cubicBezTo>
                  <a:cubicBezTo>
                    <a:pt x="712864" y="535939"/>
                    <a:pt x="717563" y="531050"/>
                    <a:pt x="717563" y="531050"/>
                  </a:cubicBezTo>
                  <a:lnTo>
                    <a:pt x="731787" y="466724"/>
                  </a:lnTo>
                  <a:cubicBezTo>
                    <a:pt x="731787" y="466724"/>
                    <a:pt x="643459" y="410717"/>
                    <a:pt x="616534" y="413067"/>
                  </a:cubicBezTo>
                  <a:cubicBezTo>
                    <a:pt x="589610" y="415416"/>
                    <a:pt x="573100" y="418020"/>
                    <a:pt x="571258" y="397001"/>
                  </a:cubicBezTo>
                  <a:cubicBezTo>
                    <a:pt x="569417" y="375983"/>
                    <a:pt x="553859" y="383603"/>
                    <a:pt x="538620" y="361251"/>
                  </a:cubicBezTo>
                  <a:cubicBezTo>
                    <a:pt x="523380" y="338899"/>
                    <a:pt x="514617" y="319785"/>
                    <a:pt x="497535" y="316356"/>
                  </a:cubicBezTo>
                  <a:cubicBezTo>
                    <a:pt x="480454" y="312927"/>
                    <a:pt x="492455" y="294385"/>
                    <a:pt x="476008" y="291464"/>
                  </a:cubicBezTo>
                  <a:cubicBezTo>
                    <a:pt x="459562" y="288543"/>
                    <a:pt x="453276" y="287210"/>
                    <a:pt x="451752" y="269938"/>
                  </a:cubicBezTo>
                  <a:cubicBezTo>
                    <a:pt x="450228" y="252666"/>
                    <a:pt x="440766" y="248157"/>
                    <a:pt x="418223" y="229298"/>
                  </a:cubicBezTo>
                  <a:cubicBezTo>
                    <a:pt x="408127" y="220852"/>
                    <a:pt x="404761" y="214185"/>
                    <a:pt x="404063" y="209422"/>
                  </a:cubicBezTo>
                  <a:cubicBezTo>
                    <a:pt x="398348" y="198767"/>
                    <a:pt x="399618" y="185743"/>
                    <a:pt x="407175" y="176339"/>
                  </a:cubicBezTo>
                  <a:lnTo>
                    <a:pt x="407746" y="175640"/>
                  </a:lnTo>
                  <a:cubicBezTo>
                    <a:pt x="426479" y="153225"/>
                    <a:pt x="499631" y="126047"/>
                    <a:pt x="496011" y="84835"/>
                  </a:cubicBezTo>
                  <a:cubicBezTo>
                    <a:pt x="492392" y="43624"/>
                    <a:pt x="461721" y="34734"/>
                    <a:pt x="461721" y="34734"/>
                  </a:cubicBezTo>
                  <a:cubicBezTo>
                    <a:pt x="461721" y="34734"/>
                    <a:pt x="456705" y="-2985"/>
                    <a:pt x="420509" y="190"/>
                  </a:cubicBezTo>
                  <a:cubicBezTo>
                    <a:pt x="399428" y="1752"/>
                    <a:pt x="379934" y="11874"/>
                    <a:pt x="366471" y="28193"/>
                  </a:cubicBezTo>
                  <a:cubicBezTo>
                    <a:pt x="366471" y="28193"/>
                    <a:pt x="332816" y="22859"/>
                    <a:pt x="299796" y="62293"/>
                  </a:cubicBezTo>
                  <a:cubicBezTo>
                    <a:pt x="266776" y="101726"/>
                    <a:pt x="201943" y="89217"/>
                    <a:pt x="173431" y="148145"/>
                  </a:cubicBezTo>
                  <a:cubicBezTo>
                    <a:pt x="142888" y="158013"/>
                    <a:pt x="115583" y="175913"/>
                    <a:pt x="94373" y="199961"/>
                  </a:cubicBezTo>
                  <a:cubicBezTo>
                    <a:pt x="62116" y="238505"/>
                    <a:pt x="40335" y="255333"/>
                    <a:pt x="29096" y="268795"/>
                  </a:cubicBezTo>
                  <a:cubicBezTo>
                    <a:pt x="21983" y="278244"/>
                    <a:pt x="17793" y="289566"/>
                    <a:pt x="17031" y="301370"/>
                  </a:cubicBezTo>
                  <a:cubicBezTo>
                    <a:pt x="17031" y="301370"/>
                    <a:pt x="-9957" y="315404"/>
                    <a:pt x="4013" y="342391"/>
                  </a:cubicBezTo>
                  <a:cubicBezTo>
                    <a:pt x="17984" y="369379"/>
                    <a:pt x="42558" y="365569"/>
                    <a:pt x="42558" y="365569"/>
                  </a:cubicBezTo>
                  <a:cubicBezTo>
                    <a:pt x="42558" y="365569"/>
                    <a:pt x="58115" y="390969"/>
                    <a:pt x="86119" y="388302"/>
                  </a:cubicBezTo>
                  <a:cubicBezTo>
                    <a:pt x="114122" y="385635"/>
                    <a:pt x="141046" y="333628"/>
                    <a:pt x="178956" y="330326"/>
                  </a:cubicBezTo>
                  <a:cubicBezTo>
                    <a:pt x="216865" y="327024"/>
                    <a:pt x="271221" y="378586"/>
                    <a:pt x="313703" y="427989"/>
                  </a:cubicBezTo>
                  <a:cubicBezTo>
                    <a:pt x="356184" y="477392"/>
                    <a:pt x="393713" y="525525"/>
                    <a:pt x="517410" y="629221"/>
                  </a:cubicBezTo>
                  <a:cubicBezTo>
                    <a:pt x="641108" y="732916"/>
                    <a:pt x="873455" y="845121"/>
                    <a:pt x="1249566" y="760602"/>
                  </a:cubicBezTo>
                  <a:cubicBezTo>
                    <a:pt x="1249375" y="760602"/>
                    <a:pt x="1211275" y="724153"/>
                    <a:pt x="1160284" y="73856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6" name="Google Shape;2416;p32"/>
            <p:cNvSpPr/>
            <p:nvPr/>
          </p:nvSpPr>
          <p:spPr>
            <a:xfrm>
              <a:off x="5699858" y="1573626"/>
              <a:ext cx="189989" cy="112563"/>
            </a:xfrm>
            <a:custGeom>
              <a:rect b="b" l="l" r="r" t="t"/>
              <a:pathLst>
                <a:path extrusionOk="0" h="159100" w="268535">
                  <a:moveTo>
                    <a:pt x="262699" y="50783"/>
                  </a:moveTo>
                  <a:cubicBezTo>
                    <a:pt x="248539" y="29828"/>
                    <a:pt x="230949" y="41131"/>
                    <a:pt x="229362" y="22589"/>
                  </a:cubicBezTo>
                  <a:cubicBezTo>
                    <a:pt x="228790" y="16868"/>
                    <a:pt x="227266" y="11274"/>
                    <a:pt x="224917" y="6016"/>
                  </a:cubicBezTo>
                  <a:cubicBezTo>
                    <a:pt x="116522" y="-14558"/>
                    <a:pt x="0" y="24240"/>
                    <a:pt x="0" y="24240"/>
                  </a:cubicBezTo>
                  <a:cubicBezTo>
                    <a:pt x="0" y="24240"/>
                    <a:pt x="81852" y="192642"/>
                    <a:pt x="114998" y="153082"/>
                  </a:cubicBezTo>
                  <a:cubicBezTo>
                    <a:pt x="135318" y="128825"/>
                    <a:pt x="211518" y="96567"/>
                    <a:pt x="267398" y="75294"/>
                  </a:cubicBezTo>
                  <a:cubicBezTo>
                    <a:pt x="269939" y="66849"/>
                    <a:pt x="268160" y="57692"/>
                    <a:pt x="262699" y="507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7" name="Google Shape;2417;p32"/>
            <p:cNvSpPr/>
            <p:nvPr/>
          </p:nvSpPr>
          <p:spPr>
            <a:xfrm>
              <a:off x="5858896" y="1577874"/>
              <a:ext cx="74038" cy="49014"/>
            </a:xfrm>
            <a:custGeom>
              <a:rect b="b" l="l" r="r" t="t"/>
              <a:pathLst>
                <a:path extrusionOk="0" h="69278" w="104647">
                  <a:moveTo>
                    <a:pt x="0" y="0"/>
                  </a:moveTo>
                  <a:cubicBezTo>
                    <a:pt x="2349" y="5258"/>
                    <a:pt x="3873" y="10852"/>
                    <a:pt x="4445" y="16574"/>
                  </a:cubicBezTo>
                  <a:cubicBezTo>
                    <a:pt x="6096" y="35115"/>
                    <a:pt x="23495" y="23813"/>
                    <a:pt x="37782" y="44768"/>
                  </a:cubicBezTo>
                  <a:cubicBezTo>
                    <a:pt x="43244" y="51689"/>
                    <a:pt x="44958" y="60840"/>
                    <a:pt x="42418" y="69279"/>
                  </a:cubicBezTo>
                  <a:cubicBezTo>
                    <a:pt x="77533" y="55880"/>
                    <a:pt x="104648" y="46863"/>
                    <a:pt x="104648" y="46863"/>
                  </a:cubicBezTo>
                  <a:cubicBezTo>
                    <a:pt x="74358" y="22492"/>
                    <a:pt x="38354" y="6350"/>
                    <a:pt x="0" y="0"/>
                  </a:cubicBezTo>
                  <a:close/>
                </a:path>
              </a:pathLst>
            </a:custGeom>
            <a:solidFill>
              <a:srgbClr val="5D79BA">
                <a:alpha val="8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8" name="Google Shape;2418;p32"/>
            <p:cNvSpPr/>
            <p:nvPr/>
          </p:nvSpPr>
          <p:spPr>
            <a:xfrm>
              <a:off x="5546329" y="1292671"/>
              <a:ext cx="47275" cy="47266"/>
            </a:xfrm>
            <a:custGeom>
              <a:rect b="b" l="l" r="r" t="t"/>
              <a:pathLst>
                <a:path extrusionOk="0" h="66807" w="66820">
                  <a:moveTo>
                    <a:pt x="66685" y="30420"/>
                  </a:moveTo>
                  <a:cubicBezTo>
                    <a:pt x="68335" y="48790"/>
                    <a:pt x="54746" y="65021"/>
                    <a:pt x="36395" y="66672"/>
                  </a:cubicBezTo>
                  <a:cubicBezTo>
                    <a:pt x="18043" y="68316"/>
                    <a:pt x="1787" y="54759"/>
                    <a:pt x="136" y="36389"/>
                  </a:cubicBezTo>
                  <a:cubicBezTo>
                    <a:pt x="-1515" y="18012"/>
                    <a:pt x="12074" y="1781"/>
                    <a:pt x="30425" y="136"/>
                  </a:cubicBezTo>
                  <a:cubicBezTo>
                    <a:pt x="30425" y="130"/>
                    <a:pt x="30489" y="130"/>
                    <a:pt x="30489" y="130"/>
                  </a:cubicBezTo>
                  <a:cubicBezTo>
                    <a:pt x="48841" y="-1483"/>
                    <a:pt x="65033" y="12068"/>
                    <a:pt x="66685" y="3042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9" name="Google Shape;2419;p32"/>
            <p:cNvSpPr/>
            <p:nvPr/>
          </p:nvSpPr>
          <p:spPr>
            <a:xfrm>
              <a:off x="5253261" y="1517297"/>
              <a:ext cx="40583" cy="46040"/>
            </a:xfrm>
            <a:custGeom>
              <a:rect b="b" l="l" r="r" t="t"/>
              <a:pathLst>
                <a:path extrusionOk="0" h="65074" w="57361">
                  <a:moveTo>
                    <a:pt x="53819" y="21061"/>
                  </a:moveTo>
                  <a:cubicBezTo>
                    <a:pt x="61440" y="37889"/>
                    <a:pt x="56360" y="56621"/>
                    <a:pt x="42453" y="62971"/>
                  </a:cubicBezTo>
                  <a:cubicBezTo>
                    <a:pt x="28547" y="69321"/>
                    <a:pt x="10703" y="60812"/>
                    <a:pt x="3401" y="43921"/>
                  </a:cubicBezTo>
                  <a:cubicBezTo>
                    <a:pt x="-3902" y="27030"/>
                    <a:pt x="861" y="8425"/>
                    <a:pt x="14768" y="2075"/>
                  </a:cubicBezTo>
                  <a:cubicBezTo>
                    <a:pt x="28674" y="-4275"/>
                    <a:pt x="46200" y="4488"/>
                    <a:pt x="53819" y="2106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0" name="Google Shape;2420;p32"/>
            <p:cNvSpPr/>
            <p:nvPr/>
          </p:nvSpPr>
          <p:spPr>
            <a:xfrm>
              <a:off x="5428851" y="1469203"/>
              <a:ext cx="121952" cy="88190"/>
            </a:xfrm>
            <a:custGeom>
              <a:rect b="b" l="l" r="r" t="t"/>
              <a:pathLst>
                <a:path extrusionOk="0" h="124650" w="172370">
                  <a:moveTo>
                    <a:pt x="172371" y="38100"/>
                  </a:moveTo>
                  <a:cubicBezTo>
                    <a:pt x="155036" y="25717"/>
                    <a:pt x="136049" y="15761"/>
                    <a:pt x="115983" y="8509"/>
                  </a:cubicBezTo>
                  <a:lnTo>
                    <a:pt x="103981" y="20193"/>
                  </a:lnTo>
                  <a:lnTo>
                    <a:pt x="95091" y="2604"/>
                  </a:lnTo>
                  <a:cubicBezTo>
                    <a:pt x="91091" y="1778"/>
                    <a:pt x="87026" y="1143"/>
                    <a:pt x="82900" y="635"/>
                  </a:cubicBezTo>
                  <a:lnTo>
                    <a:pt x="77439" y="11303"/>
                  </a:lnTo>
                  <a:lnTo>
                    <a:pt x="64739" y="0"/>
                  </a:lnTo>
                  <a:cubicBezTo>
                    <a:pt x="62199" y="0"/>
                    <a:pt x="59658" y="381"/>
                    <a:pt x="57118" y="698"/>
                  </a:cubicBezTo>
                  <a:lnTo>
                    <a:pt x="50197" y="18732"/>
                  </a:lnTo>
                  <a:lnTo>
                    <a:pt x="33179" y="7683"/>
                  </a:lnTo>
                  <a:cubicBezTo>
                    <a:pt x="30766" y="8776"/>
                    <a:pt x="28416" y="10001"/>
                    <a:pt x="26194" y="11366"/>
                  </a:cubicBezTo>
                  <a:lnTo>
                    <a:pt x="25813" y="25019"/>
                  </a:lnTo>
                  <a:lnTo>
                    <a:pt x="13113" y="21907"/>
                  </a:lnTo>
                  <a:cubicBezTo>
                    <a:pt x="10192" y="24841"/>
                    <a:pt x="7651" y="28149"/>
                    <a:pt x="5620" y="31750"/>
                  </a:cubicBezTo>
                  <a:lnTo>
                    <a:pt x="11970" y="48260"/>
                  </a:lnTo>
                  <a:lnTo>
                    <a:pt x="95" y="49276"/>
                  </a:lnTo>
                  <a:cubicBezTo>
                    <a:pt x="-32" y="51600"/>
                    <a:pt x="-32" y="53937"/>
                    <a:pt x="95" y="56261"/>
                  </a:cubicBezTo>
                  <a:lnTo>
                    <a:pt x="9049" y="67627"/>
                  </a:lnTo>
                  <a:lnTo>
                    <a:pt x="2063" y="70929"/>
                  </a:lnTo>
                  <a:cubicBezTo>
                    <a:pt x="7842" y="90678"/>
                    <a:pt x="17749" y="108985"/>
                    <a:pt x="31083" y="124651"/>
                  </a:cubicBezTo>
                  <a:cubicBezTo>
                    <a:pt x="31083" y="124651"/>
                    <a:pt x="-4349" y="76898"/>
                    <a:pt x="21622" y="45910"/>
                  </a:cubicBezTo>
                  <a:cubicBezTo>
                    <a:pt x="47593" y="14923"/>
                    <a:pt x="127095" y="19177"/>
                    <a:pt x="172371" y="3810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1" name="Google Shape;2421;p32"/>
            <p:cNvSpPr/>
            <p:nvPr/>
          </p:nvSpPr>
          <p:spPr>
            <a:xfrm>
              <a:off x="5474665" y="1469111"/>
              <a:ext cx="12759" cy="8089"/>
            </a:xfrm>
            <a:custGeom>
              <a:rect b="b" l="l" r="r" t="t"/>
              <a:pathLst>
                <a:path extrusionOk="0" h="11433" w="18034">
                  <a:moveTo>
                    <a:pt x="12574" y="11433"/>
                  </a:moveTo>
                  <a:lnTo>
                    <a:pt x="18035" y="765"/>
                  </a:lnTo>
                  <a:cubicBezTo>
                    <a:pt x="12065" y="48"/>
                    <a:pt x="6033" y="-168"/>
                    <a:pt x="0" y="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2" name="Google Shape;2422;p32"/>
            <p:cNvSpPr/>
            <p:nvPr/>
          </p:nvSpPr>
          <p:spPr>
            <a:xfrm>
              <a:off x="5452195" y="1469696"/>
              <a:ext cx="16937" cy="12758"/>
            </a:xfrm>
            <a:custGeom>
              <a:rect b="b" l="l" r="r" t="t"/>
              <a:pathLst>
                <a:path extrusionOk="0" h="18033" w="23939">
                  <a:moveTo>
                    <a:pt x="17018" y="18034"/>
                  </a:moveTo>
                  <a:lnTo>
                    <a:pt x="23940" y="0"/>
                  </a:lnTo>
                  <a:cubicBezTo>
                    <a:pt x="15622" y="1060"/>
                    <a:pt x="7557" y="3423"/>
                    <a:pt x="0" y="698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3" name="Google Shape;2423;p32"/>
            <p:cNvSpPr/>
            <p:nvPr/>
          </p:nvSpPr>
          <p:spPr>
            <a:xfrm>
              <a:off x="5496014" y="1471042"/>
              <a:ext cx="14780" cy="12444"/>
            </a:xfrm>
            <a:custGeom>
              <a:rect b="b" l="l" r="r" t="t"/>
              <a:pathLst>
                <a:path extrusionOk="0" h="17589" w="20891">
                  <a:moveTo>
                    <a:pt x="8890" y="17589"/>
                  </a:moveTo>
                  <a:lnTo>
                    <a:pt x="20892" y="5905"/>
                  </a:lnTo>
                  <a:cubicBezTo>
                    <a:pt x="14034" y="3492"/>
                    <a:pt x="7112" y="1518"/>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4" name="Google Shape;2424;p32"/>
            <p:cNvSpPr/>
            <p:nvPr/>
          </p:nvSpPr>
          <p:spPr>
            <a:xfrm>
              <a:off x="5437978" y="1477141"/>
              <a:ext cx="9254" cy="9659"/>
            </a:xfrm>
            <a:custGeom>
              <a:rect b="b" l="l" r="r" t="t"/>
              <a:pathLst>
                <a:path extrusionOk="0" h="13652" w="13080">
                  <a:moveTo>
                    <a:pt x="0" y="10541"/>
                  </a:moveTo>
                  <a:lnTo>
                    <a:pt x="12700" y="13652"/>
                  </a:lnTo>
                  <a:lnTo>
                    <a:pt x="13081" y="0"/>
                  </a:lnTo>
                  <a:lnTo>
                    <a:pt x="12382" y="381"/>
                  </a:lnTo>
                  <a:cubicBezTo>
                    <a:pt x="7810" y="3200"/>
                    <a:pt x="3683" y="6617"/>
                    <a:pt x="0" y="1054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5" name="Google Shape;2425;p32"/>
            <p:cNvSpPr/>
            <p:nvPr/>
          </p:nvSpPr>
          <p:spPr>
            <a:xfrm>
              <a:off x="5428918" y="1491628"/>
              <a:ext cx="8401" cy="12399"/>
            </a:xfrm>
            <a:custGeom>
              <a:rect b="b" l="l" r="r" t="t"/>
              <a:pathLst>
                <a:path extrusionOk="0" h="17525" w="11874">
                  <a:moveTo>
                    <a:pt x="11874" y="16510"/>
                  </a:moveTo>
                  <a:lnTo>
                    <a:pt x="5524" y="0"/>
                  </a:lnTo>
                  <a:cubicBezTo>
                    <a:pt x="2477" y="5404"/>
                    <a:pt x="635" y="11366"/>
                    <a:pt x="0" y="1752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6" name="Google Shape;2426;p32"/>
            <p:cNvSpPr/>
            <p:nvPr/>
          </p:nvSpPr>
          <p:spPr>
            <a:xfrm>
              <a:off x="5428560" y="1508940"/>
              <a:ext cx="6334" cy="10378"/>
            </a:xfrm>
            <a:custGeom>
              <a:rect b="b" l="l" r="r" t="t"/>
              <a:pathLst>
                <a:path extrusionOk="0" h="14668" w="8952">
                  <a:moveTo>
                    <a:pt x="0" y="0"/>
                  </a:moveTo>
                  <a:cubicBezTo>
                    <a:pt x="64" y="4947"/>
                    <a:pt x="762" y="9874"/>
                    <a:pt x="1968" y="14668"/>
                  </a:cubicBezTo>
                  <a:lnTo>
                    <a:pt x="8953" y="1136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7" name="Google Shape;2427;p32"/>
            <p:cNvSpPr/>
            <p:nvPr/>
          </p:nvSpPr>
          <p:spPr>
            <a:xfrm>
              <a:off x="5642270" y="1501405"/>
              <a:ext cx="127586" cy="63660"/>
            </a:xfrm>
            <a:custGeom>
              <a:rect b="b" l="l" r="r" t="t"/>
              <a:pathLst>
                <a:path extrusionOk="0" h="89979" w="180333">
                  <a:moveTo>
                    <a:pt x="180087" y="88900"/>
                  </a:moveTo>
                  <a:cubicBezTo>
                    <a:pt x="122301" y="54908"/>
                    <a:pt x="62103" y="25191"/>
                    <a:pt x="0" y="0"/>
                  </a:cubicBezTo>
                  <a:lnTo>
                    <a:pt x="0" y="317"/>
                  </a:lnTo>
                  <a:cubicBezTo>
                    <a:pt x="60072" y="29953"/>
                    <a:pt x="120015" y="59836"/>
                    <a:pt x="179896" y="89980"/>
                  </a:cubicBezTo>
                  <a:cubicBezTo>
                    <a:pt x="180213" y="89980"/>
                    <a:pt x="180594" y="89217"/>
                    <a:pt x="180087" y="88900"/>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8" name="Google Shape;2428;p32"/>
            <p:cNvSpPr/>
            <p:nvPr/>
          </p:nvSpPr>
          <p:spPr>
            <a:xfrm>
              <a:off x="5922022" y="1697072"/>
              <a:ext cx="162010" cy="70562"/>
            </a:xfrm>
            <a:custGeom>
              <a:rect b="b" l="l" r="r" t="t"/>
              <a:pathLst>
                <a:path extrusionOk="0" h="99734" w="228990">
                  <a:moveTo>
                    <a:pt x="228823" y="99207"/>
                  </a:moveTo>
                  <a:cubicBezTo>
                    <a:pt x="148876" y="76189"/>
                    <a:pt x="72295" y="42870"/>
                    <a:pt x="921" y="84"/>
                  </a:cubicBezTo>
                  <a:cubicBezTo>
                    <a:pt x="286" y="-297"/>
                    <a:pt x="-349" y="719"/>
                    <a:pt x="223" y="1163"/>
                  </a:cubicBezTo>
                  <a:cubicBezTo>
                    <a:pt x="68231" y="50458"/>
                    <a:pt x="146273" y="84094"/>
                    <a:pt x="228823" y="99652"/>
                  </a:cubicBezTo>
                  <a:cubicBezTo>
                    <a:pt x="229013" y="99906"/>
                    <a:pt x="229077" y="99525"/>
                    <a:pt x="228823" y="99207"/>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9" name="Google Shape;2429;p32"/>
            <p:cNvSpPr/>
            <p:nvPr/>
          </p:nvSpPr>
          <p:spPr>
            <a:xfrm>
              <a:off x="6105526" y="1770831"/>
              <a:ext cx="75611" cy="13014"/>
            </a:xfrm>
            <a:custGeom>
              <a:rect b="b" l="l" r="r" t="t"/>
              <a:pathLst>
                <a:path extrusionOk="0" h="18395" w="106870">
                  <a:moveTo>
                    <a:pt x="106299" y="46"/>
                  </a:moveTo>
                  <a:cubicBezTo>
                    <a:pt x="73152" y="20493"/>
                    <a:pt x="35814" y="13636"/>
                    <a:pt x="381" y="3539"/>
                  </a:cubicBezTo>
                  <a:cubicBezTo>
                    <a:pt x="191" y="3539"/>
                    <a:pt x="0" y="3711"/>
                    <a:pt x="0" y="3920"/>
                  </a:cubicBezTo>
                  <a:cubicBezTo>
                    <a:pt x="0" y="4130"/>
                    <a:pt x="191" y="4301"/>
                    <a:pt x="381" y="4301"/>
                  </a:cubicBezTo>
                  <a:cubicBezTo>
                    <a:pt x="38481" y="20240"/>
                    <a:pt x="71692" y="27161"/>
                    <a:pt x="106870" y="491"/>
                  </a:cubicBezTo>
                  <a:cubicBezTo>
                    <a:pt x="106870" y="301"/>
                    <a:pt x="106553" y="-144"/>
                    <a:pt x="106299" y="46"/>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0" name="Google Shape;2430;p32"/>
            <p:cNvSpPr/>
            <p:nvPr/>
          </p:nvSpPr>
          <p:spPr>
            <a:xfrm>
              <a:off x="6179051" y="1836884"/>
              <a:ext cx="82110" cy="67614"/>
            </a:xfrm>
            <a:custGeom>
              <a:rect b="b" l="l" r="r" t="t"/>
              <a:pathLst>
                <a:path extrusionOk="0" h="95567" w="116056">
                  <a:moveTo>
                    <a:pt x="115485" y="94488"/>
                  </a:moveTo>
                  <a:cubicBezTo>
                    <a:pt x="64685" y="80518"/>
                    <a:pt x="44492" y="25210"/>
                    <a:pt x="169" y="0"/>
                  </a:cubicBezTo>
                  <a:cubicBezTo>
                    <a:pt x="169" y="0"/>
                    <a:pt x="-212" y="0"/>
                    <a:pt x="169" y="318"/>
                  </a:cubicBezTo>
                  <a:cubicBezTo>
                    <a:pt x="35984" y="34608"/>
                    <a:pt x="61955" y="86360"/>
                    <a:pt x="115549" y="95568"/>
                  </a:cubicBezTo>
                  <a:cubicBezTo>
                    <a:pt x="115866" y="95548"/>
                    <a:pt x="116057" y="95295"/>
                    <a:pt x="116057" y="94996"/>
                  </a:cubicBezTo>
                  <a:cubicBezTo>
                    <a:pt x="116057" y="94698"/>
                    <a:pt x="115803" y="94469"/>
                    <a:pt x="115485" y="94488"/>
                  </a:cubicBez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1" name="Google Shape;2431;p32"/>
            <p:cNvSpPr/>
            <p:nvPr/>
          </p:nvSpPr>
          <p:spPr>
            <a:xfrm>
              <a:off x="6227169" y="1665153"/>
              <a:ext cx="115494" cy="64072"/>
            </a:xfrm>
            <a:custGeom>
              <a:rect b="b" l="l" r="r" t="t"/>
              <a:pathLst>
                <a:path extrusionOk="0" h="90561" w="163243">
                  <a:moveTo>
                    <a:pt x="163181" y="0"/>
                  </a:moveTo>
                  <a:cubicBezTo>
                    <a:pt x="96569" y="6350"/>
                    <a:pt x="42531" y="38989"/>
                    <a:pt x="176" y="89535"/>
                  </a:cubicBezTo>
                  <a:cubicBezTo>
                    <a:pt x="-395" y="90170"/>
                    <a:pt x="557" y="90932"/>
                    <a:pt x="1129" y="90360"/>
                  </a:cubicBezTo>
                  <a:cubicBezTo>
                    <a:pt x="44943" y="47117"/>
                    <a:pt x="104506" y="17018"/>
                    <a:pt x="163244" y="317"/>
                  </a:cubicBezTo>
                  <a:lnTo>
                    <a:pt x="163181" y="0"/>
                  </a:lnTo>
                  <a:close/>
                </a:path>
              </a:pathLst>
            </a:custGeom>
            <a:solidFill>
              <a:srgbClr val="E0EDFB">
                <a:alpha val="2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2" name="Google Shape;2432;p32"/>
            <p:cNvSpPr/>
            <p:nvPr/>
          </p:nvSpPr>
          <p:spPr>
            <a:xfrm>
              <a:off x="5596390" y="1494373"/>
              <a:ext cx="27841" cy="56212"/>
            </a:xfrm>
            <a:custGeom>
              <a:rect b="b" l="l" r="r" t="t"/>
              <a:pathLst>
                <a:path extrusionOk="0" h="79451" w="39351">
                  <a:moveTo>
                    <a:pt x="506" y="77456"/>
                  </a:moveTo>
                  <a:cubicBezTo>
                    <a:pt x="29779" y="62153"/>
                    <a:pt x="41654" y="30847"/>
                    <a:pt x="26858" y="875"/>
                  </a:cubicBezTo>
                  <a:cubicBezTo>
                    <a:pt x="26858" y="367"/>
                    <a:pt x="27303" y="-331"/>
                    <a:pt x="27683" y="177"/>
                  </a:cubicBezTo>
                  <a:cubicBezTo>
                    <a:pt x="45146" y="20655"/>
                    <a:pt x="42733" y="51440"/>
                    <a:pt x="22286" y="68934"/>
                  </a:cubicBezTo>
                  <a:cubicBezTo>
                    <a:pt x="16254" y="74078"/>
                    <a:pt x="9078" y="77678"/>
                    <a:pt x="1331" y="79425"/>
                  </a:cubicBezTo>
                  <a:cubicBezTo>
                    <a:pt x="252" y="79679"/>
                    <a:pt x="-574" y="78028"/>
                    <a:pt x="506" y="774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3" name="Google Shape;2433;p32"/>
            <p:cNvSpPr/>
            <p:nvPr/>
          </p:nvSpPr>
          <p:spPr>
            <a:xfrm>
              <a:off x="5616179" y="1511676"/>
              <a:ext cx="28991" cy="60929"/>
            </a:xfrm>
            <a:custGeom>
              <a:rect b="b" l="l" r="r" t="t"/>
              <a:pathLst>
                <a:path extrusionOk="0" h="86119" w="40976">
                  <a:moveTo>
                    <a:pt x="238" y="84836"/>
                  </a:moveTo>
                  <a:cubicBezTo>
                    <a:pt x="9763" y="75501"/>
                    <a:pt x="22018" y="66230"/>
                    <a:pt x="28750" y="54546"/>
                  </a:cubicBezTo>
                  <a:cubicBezTo>
                    <a:pt x="38402" y="37719"/>
                    <a:pt x="33956" y="18098"/>
                    <a:pt x="29448" y="381"/>
                  </a:cubicBezTo>
                  <a:cubicBezTo>
                    <a:pt x="29448" y="171"/>
                    <a:pt x="29639" y="0"/>
                    <a:pt x="29829" y="0"/>
                  </a:cubicBezTo>
                  <a:cubicBezTo>
                    <a:pt x="30019" y="0"/>
                    <a:pt x="30210" y="171"/>
                    <a:pt x="30210" y="381"/>
                  </a:cubicBezTo>
                  <a:cubicBezTo>
                    <a:pt x="37322" y="18034"/>
                    <a:pt x="45894" y="34354"/>
                    <a:pt x="37513" y="53086"/>
                  </a:cubicBezTo>
                  <a:cubicBezTo>
                    <a:pt x="30146" y="68434"/>
                    <a:pt x="17065" y="80283"/>
                    <a:pt x="1064" y="86106"/>
                  </a:cubicBezTo>
                  <a:cubicBezTo>
                    <a:pt x="364" y="86233"/>
                    <a:pt x="-398" y="85407"/>
                    <a:pt x="238" y="848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4" name="Google Shape;2434;p32"/>
            <p:cNvSpPr/>
            <p:nvPr/>
          </p:nvSpPr>
          <p:spPr>
            <a:xfrm>
              <a:off x="5639514" y="1536253"/>
              <a:ext cx="22472" cy="53402"/>
            </a:xfrm>
            <a:custGeom>
              <a:rect b="b" l="l" r="r" t="t"/>
              <a:pathLst>
                <a:path extrusionOk="0" h="75480" w="31762">
                  <a:moveTo>
                    <a:pt x="91" y="74168"/>
                  </a:moveTo>
                  <a:cubicBezTo>
                    <a:pt x="7330" y="61468"/>
                    <a:pt x="19713" y="52578"/>
                    <a:pt x="23967" y="38481"/>
                  </a:cubicBezTo>
                  <a:cubicBezTo>
                    <a:pt x="27714" y="26226"/>
                    <a:pt x="27269" y="12637"/>
                    <a:pt x="29428" y="0"/>
                  </a:cubicBezTo>
                  <a:lnTo>
                    <a:pt x="29428" y="0"/>
                  </a:lnTo>
                  <a:cubicBezTo>
                    <a:pt x="34636" y="30226"/>
                    <a:pt x="33492" y="62357"/>
                    <a:pt x="853" y="75438"/>
                  </a:cubicBezTo>
                  <a:cubicBezTo>
                    <a:pt x="345" y="75692"/>
                    <a:pt x="-226" y="74740"/>
                    <a:pt x="91" y="7416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8" name="Shape 2438"/>
        <p:cNvGrpSpPr/>
        <p:nvPr/>
      </p:nvGrpSpPr>
      <p:grpSpPr>
        <a:xfrm>
          <a:off x="0" y="0"/>
          <a:ext cx="0" cy="0"/>
          <a:chOff x="0" y="0"/>
          <a:chExt cx="0" cy="0"/>
        </a:xfrm>
      </p:grpSpPr>
      <p:sp>
        <p:nvSpPr>
          <p:cNvPr id="2439" name="Google Shape;2439;p33"/>
          <p:cNvSpPr txBox="1"/>
          <p:nvPr>
            <p:ph type="title"/>
          </p:nvPr>
        </p:nvSpPr>
        <p:spPr>
          <a:xfrm>
            <a:off x="1982875" y="414800"/>
            <a:ext cx="4872900" cy="42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OIL MUST FLOW</a:t>
            </a:r>
            <a:endParaRPr sz="3600"/>
          </a:p>
        </p:txBody>
      </p:sp>
      <p:sp>
        <p:nvSpPr>
          <p:cNvPr id="2440" name="Google Shape;2440;p33"/>
          <p:cNvSpPr txBox="1"/>
          <p:nvPr>
            <p:ph idx="1" type="subTitle"/>
          </p:nvPr>
        </p:nvSpPr>
        <p:spPr>
          <a:xfrm>
            <a:off x="871350" y="907100"/>
            <a:ext cx="6670200" cy="777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018"/>
              <a:buFont typeface="Arial"/>
              <a:buNone/>
            </a:pPr>
            <a:r>
              <a:rPr lang="en" sz="1565">
                <a:solidFill>
                  <a:srgbClr val="FFFFFF"/>
                </a:solidFill>
                <a:latin typeface="Archivo Light"/>
                <a:ea typeface="Archivo Light"/>
                <a:cs typeface="Archivo Light"/>
                <a:sym typeface="Archivo Light"/>
              </a:rPr>
              <a:t>A </a:t>
            </a:r>
            <a:r>
              <a:rPr b="1" lang="en" sz="1565">
                <a:solidFill>
                  <a:srgbClr val="FFFFFF"/>
                </a:solidFill>
              </a:rPr>
              <a:t>scalable</a:t>
            </a:r>
            <a:r>
              <a:rPr lang="en" sz="1565">
                <a:solidFill>
                  <a:srgbClr val="FFFFFF"/>
                </a:solidFill>
                <a:latin typeface="Archivo Light"/>
                <a:ea typeface="Archivo Light"/>
                <a:cs typeface="Archivo Light"/>
                <a:sym typeface="Archivo Light"/>
              </a:rPr>
              <a:t> and </a:t>
            </a:r>
            <a:r>
              <a:rPr b="1" lang="en" sz="1565">
                <a:solidFill>
                  <a:srgbClr val="FFFFFF"/>
                </a:solidFill>
              </a:rPr>
              <a:t>extensible</a:t>
            </a:r>
            <a:r>
              <a:rPr lang="en" sz="1565">
                <a:solidFill>
                  <a:srgbClr val="FFFFFF"/>
                </a:solidFill>
                <a:latin typeface="Archivo Light"/>
                <a:ea typeface="Archivo Light"/>
                <a:cs typeface="Archivo Light"/>
                <a:sym typeface="Archivo Light"/>
              </a:rPr>
              <a:t> text-based dungeon crawler featuring fresh mechanics, and immersive storylines, where each of your choices matter!</a:t>
            </a:r>
            <a:endParaRPr sz="1565">
              <a:solidFill>
                <a:srgbClr val="FFFFFF"/>
              </a:solidFill>
              <a:latin typeface="Archivo Light"/>
              <a:ea typeface="Archivo Light"/>
              <a:cs typeface="Archivo Light"/>
              <a:sym typeface="Archivo Light"/>
            </a:endParaRPr>
          </a:p>
          <a:p>
            <a:pPr indent="0" lvl="0" marL="0" rtl="0" algn="l">
              <a:lnSpc>
                <a:spcPct val="115000"/>
              </a:lnSpc>
              <a:spcBef>
                <a:spcPts val="1200"/>
              </a:spcBef>
              <a:spcAft>
                <a:spcPts val="0"/>
              </a:spcAft>
              <a:buNone/>
            </a:pPr>
            <a:r>
              <a:t/>
            </a:r>
            <a:endParaRPr sz="1700">
              <a:solidFill>
                <a:srgbClr val="595959"/>
              </a:solidFill>
            </a:endParaRPr>
          </a:p>
          <a:p>
            <a:pPr indent="0" lvl="0" marL="0" rtl="0" algn="l">
              <a:lnSpc>
                <a:spcPct val="115000"/>
              </a:lnSpc>
              <a:spcBef>
                <a:spcPts val="1200"/>
              </a:spcBef>
              <a:spcAft>
                <a:spcPts val="0"/>
              </a:spcAft>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0"/>
              </a:spcAft>
              <a:buClr>
                <a:srgbClr val="000000"/>
              </a:buClr>
              <a:buSzPts val="1018"/>
              <a:buFont typeface="Arial"/>
              <a:buNone/>
            </a:pPr>
            <a:r>
              <a:t/>
            </a:r>
            <a:endParaRPr sz="1965">
              <a:solidFill>
                <a:srgbClr val="595959"/>
              </a:solidFill>
              <a:latin typeface="Garamond"/>
              <a:ea typeface="Garamond"/>
              <a:cs typeface="Garamond"/>
              <a:sym typeface="Garamond"/>
            </a:endParaRPr>
          </a:p>
          <a:p>
            <a:pPr indent="0" lvl="0" marL="0" rtl="0" algn="l">
              <a:lnSpc>
                <a:spcPct val="115000"/>
              </a:lnSpc>
              <a:spcBef>
                <a:spcPts val="1200"/>
              </a:spcBef>
              <a:spcAft>
                <a:spcPts val="1200"/>
              </a:spcAft>
              <a:buClr>
                <a:srgbClr val="000000"/>
              </a:buClr>
              <a:buSzPts val="1018"/>
              <a:buFont typeface="Arial"/>
              <a:buNone/>
            </a:pPr>
            <a:r>
              <a:t/>
            </a:r>
            <a:endParaRPr sz="1965">
              <a:solidFill>
                <a:srgbClr val="595959"/>
              </a:solidFill>
              <a:latin typeface="Garamond"/>
              <a:ea typeface="Garamond"/>
              <a:cs typeface="Garamond"/>
              <a:sym typeface="Garamond"/>
            </a:endParaRPr>
          </a:p>
        </p:txBody>
      </p:sp>
      <p:pic>
        <p:nvPicPr>
          <p:cNvPr id="2441" name="Google Shape;2441;p33"/>
          <p:cNvPicPr preferRelativeResize="0"/>
          <p:nvPr/>
        </p:nvPicPr>
        <p:blipFill>
          <a:blip r:embed="rId3">
            <a:alphaModFix/>
          </a:blip>
          <a:stretch>
            <a:fillRect/>
          </a:stretch>
        </p:blipFill>
        <p:spPr>
          <a:xfrm>
            <a:off x="871350" y="1849525"/>
            <a:ext cx="1726225" cy="1314075"/>
          </a:xfrm>
          <a:prstGeom prst="rect">
            <a:avLst/>
          </a:prstGeom>
          <a:noFill/>
          <a:ln>
            <a:noFill/>
          </a:ln>
        </p:spPr>
      </p:pic>
      <p:pic>
        <p:nvPicPr>
          <p:cNvPr id="2442" name="Google Shape;2442;p33"/>
          <p:cNvPicPr preferRelativeResize="0"/>
          <p:nvPr/>
        </p:nvPicPr>
        <p:blipFill>
          <a:blip r:embed="rId4">
            <a:alphaModFix/>
          </a:blip>
          <a:stretch>
            <a:fillRect/>
          </a:stretch>
        </p:blipFill>
        <p:spPr>
          <a:xfrm>
            <a:off x="2990925" y="2235900"/>
            <a:ext cx="2097900" cy="1566650"/>
          </a:xfrm>
          <a:prstGeom prst="rect">
            <a:avLst/>
          </a:prstGeom>
          <a:noFill/>
          <a:ln>
            <a:noFill/>
          </a:ln>
        </p:spPr>
      </p:pic>
      <p:pic>
        <p:nvPicPr>
          <p:cNvPr id="2443" name="Google Shape;2443;p33"/>
          <p:cNvPicPr preferRelativeResize="0"/>
          <p:nvPr/>
        </p:nvPicPr>
        <p:blipFill>
          <a:blip r:embed="rId5">
            <a:alphaModFix/>
          </a:blip>
          <a:stretch>
            <a:fillRect/>
          </a:stretch>
        </p:blipFill>
        <p:spPr>
          <a:xfrm>
            <a:off x="5576125" y="1472600"/>
            <a:ext cx="2793451" cy="1197800"/>
          </a:xfrm>
          <a:prstGeom prst="rect">
            <a:avLst/>
          </a:prstGeom>
          <a:noFill/>
          <a:ln>
            <a:noFill/>
          </a:ln>
        </p:spPr>
      </p:pic>
      <p:pic>
        <p:nvPicPr>
          <p:cNvPr id="2444" name="Google Shape;2444;p33"/>
          <p:cNvPicPr preferRelativeResize="0"/>
          <p:nvPr/>
        </p:nvPicPr>
        <p:blipFill>
          <a:blip r:embed="rId6">
            <a:alphaModFix/>
          </a:blip>
          <a:stretch>
            <a:fillRect/>
          </a:stretch>
        </p:blipFill>
        <p:spPr>
          <a:xfrm>
            <a:off x="5791725" y="2728850"/>
            <a:ext cx="2097900" cy="1374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What was the </a:t>
            </a:r>
            <a:r>
              <a:rPr lang="en"/>
              <a:t>thought</a:t>
            </a:r>
            <a:r>
              <a:rPr lang="en"/>
              <a:t> process</a:t>
            </a:r>
            <a:endParaRPr/>
          </a:p>
        </p:txBody>
      </p:sp>
      <p:sp>
        <p:nvSpPr>
          <p:cNvPr id="2450" name="Google Shape;2450;p34"/>
          <p:cNvSpPr txBox="1"/>
          <p:nvPr>
            <p:ph idx="1" type="subTitle"/>
          </p:nvPr>
        </p:nvSpPr>
        <p:spPr>
          <a:xfrm>
            <a:off x="2080825" y="2972138"/>
            <a:ext cx="5734800" cy="148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As for next steps we can make realistic situations based on real safety regulations and risk assessments that help us to become  aware of the different hazards in order to train others through the game</a:t>
            </a:r>
            <a:r>
              <a:rPr lang="en"/>
              <a:t>. </a:t>
            </a:r>
            <a:endParaRPr/>
          </a:p>
        </p:txBody>
      </p:sp>
      <p:sp>
        <p:nvSpPr>
          <p:cNvPr id="2451" name="Google Shape;2451;p34"/>
          <p:cNvSpPr txBox="1"/>
          <p:nvPr>
            <p:ph idx="2" type="subTitle"/>
          </p:nvPr>
        </p:nvSpPr>
        <p:spPr>
          <a:xfrm>
            <a:off x="1105250" y="1322047"/>
            <a:ext cx="5734800" cy="11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Idea stemmed from SALUS providing risk management software for oil companies, and we wanted to create a </a:t>
            </a:r>
            <a:r>
              <a:rPr lang="en"/>
              <a:t>scenario</a:t>
            </a:r>
            <a:r>
              <a:rPr lang="en"/>
              <a:t> where the player is fixing problems and using their problem solving skills to restore the underwater oil rig station.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grpSp>
        <p:nvGrpSpPr>
          <p:cNvPr id="2452" name="Google Shape;2452;p34"/>
          <p:cNvGrpSpPr/>
          <p:nvPr/>
        </p:nvGrpSpPr>
        <p:grpSpPr>
          <a:xfrm>
            <a:off x="945973" y="3111640"/>
            <a:ext cx="894172" cy="1206308"/>
            <a:chOff x="3436592" y="377912"/>
            <a:chExt cx="437954" cy="590835"/>
          </a:xfrm>
        </p:grpSpPr>
        <p:sp>
          <p:nvSpPr>
            <p:cNvPr id="2453" name="Google Shape;2453;p34"/>
            <p:cNvSpPr/>
            <p:nvPr/>
          </p:nvSpPr>
          <p:spPr>
            <a:xfrm>
              <a:off x="3436592" y="637145"/>
              <a:ext cx="103957" cy="164519"/>
            </a:xfrm>
            <a:custGeom>
              <a:rect b="b" l="l" r="r" t="t"/>
              <a:pathLst>
                <a:path extrusionOk="0" h="232536" w="146936">
                  <a:moveTo>
                    <a:pt x="146936" y="69152"/>
                  </a:moveTo>
                  <a:lnTo>
                    <a:pt x="89469" y="0"/>
                  </a:lnTo>
                  <a:cubicBezTo>
                    <a:pt x="89469" y="0"/>
                    <a:pt x="38669" y="7874"/>
                    <a:pt x="6919" y="73787"/>
                  </a:cubicBezTo>
                  <a:cubicBezTo>
                    <a:pt x="-24831" y="139700"/>
                    <a:pt x="62990" y="232537"/>
                    <a:pt x="62990" y="232537"/>
                  </a:cubicBezTo>
                  <a:lnTo>
                    <a:pt x="137221" y="1709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4" name="Google Shape;2454;p34"/>
            <p:cNvSpPr/>
            <p:nvPr/>
          </p:nvSpPr>
          <p:spPr>
            <a:xfrm>
              <a:off x="3512009" y="378764"/>
              <a:ext cx="362537" cy="576493"/>
            </a:xfrm>
            <a:custGeom>
              <a:rect b="b" l="l" r="r" t="t"/>
              <a:pathLst>
                <a:path extrusionOk="0" h="814831" w="512420">
                  <a:moveTo>
                    <a:pt x="405029" y="714756"/>
                  </a:moveTo>
                  <a:cubicBezTo>
                    <a:pt x="396139" y="703834"/>
                    <a:pt x="395377" y="710121"/>
                    <a:pt x="401156" y="698055"/>
                  </a:cubicBezTo>
                  <a:cubicBezTo>
                    <a:pt x="406934" y="685991"/>
                    <a:pt x="420206" y="681291"/>
                    <a:pt x="405791" y="674370"/>
                  </a:cubicBezTo>
                  <a:cubicBezTo>
                    <a:pt x="391376" y="667449"/>
                    <a:pt x="385535" y="660972"/>
                    <a:pt x="391059" y="649541"/>
                  </a:cubicBezTo>
                  <a:cubicBezTo>
                    <a:pt x="396583" y="638111"/>
                    <a:pt x="396012" y="642302"/>
                    <a:pt x="378359" y="633921"/>
                  </a:cubicBezTo>
                  <a:cubicBezTo>
                    <a:pt x="371787" y="631165"/>
                    <a:pt x="367793" y="624434"/>
                    <a:pt x="368517" y="617347"/>
                  </a:cubicBezTo>
                  <a:cubicBezTo>
                    <a:pt x="368898" y="604202"/>
                    <a:pt x="351880" y="621221"/>
                    <a:pt x="347752" y="609663"/>
                  </a:cubicBezTo>
                  <a:cubicBezTo>
                    <a:pt x="343625" y="598107"/>
                    <a:pt x="331941" y="583311"/>
                    <a:pt x="325591" y="595313"/>
                  </a:cubicBezTo>
                  <a:cubicBezTo>
                    <a:pt x="319241" y="607314"/>
                    <a:pt x="305334" y="600456"/>
                    <a:pt x="295682" y="595884"/>
                  </a:cubicBezTo>
                  <a:cubicBezTo>
                    <a:pt x="286030" y="591312"/>
                    <a:pt x="285776" y="610362"/>
                    <a:pt x="271743" y="610299"/>
                  </a:cubicBezTo>
                  <a:cubicBezTo>
                    <a:pt x="257709" y="610235"/>
                    <a:pt x="259424" y="622173"/>
                    <a:pt x="253962" y="633666"/>
                  </a:cubicBezTo>
                  <a:cubicBezTo>
                    <a:pt x="248501" y="645160"/>
                    <a:pt x="233516" y="643890"/>
                    <a:pt x="239167" y="659892"/>
                  </a:cubicBezTo>
                  <a:cubicBezTo>
                    <a:pt x="244819" y="675894"/>
                    <a:pt x="225832" y="684657"/>
                    <a:pt x="242723" y="692722"/>
                  </a:cubicBezTo>
                  <a:cubicBezTo>
                    <a:pt x="259614" y="700786"/>
                    <a:pt x="254153" y="715201"/>
                    <a:pt x="274029" y="724472"/>
                  </a:cubicBezTo>
                  <a:cubicBezTo>
                    <a:pt x="293904" y="733743"/>
                    <a:pt x="321019" y="728472"/>
                    <a:pt x="329400" y="710946"/>
                  </a:cubicBezTo>
                  <a:cubicBezTo>
                    <a:pt x="337782" y="693420"/>
                    <a:pt x="335750" y="682752"/>
                    <a:pt x="322225" y="676402"/>
                  </a:cubicBezTo>
                  <a:cubicBezTo>
                    <a:pt x="308700" y="670052"/>
                    <a:pt x="326035" y="690118"/>
                    <a:pt x="308255" y="696405"/>
                  </a:cubicBezTo>
                  <a:cubicBezTo>
                    <a:pt x="290475" y="702691"/>
                    <a:pt x="282283" y="691515"/>
                    <a:pt x="276505" y="674561"/>
                  </a:cubicBezTo>
                  <a:cubicBezTo>
                    <a:pt x="270726" y="657606"/>
                    <a:pt x="294730" y="649161"/>
                    <a:pt x="311620" y="657161"/>
                  </a:cubicBezTo>
                  <a:cubicBezTo>
                    <a:pt x="328512" y="665163"/>
                    <a:pt x="333655" y="662432"/>
                    <a:pt x="342164" y="686499"/>
                  </a:cubicBezTo>
                  <a:cubicBezTo>
                    <a:pt x="350673" y="710565"/>
                    <a:pt x="339497" y="711899"/>
                    <a:pt x="331687" y="728282"/>
                  </a:cubicBezTo>
                  <a:cubicBezTo>
                    <a:pt x="323876" y="744665"/>
                    <a:pt x="303238" y="741299"/>
                    <a:pt x="280061" y="749491"/>
                  </a:cubicBezTo>
                  <a:cubicBezTo>
                    <a:pt x="256883" y="757682"/>
                    <a:pt x="255042" y="755269"/>
                    <a:pt x="232182" y="744347"/>
                  </a:cubicBezTo>
                  <a:cubicBezTo>
                    <a:pt x="209322" y="733425"/>
                    <a:pt x="210275" y="723519"/>
                    <a:pt x="194082" y="715708"/>
                  </a:cubicBezTo>
                  <a:cubicBezTo>
                    <a:pt x="177889" y="707898"/>
                    <a:pt x="190653" y="691896"/>
                    <a:pt x="173063" y="676021"/>
                  </a:cubicBezTo>
                  <a:cubicBezTo>
                    <a:pt x="155474" y="660146"/>
                    <a:pt x="173063" y="650938"/>
                    <a:pt x="157443" y="637477"/>
                  </a:cubicBezTo>
                  <a:cubicBezTo>
                    <a:pt x="141822" y="624015"/>
                    <a:pt x="157443" y="612077"/>
                    <a:pt x="151918" y="596329"/>
                  </a:cubicBezTo>
                  <a:cubicBezTo>
                    <a:pt x="146394" y="580580"/>
                    <a:pt x="165253" y="571563"/>
                    <a:pt x="190589" y="566674"/>
                  </a:cubicBezTo>
                  <a:cubicBezTo>
                    <a:pt x="215926" y="561785"/>
                    <a:pt x="214338" y="540258"/>
                    <a:pt x="232119" y="533972"/>
                  </a:cubicBezTo>
                  <a:cubicBezTo>
                    <a:pt x="249899" y="527685"/>
                    <a:pt x="256503" y="509333"/>
                    <a:pt x="247105" y="482600"/>
                  </a:cubicBezTo>
                  <a:cubicBezTo>
                    <a:pt x="237706" y="455866"/>
                    <a:pt x="271679" y="435864"/>
                    <a:pt x="265393" y="418021"/>
                  </a:cubicBezTo>
                  <a:cubicBezTo>
                    <a:pt x="259106" y="400177"/>
                    <a:pt x="249835" y="368427"/>
                    <a:pt x="258535" y="350330"/>
                  </a:cubicBezTo>
                  <a:cubicBezTo>
                    <a:pt x="267234" y="332232"/>
                    <a:pt x="253518" y="319024"/>
                    <a:pt x="245835" y="297624"/>
                  </a:cubicBezTo>
                  <a:cubicBezTo>
                    <a:pt x="238151" y="276225"/>
                    <a:pt x="258535" y="260667"/>
                    <a:pt x="237199" y="250571"/>
                  </a:cubicBezTo>
                  <a:cubicBezTo>
                    <a:pt x="215862" y="240474"/>
                    <a:pt x="224499" y="220027"/>
                    <a:pt x="205068" y="204788"/>
                  </a:cubicBezTo>
                  <a:cubicBezTo>
                    <a:pt x="185637" y="189547"/>
                    <a:pt x="175223" y="174244"/>
                    <a:pt x="182144" y="159766"/>
                  </a:cubicBezTo>
                  <a:cubicBezTo>
                    <a:pt x="189066" y="145288"/>
                    <a:pt x="217069" y="156464"/>
                    <a:pt x="223991" y="176085"/>
                  </a:cubicBezTo>
                  <a:cubicBezTo>
                    <a:pt x="223991" y="176085"/>
                    <a:pt x="232309" y="242316"/>
                    <a:pt x="320828" y="245935"/>
                  </a:cubicBezTo>
                  <a:lnTo>
                    <a:pt x="442938" y="359156"/>
                  </a:lnTo>
                  <a:cubicBezTo>
                    <a:pt x="442938" y="359156"/>
                    <a:pt x="441923" y="370523"/>
                    <a:pt x="456400" y="377444"/>
                  </a:cubicBezTo>
                  <a:cubicBezTo>
                    <a:pt x="470879" y="384366"/>
                    <a:pt x="484023" y="367728"/>
                    <a:pt x="484023" y="367728"/>
                  </a:cubicBezTo>
                  <a:cubicBezTo>
                    <a:pt x="484023" y="367728"/>
                    <a:pt x="516916" y="370142"/>
                    <a:pt x="511900" y="355854"/>
                  </a:cubicBezTo>
                  <a:cubicBezTo>
                    <a:pt x="511690" y="355333"/>
                    <a:pt x="511461" y="354825"/>
                    <a:pt x="511201" y="354330"/>
                  </a:cubicBezTo>
                  <a:cubicBezTo>
                    <a:pt x="506147" y="354590"/>
                    <a:pt x="501162" y="355594"/>
                    <a:pt x="496406" y="357314"/>
                  </a:cubicBezTo>
                  <a:cubicBezTo>
                    <a:pt x="467894" y="367411"/>
                    <a:pt x="410363" y="247396"/>
                    <a:pt x="381598" y="243014"/>
                  </a:cubicBezTo>
                  <a:cubicBezTo>
                    <a:pt x="352832" y="238633"/>
                    <a:pt x="382169" y="231331"/>
                    <a:pt x="383947" y="197866"/>
                  </a:cubicBezTo>
                  <a:cubicBezTo>
                    <a:pt x="385725" y="164402"/>
                    <a:pt x="370866" y="141224"/>
                    <a:pt x="344323" y="137224"/>
                  </a:cubicBezTo>
                  <a:cubicBezTo>
                    <a:pt x="317780" y="133223"/>
                    <a:pt x="294793" y="162624"/>
                    <a:pt x="285141" y="158115"/>
                  </a:cubicBezTo>
                  <a:cubicBezTo>
                    <a:pt x="275489" y="153606"/>
                    <a:pt x="309081" y="136970"/>
                    <a:pt x="322733" y="120840"/>
                  </a:cubicBezTo>
                  <a:cubicBezTo>
                    <a:pt x="336386" y="104711"/>
                    <a:pt x="330417" y="93408"/>
                    <a:pt x="309462" y="79438"/>
                  </a:cubicBezTo>
                  <a:cubicBezTo>
                    <a:pt x="288506" y="65468"/>
                    <a:pt x="309462" y="39497"/>
                    <a:pt x="296762" y="19050"/>
                  </a:cubicBezTo>
                  <a:cubicBezTo>
                    <a:pt x="288951" y="6350"/>
                    <a:pt x="284443" y="444"/>
                    <a:pt x="279045" y="0"/>
                  </a:cubicBezTo>
                  <a:cubicBezTo>
                    <a:pt x="277350" y="1236"/>
                    <a:pt x="276010" y="2902"/>
                    <a:pt x="275172" y="4826"/>
                  </a:cubicBezTo>
                  <a:cubicBezTo>
                    <a:pt x="269266" y="17526"/>
                    <a:pt x="284252" y="37719"/>
                    <a:pt x="272695" y="41783"/>
                  </a:cubicBezTo>
                  <a:cubicBezTo>
                    <a:pt x="271012" y="42322"/>
                    <a:pt x="269234" y="42474"/>
                    <a:pt x="267488" y="42227"/>
                  </a:cubicBezTo>
                  <a:cubicBezTo>
                    <a:pt x="265202" y="44260"/>
                    <a:pt x="260376" y="45847"/>
                    <a:pt x="250343" y="42989"/>
                  </a:cubicBezTo>
                  <a:cubicBezTo>
                    <a:pt x="232436" y="37846"/>
                    <a:pt x="231674" y="54292"/>
                    <a:pt x="225324" y="79883"/>
                  </a:cubicBezTo>
                  <a:cubicBezTo>
                    <a:pt x="218974" y="105474"/>
                    <a:pt x="208878" y="120396"/>
                    <a:pt x="205322" y="110299"/>
                  </a:cubicBezTo>
                  <a:cubicBezTo>
                    <a:pt x="201766" y="100203"/>
                    <a:pt x="210465" y="53149"/>
                    <a:pt x="190145" y="52197"/>
                  </a:cubicBezTo>
                  <a:cubicBezTo>
                    <a:pt x="169825" y="51245"/>
                    <a:pt x="178334" y="71755"/>
                    <a:pt x="162395" y="72009"/>
                  </a:cubicBezTo>
                  <a:cubicBezTo>
                    <a:pt x="146457" y="72263"/>
                    <a:pt x="173127" y="113665"/>
                    <a:pt x="163031" y="117221"/>
                  </a:cubicBezTo>
                  <a:cubicBezTo>
                    <a:pt x="152934" y="120777"/>
                    <a:pt x="136932" y="82995"/>
                    <a:pt x="120930" y="92646"/>
                  </a:cubicBezTo>
                  <a:cubicBezTo>
                    <a:pt x="104928" y="102299"/>
                    <a:pt x="108230" y="131127"/>
                    <a:pt x="122200" y="141668"/>
                  </a:cubicBezTo>
                  <a:cubicBezTo>
                    <a:pt x="136170" y="152210"/>
                    <a:pt x="114898" y="155892"/>
                    <a:pt x="83148" y="140716"/>
                  </a:cubicBezTo>
                  <a:cubicBezTo>
                    <a:pt x="51398" y="125539"/>
                    <a:pt x="66002" y="150813"/>
                    <a:pt x="70448" y="163830"/>
                  </a:cubicBezTo>
                  <a:cubicBezTo>
                    <a:pt x="74893" y="176847"/>
                    <a:pt x="55335" y="175895"/>
                    <a:pt x="67654" y="186245"/>
                  </a:cubicBezTo>
                  <a:cubicBezTo>
                    <a:pt x="79973" y="196596"/>
                    <a:pt x="137504" y="193992"/>
                    <a:pt x="131979" y="205295"/>
                  </a:cubicBezTo>
                  <a:cubicBezTo>
                    <a:pt x="126455" y="216599"/>
                    <a:pt x="71210" y="205295"/>
                    <a:pt x="73114" y="224345"/>
                  </a:cubicBezTo>
                  <a:cubicBezTo>
                    <a:pt x="75019" y="243395"/>
                    <a:pt x="79464" y="244792"/>
                    <a:pt x="70003" y="251524"/>
                  </a:cubicBezTo>
                  <a:cubicBezTo>
                    <a:pt x="60542" y="258254"/>
                    <a:pt x="94514" y="275590"/>
                    <a:pt x="130392" y="276924"/>
                  </a:cubicBezTo>
                  <a:cubicBezTo>
                    <a:pt x="166269" y="278257"/>
                    <a:pt x="122644" y="288988"/>
                    <a:pt x="91212" y="290767"/>
                  </a:cubicBezTo>
                  <a:cubicBezTo>
                    <a:pt x="59780" y="292545"/>
                    <a:pt x="104293" y="304165"/>
                    <a:pt x="91212" y="318897"/>
                  </a:cubicBezTo>
                  <a:cubicBezTo>
                    <a:pt x="78131" y="333629"/>
                    <a:pt x="89370" y="342582"/>
                    <a:pt x="101817" y="348552"/>
                  </a:cubicBezTo>
                  <a:cubicBezTo>
                    <a:pt x="114262" y="354520"/>
                    <a:pt x="109944" y="367602"/>
                    <a:pt x="91466" y="370205"/>
                  </a:cubicBezTo>
                  <a:cubicBezTo>
                    <a:pt x="72987" y="372809"/>
                    <a:pt x="102642" y="405702"/>
                    <a:pt x="130645" y="413194"/>
                  </a:cubicBezTo>
                  <a:cubicBezTo>
                    <a:pt x="158649" y="420688"/>
                    <a:pt x="104230" y="432244"/>
                    <a:pt x="78258" y="412305"/>
                  </a:cubicBezTo>
                  <a:cubicBezTo>
                    <a:pt x="52287" y="392367"/>
                    <a:pt x="88989" y="421894"/>
                    <a:pt x="76036" y="434467"/>
                  </a:cubicBezTo>
                  <a:cubicBezTo>
                    <a:pt x="63081" y="447040"/>
                    <a:pt x="46889" y="429387"/>
                    <a:pt x="40094" y="434785"/>
                  </a:cubicBezTo>
                  <a:cubicBezTo>
                    <a:pt x="33300" y="440182"/>
                    <a:pt x="75972" y="453199"/>
                    <a:pt x="58129" y="459486"/>
                  </a:cubicBezTo>
                  <a:cubicBezTo>
                    <a:pt x="40285" y="465772"/>
                    <a:pt x="15711" y="449072"/>
                    <a:pt x="21172" y="464502"/>
                  </a:cubicBezTo>
                  <a:cubicBezTo>
                    <a:pt x="26632" y="479933"/>
                    <a:pt x="18441" y="491236"/>
                    <a:pt x="3264" y="489521"/>
                  </a:cubicBezTo>
                  <a:cubicBezTo>
                    <a:pt x="-11912" y="487807"/>
                    <a:pt x="31331" y="503110"/>
                    <a:pt x="21044" y="524637"/>
                  </a:cubicBezTo>
                  <a:cubicBezTo>
                    <a:pt x="10757" y="546163"/>
                    <a:pt x="67145" y="530416"/>
                    <a:pt x="73242" y="547624"/>
                  </a:cubicBezTo>
                  <a:cubicBezTo>
                    <a:pt x="79337" y="564833"/>
                    <a:pt x="59399" y="562356"/>
                    <a:pt x="71591" y="568706"/>
                  </a:cubicBezTo>
                  <a:cubicBezTo>
                    <a:pt x="83782" y="575056"/>
                    <a:pt x="118962" y="587375"/>
                    <a:pt x="96991" y="595186"/>
                  </a:cubicBezTo>
                  <a:cubicBezTo>
                    <a:pt x="75019" y="602996"/>
                    <a:pt x="81687" y="621919"/>
                    <a:pt x="94577" y="628079"/>
                  </a:cubicBezTo>
                  <a:cubicBezTo>
                    <a:pt x="107468" y="634238"/>
                    <a:pt x="82386" y="639064"/>
                    <a:pt x="87212" y="652716"/>
                  </a:cubicBezTo>
                  <a:cubicBezTo>
                    <a:pt x="92037" y="666369"/>
                    <a:pt x="131662" y="657288"/>
                    <a:pt x="125312" y="670560"/>
                  </a:cubicBezTo>
                  <a:cubicBezTo>
                    <a:pt x="118962" y="683832"/>
                    <a:pt x="96038" y="683260"/>
                    <a:pt x="108992" y="693357"/>
                  </a:cubicBezTo>
                  <a:cubicBezTo>
                    <a:pt x="121946" y="703453"/>
                    <a:pt x="118263" y="711136"/>
                    <a:pt x="136106" y="704850"/>
                  </a:cubicBezTo>
                  <a:cubicBezTo>
                    <a:pt x="153950" y="698563"/>
                    <a:pt x="139281" y="716725"/>
                    <a:pt x="131407" y="733235"/>
                  </a:cubicBezTo>
                  <a:cubicBezTo>
                    <a:pt x="126982" y="741248"/>
                    <a:pt x="129896" y="751332"/>
                    <a:pt x="137910" y="755752"/>
                  </a:cubicBezTo>
                  <a:cubicBezTo>
                    <a:pt x="142336" y="758196"/>
                    <a:pt x="147632" y="758488"/>
                    <a:pt x="152299" y="756539"/>
                  </a:cubicBezTo>
                  <a:cubicBezTo>
                    <a:pt x="165380" y="751967"/>
                    <a:pt x="160935" y="758190"/>
                    <a:pt x="160173" y="773176"/>
                  </a:cubicBezTo>
                  <a:cubicBezTo>
                    <a:pt x="159411" y="788162"/>
                    <a:pt x="201385" y="759269"/>
                    <a:pt x="198273" y="773684"/>
                  </a:cubicBezTo>
                  <a:cubicBezTo>
                    <a:pt x="195162" y="788099"/>
                    <a:pt x="191351" y="799529"/>
                    <a:pt x="199353" y="803338"/>
                  </a:cubicBezTo>
                  <a:cubicBezTo>
                    <a:pt x="207354" y="807149"/>
                    <a:pt x="219926" y="795401"/>
                    <a:pt x="226848" y="803338"/>
                  </a:cubicBezTo>
                  <a:cubicBezTo>
                    <a:pt x="233769" y="811276"/>
                    <a:pt x="233706" y="818960"/>
                    <a:pt x="252693" y="812292"/>
                  </a:cubicBezTo>
                  <a:cubicBezTo>
                    <a:pt x="271679" y="805625"/>
                    <a:pt x="269330" y="793242"/>
                    <a:pt x="280061" y="802640"/>
                  </a:cubicBezTo>
                  <a:cubicBezTo>
                    <a:pt x="290793" y="812038"/>
                    <a:pt x="296825" y="783019"/>
                    <a:pt x="313335" y="790893"/>
                  </a:cubicBezTo>
                  <a:cubicBezTo>
                    <a:pt x="329845" y="798766"/>
                    <a:pt x="320447" y="792163"/>
                    <a:pt x="338291" y="785876"/>
                  </a:cubicBezTo>
                  <a:cubicBezTo>
                    <a:pt x="356134" y="779590"/>
                    <a:pt x="363119" y="793877"/>
                    <a:pt x="364897" y="779971"/>
                  </a:cubicBezTo>
                  <a:cubicBezTo>
                    <a:pt x="366675" y="766064"/>
                    <a:pt x="357658" y="763207"/>
                    <a:pt x="371882" y="758190"/>
                  </a:cubicBezTo>
                  <a:cubicBezTo>
                    <a:pt x="386106" y="753174"/>
                    <a:pt x="378550" y="752538"/>
                    <a:pt x="379629" y="741426"/>
                  </a:cubicBezTo>
                  <a:cubicBezTo>
                    <a:pt x="380708" y="730313"/>
                    <a:pt x="398044" y="725869"/>
                    <a:pt x="398107" y="725869"/>
                  </a:cubicBezTo>
                  <a:cubicBezTo>
                    <a:pt x="405347" y="722313"/>
                    <a:pt x="410554" y="721551"/>
                    <a:pt x="405029" y="714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455" name="Google Shape;2455;p34"/>
            <p:cNvGrpSpPr/>
            <p:nvPr/>
          </p:nvGrpSpPr>
          <p:grpSpPr>
            <a:xfrm>
              <a:off x="3462692" y="377912"/>
              <a:ext cx="410791" cy="590835"/>
              <a:chOff x="3462692" y="377912"/>
              <a:chExt cx="410791" cy="590835"/>
            </a:xfrm>
          </p:grpSpPr>
          <p:sp>
            <p:nvSpPr>
              <p:cNvPr id="2456" name="Google Shape;2456;p34"/>
              <p:cNvSpPr/>
              <p:nvPr/>
            </p:nvSpPr>
            <p:spPr>
              <a:xfrm>
                <a:off x="3709278" y="377912"/>
                <a:ext cx="164205" cy="254315"/>
              </a:xfrm>
              <a:custGeom>
                <a:rect b="b" l="l" r="r" t="t"/>
                <a:pathLst>
                  <a:path extrusionOk="0" h="359456" w="232092">
                    <a:moveTo>
                      <a:pt x="17653" y="20574"/>
                    </a:moveTo>
                    <a:cubicBezTo>
                      <a:pt x="30353" y="41021"/>
                      <a:pt x="9334" y="66929"/>
                      <a:pt x="30353" y="80962"/>
                    </a:cubicBezTo>
                    <a:cubicBezTo>
                      <a:pt x="51371" y="94996"/>
                      <a:pt x="57277" y="106362"/>
                      <a:pt x="43624" y="122364"/>
                    </a:cubicBezTo>
                    <a:cubicBezTo>
                      <a:pt x="29972" y="138366"/>
                      <a:pt x="-3620" y="155067"/>
                      <a:pt x="6032" y="159639"/>
                    </a:cubicBezTo>
                    <a:cubicBezTo>
                      <a:pt x="15684" y="164211"/>
                      <a:pt x="38671" y="134810"/>
                      <a:pt x="65214" y="138747"/>
                    </a:cubicBezTo>
                    <a:cubicBezTo>
                      <a:pt x="91757" y="142684"/>
                      <a:pt x="106616" y="165862"/>
                      <a:pt x="104838" y="199390"/>
                    </a:cubicBezTo>
                    <a:cubicBezTo>
                      <a:pt x="103060" y="232918"/>
                      <a:pt x="73723" y="239966"/>
                      <a:pt x="102489" y="244538"/>
                    </a:cubicBezTo>
                    <a:cubicBezTo>
                      <a:pt x="131254" y="249110"/>
                      <a:pt x="188785" y="369062"/>
                      <a:pt x="217297" y="358838"/>
                    </a:cubicBezTo>
                    <a:cubicBezTo>
                      <a:pt x="222053" y="357117"/>
                      <a:pt x="227038" y="356114"/>
                      <a:pt x="232092" y="355854"/>
                    </a:cubicBezTo>
                    <a:cubicBezTo>
                      <a:pt x="225742" y="343154"/>
                      <a:pt x="202057" y="341185"/>
                      <a:pt x="202057" y="341185"/>
                    </a:cubicBezTo>
                    <a:cubicBezTo>
                      <a:pt x="202057" y="341185"/>
                      <a:pt x="120142" y="256857"/>
                      <a:pt x="115126" y="242570"/>
                    </a:cubicBezTo>
                    <a:cubicBezTo>
                      <a:pt x="110109" y="228282"/>
                      <a:pt x="114808" y="187642"/>
                      <a:pt x="104394" y="158242"/>
                    </a:cubicBezTo>
                    <a:cubicBezTo>
                      <a:pt x="99231" y="141685"/>
                      <a:pt x="88538" y="127404"/>
                      <a:pt x="74104" y="117792"/>
                    </a:cubicBezTo>
                    <a:cubicBezTo>
                      <a:pt x="74104" y="117792"/>
                      <a:pt x="61913" y="103060"/>
                      <a:pt x="61976" y="89027"/>
                    </a:cubicBezTo>
                    <a:cubicBezTo>
                      <a:pt x="62039" y="74993"/>
                      <a:pt x="37338" y="64643"/>
                      <a:pt x="31051" y="46799"/>
                    </a:cubicBezTo>
                    <a:cubicBezTo>
                      <a:pt x="24765" y="28956"/>
                      <a:pt x="42482" y="16764"/>
                      <a:pt x="28003" y="9842"/>
                    </a:cubicBezTo>
                    <a:cubicBezTo>
                      <a:pt x="16256" y="4191"/>
                      <a:pt x="6413" y="-2858"/>
                      <a:pt x="0" y="1206"/>
                    </a:cubicBezTo>
                    <a:cubicBezTo>
                      <a:pt x="5334" y="1968"/>
                      <a:pt x="9842" y="7747"/>
                      <a:pt x="17653" y="2057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7" name="Google Shape;2457;p34"/>
              <p:cNvSpPr/>
              <p:nvPr/>
            </p:nvSpPr>
            <p:spPr>
              <a:xfrm>
                <a:off x="3462692" y="401677"/>
                <a:ext cx="331735" cy="567070"/>
              </a:xfrm>
              <a:custGeom>
                <a:rect b="b" l="l" r="r" t="t"/>
                <a:pathLst>
                  <a:path extrusionOk="0" h="801512" w="468884">
                    <a:moveTo>
                      <a:pt x="303974" y="2102"/>
                    </a:moveTo>
                    <a:cubicBezTo>
                      <a:pt x="299974" y="10548"/>
                      <a:pt x="300101" y="16517"/>
                      <a:pt x="282702" y="15628"/>
                    </a:cubicBezTo>
                    <a:cubicBezTo>
                      <a:pt x="265303" y="14739"/>
                      <a:pt x="268732" y="1531"/>
                      <a:pt x="257302" y="5595"/>
                    </a:cubicBezTo>
                    <a:cubicBezTo>
                      <a:pt x="245872" y="9659"/>
                      <a:pt x="245872" y="21597"/>
                      <a:pt x="229743" y="21343"/>
                    </a:cubicBezTo>
                    <a:cubicBezTo>
                      <a:pt x="213614" y="21089"/>
                      <a:pt x="207391" y="17533"/>
                      <a:pt x="196660" y="21343"/>
                    </a:cubicBezTo>
                    <a:cubicBezTo>
                      <a:pt x="185928" y="25153"/>
                      <a:pt x="204915" y="28264"/>
                      <a:pt x="186690" y="44457"/>
                    </a:cubicBezTo>
                    <a:cubicBezTo>
                      <a:pt x="168466" y="60649"/>
                      <a:pt x="151193" y="47505"/>
                      <a:pt x="146304" y="57728"/>
                    </a:cubicBezTo>
                    <a:cubicBezTo>
                      <a:pt x="141415" y="67952"/>
                      <a:pt x="150178" y="74365"/>
                      <a:pt x="137541" y="86875"/>
                    </a:cubicBezTo>
                    <a:cubicBezTo>
                      <a:pt x="124905" y="99384"/>
                      <a:pt x="113411" y="92399"/>
                      <a:pt x="117856" y="104845"/>
                    </a:cubicBezTo>
                    <a:cubicBezTo>
                      <a:pt x="122301" y="117291"/>
                      <a:pt x="134938" y="144914"/>
                      <a:pt x="119824" y="150248"/>
                    </a:cubicBezTo>
                    <a:cubicBezTo>
                      <a:pt x="104711" y="155582"/>
                      <a:pt x="115062" y="170949"/>
                      <a:pt x="119824" y="184284"/>
                    </a:cubicBezTo>
                    <a:cubicBezTo>
                      <a:pt x="124587" y="197619"/>
                      <a:pt x="105791" y="201302"/>
                      <a:pt x="106299" y="214129"/>
                    </a:cubicBezTo>
                    <a:cubicBezTo>
                      <a:pt x="106807" y="226956"/>
                      <a:pt x="110046" y="224797"/>
                      <a:pt x="115062" y="239084"/>
                    </a:cubicBezTo>
                    <a:cubicBezTo>
                      <a:pt x="120079" y="253372"/>
                      <a:pt x="122555" y="254451"/>
                      <a:pt x="117348" y="265310"/>
                    </a:cubicBezTo>
                    <a:cubicBezTo>
                      <a:pt x="112141" y="276168"/>
                      <a:pt x="122999" y="281375"/>
                      <a:pt x="126746" y="292043"/>
                    </a:cubicBezTo>
                    <a:cubicBezTo>
                      <a:pt x="130493" y="302711"/>
                      <a:pt x="119824" y="306521"/>
                      <a:pt x="122999" y="315411"/>
                    </a:cubicBezTo>
                    <a:cubicBezTo>
                      <a:pt x="126174" y="324301"/>
                      <a:pt x="131191" y="324555"/>
                      <a:pt x="133033" y="343923"/>
                    </a:cubicBezTo>
                    <a:cubicBezTo>
                      <a:pt x="134874" y="363290"/>
                      <a:pt x="111697" y="354464"/>
                      <a:pt x="125476" y="370656"/>
                    </a:cubicBezTo>
                    <a:cubicBezTo>
                      <a:pt x="139255" y="386849"/>
                      <a:pt x="141605" y="404565"/>
                      <a:pt x="125476" y="396945"/>
                    </a:cubicBezTo>
                    <a:cubicBezTo>
                      <a:pt x="109347" y="389325"/>
                      <a:pt x="106426" y="380245"/>
                      <a:pt x="91567" y="394596"/>
                    </a:cubicBezTo>
                    <a:cubicBezTo>
                      <a:pt x="91135" y="394990"/>
                      <a:pt x="90729" y="395409"/>
                      <a:pt x="90361" y="395866"/>
                    </a:cubicBezTo>
                    <a:lnTo>
                      <a:pt x="85725" y="392945"/>
                    </a:lnTo>
                    <a:cubicBezTo>
                      <a:pt x="80728" y="389662"/>
                      <a:pt x="75933" y="386074"/>
                      <a:pt x="71374" y="382213"/>
                    </a:cubicBezTo>
                    <a:cubicBezTo>
                      <a:pt x="71374" y="382213"/>
                      <a:pt x="70739" y="382213"/>
                      <a:pt x="70993" y="382658"/>
                    </a:cubicBezTo>
                    <a:cubicBezTo>
                      <a:pt x="76346" y="388265"/>
                      <a:pt x="82144" y="393421"/>
                      <a:pt x="88329" y="398088"/>
                    </a:cubicBezTo>
                    <a:cubicBezTo>
                      <a:pt x="86195" y="400539"/>
                      <a:pt x="84576" y="403384"/>
                      <a:pt x="83566" y="406470"/>
                    </a:cubicBezTo>
                    <a:cubicBezTo>
                      <a:pt x="76772" y="401835"/>
                      <a:pt x="69533" y="397771"/>
                      <a:pt x="62802" y="393326"/>
                    </a:cubicBezTo>
                    <a:cubicBezTo>
                      <a:pt x="50736" y="385452"/>
                      <a:pt x="39243" y="376879"/>
                      <a:pt x="27686" y="367926"/>
                    </a:cubicBezTo>
                    <a:cubicBezTo>
                      <a:pt x="27686" y="367926"/>
                      <a:pt x="27686" y="367926"/>
                      <a:pt x="27686" y="367926"/>
                    </a:cubicBezTo>
                    <a:cubicBezTo>
                      <a:pt x="39065" y="379197"/>
                      <a:pt x="51086" y="389795"/>
                      <a:pt x="63691" y="399676"/>
                    </a:cubicBezTo>
                    <a:cubicBezTo>
                      <a:pt x="69736" y="404565"/>
                      <a:pt x="76098" y="409036"/>
                      <a:pt x="82741" y="413074"/>
                    </a:cubicBezTo>
                    <a:cubicBezTo>
                      <a:pt x="82823" y="417081"/>
                      <a:pt x="82658" y="421088"/>
                      <a:pt x="82233" y="425076"/>
                    </a:cubicBezTo>
                    <a:cubicBezTo>
                      <a:pt x="77038" y="422072"/>
                      <a:pt x="71577" y="419564"/>
                      <a:pt x="65913" y="417583"/>
                    </a:cubicBezTo>
                    <a:cubicBezTo>
                      <a:pt x="57912" y="414217"/>
                      <a:pt x="49721" y="411233"/>
                      <a:pt x="41529" y="408629"/>
                    </a:cubicBezTo>
                    <a:cubicBezTo>
                      <a:pt x="41529" y="408629"/>
                      <a:pt x="41529" y="408629"/>
                      <a:pt x="41529" y="408947"/>
                    </a:cubicBezTo>
                    <a:cubicBezTo>
                      <a:pt x="49340" y="412630"/>
                      <a:pt x="56960" y="416503"/>
                      <a:pt x="64580" y="420504"/>
                    </a:cubicBezTo>
                    <a:cubicBezTo>
                      <a:pt x="69876" y="423800"/>
                      <a:pt x="75394" y="426733"/>
                      <a:pt x="81090" y="429267"/>
                    </a:cubicBezTo>
                    <a:cubicBezTo>
                      <a:pt x="80981" y="429642"/>
                      <a:pt x="80829" y="430003"/>
                      <a:pt x="80645" y="430346"/>
                    </a:cubicBezTo>
                    <a:cubicBezTo>
                      <a:pt x="79146" y="433172"/>
                      <a:pt x="76962" y="435572"/>
                      <a:pt x="74295" y="437331"/>
                    </a:cubicBezTo>
                    <a:cubicBezTo>
                      <a:pt x="64243" y="434537"/>
                      <a:pt x="54020" y="432416"/>
                      <a:pt x="43688" y="430981"/>
                    </a:cubicBezTo>
                    <a:cubicBezTo>
                      <a:pt x="29274" y="428187"/>
                      <a:pt x="14923" y="426473"/>
                      <a:pt x="381" y="424949"/>
                    </a:cubicBezTo>
                    <a:cubicBezTo>
                      <a:pt x="172" y="424949"/>
                      <a:pt x="0" y="425120"/>
                      <a:pt x="0" y="425330"/>
                    </a:cubicBezTo>
                    <a:cubicBezTo>
                      <a:pt x="0" y="425539"/>
                      <a:pt x="172" y="425711"/>
                      <a:pt x="381" y="425711"/>
                    </a:cubicBezTo>
                    <a:cubicBezTo>
                      <a:pt x="14605" y="428886"/>
                      <a:pt x="28702" y="432061"/>
                      <a:pt x="42990" y="435236"/>
                    </a:cubicBezTo>
                    <a:cubicBezTo>
                      <a:pt x="51499" y="437014"/>
                      <a:pt x="60261" y="439681"/>
                      <a:pt x="69024" y="441205"/>
                    </a:cubicBezTo>
                    <a:cubicBezTo>
                      <a:pt x="63183" y="445142"/>
                      <a:pt x="57849" y="449396"/>
                      <a:pt x="58611" y="456826"/>
                    </a:cubicBezTo>
                    <a:cubicBezTo>
                      <a:pt x="39027" y="456178"/>
                      <a:pt x="19457" y="458617"/>
                      <a:pt x="635" y="464065"/>
                    </a:cubicBezTo>
                    <a:cubicBezTo>
                      <a:pt x="635" y="464065"/>
                      <a:pt x="635" y="464065"/>
                      <a:pt x="635" y="464065"/>
                    </a:cubicBezTo>
                    <a:cubicBezTo>
                      <a:pt x="12573" y="463430"/>
                      <a:pt x="24511" y="462477"/>
                      <a:pt x="36449" y="461588"/>
                    </a:cubicBezTo>
                    <a:cubicBezTo>
                      <a:pt x="44005" y="461080"/>
                      <a:pt x="51753" y="461017"/>
                      <a:pt x="59309" y="460001"/>
                    </a:cubicBezTo>
                    <a:cubicBezTo>
                      <a:pt x="60204" y="462681"/>
                      <a:pt x="61462" y="465221"/>
                      <a:pt x="63055" y="467557"/>
                    </a:cubicBezTo>
                    <a:cubicBezTo>
                      <a:pt x="64516" y="469843"/>
                      <a:pt x="65659" y="471875"/>
                      <a:pt x="66675" y="473907"/>
                    </a:cubicBezTo>
                    <a:cubicBezTo>
                      <a:pt x="58915" y="476714"/>
                      <a:pt x="51308" y="479914"/>
                      <a:pt x="43879" y="483496"/>
                    </a:cubicBezTo>
                    <a:cubicBezTo>
                      <a:pt x="33147" y="488131"/>
                      <a:pt x="22479" y="493021"/>
                      <a:pt x="12129" y="498418"/>
                    </a:cubicBezTo>
                    <a:cubicBezTo>
                      <a:pt x="12129" y="498418"/>
                      <a:pt x="12129" y="498418"/>
                      <a:pt x="12129" y="498418"/>
                    </a:cubicBezTo>
                    <a:cubicBezTo>
                      <a:pt x="24003" y="494481"/>
                      <a:pt x="35687" y="490100"/>
                      <a:pt x="47371" y="485718"/>
                    </a:cubicBezTo>
                    <a:cubicBezTo>
                      <a:pt x="54229" y="483178"/>
                      <a:pt x="61786" y="481083"/>
                      <a:pt x="68580" y="477908"/>
                    </a:cubicBezTo>
                    <a:cubicBezTo>
                      <a:pt x="70352" y="482131"/>
                      <a:pt x="71260" y="486664"/>
                      <a:pt x="71247" y="491243"/>
                    </a:cubicBezTo>
                    <a:lnTo>
                      <a:pt x="65659" y="494735"/>
                    </a:lnTo>
                    <a:cubicBezTo>
                      <a:pt x="59309" y="498863"/>
                      <a:pt x="52324" y="502927"/>
                      <a:pt x="46038" y="507435"/>
                    </a:cubicBezTo>
                    <a:cubicBezTo>
                      <a:pt x="46038" y="507435"/>
                      <a:pt x="46038" y="507435"/>
                      <a:pt x="46038" y="507435"/>
                    </a:cubicBezTo>
                    <a:cubicBezTo>
                      <a:pt x="52388" y="504514"/>
                      <a:pt x="59182" y="501085"/>
                      <a:pt x="65659" y="497529"/>
                    </a:cubicBezTo>
                    <a:lnTo>
                      <a:pt x="71184" y="494672"/>
                    </a:lnTo>
                    <a:cubicBezTo>
                      <a:pt x="71272" y="499587"/>
                      <a:pt x="72968" y="504337"/>
                      <a:pt x="76010" y="508197"/>
                    </a:cubicBezTo>
                    <a:cubicBezTo>
                      <a:pt x="73343" y="510420"/>
                      <a:pt x="70739" y="512642"/>
                      <a:pt x="68072" y="514547"/>
                    </a:cubicBezTo>
                    <a:cubicBezTo>
                      <a:pt x="60325" y="520516"/>
                      <a:pt x="52324" y="526295"/>
                      <a:pt x="44895" y="532645"/>
                    </a:cubicBezTo>
                    <a:lnTo>
                      <a:pt x="44895" y="532645"/>
                    </a:lnTo>
                    <a:cubicBezTo>
                      <a:pt x="53016" y="528378"/>
                      <a:pt x="60827" y="523539"/>
                      <a:pt x="68263" y="518167"/>
                    </a:cubicBezTo>
                    <a:cubicBezTo>
                      <a:pt x="71565" y="515881"/>
                      <a:pt x="75184" y="513468"/>
                      <a:pt x="78613" y="510928"/>
                    </a:cubicBezTo>
                    <a:cubicBezTo>
                      <a:pt x="91313" y="522485"/>
                      <a:pt x="119126" y="512833"/>
                      <a:pt x="129921" y="517976"/>
                    </a:cubicBezTo>
                    <a:cubicBezTo>
                      <a:pt x="140716" y="523120"/>
                      <a:pt x="115824" y="534931"/>
                      <a:pt x="125476" y="539566"/>
                    </a:cubicBezTo>
                    <a:cubicBezTo>
                      <a:pt x="135128" y="544202"/>
                      <a:pt x="145352" y="564585"/>
                      <a:pt x="132905" y="569030"/>
                    </a:cubicBezTo>
                    <a:cubicBezTo>
                      <a:pt x="120460" y="573475"/>
                      <a:pt x="126555" y="582238"/>
                      <a:pt x="135001" y="586302"/>
                    </a:cubicBezTo>
                    <a:cubicBezTo>
                      <a:pt x="143447" y="590366"/>
                      <a:pt x="147701" y="607892"/>
                      <a:pt x="137795" y="611385"/>
                    </a:cubicBezTo>
                    <a:cubicBezTo>
                      <a:pt x="127889" y="614877"/>
                      <a:pt x="135636" y="625164"/>
                      <a:pt x="146495" y="630435"/>
                    </a:cubicBezTo>
                    <a:cubicBezTo>
                      <a:pt x="157353" y="635705"/>
                      <a:pt x="154242" y="646754"/>
                      <a:pt x="149035" y="657613"/>
                    </a:cubicBezTo>
                    <a:cubicBezTo>
                      <a:pt x="143828" y="668471"/>
                      <a:pt x="149797" y="663963"/>
                      <a:pt x="157607" y="667646"/>
                    </a:cubicBezTo>
                    <a:cubicBezTo>
                      <a:pt x="167316" y="671697"/>
                      <a:pt x="171901" y="682854"/>
                      <a:pt x="167850" y="692563"/>
                    </a:cubicBezTo>
                    <a:cubicBezTo>
                      <a:pt x="167780" y="692728"/>
                      <a:pt x="167710" y="692887"/>
                      <a:pt x="167640" y="693046"/>
                    </a:cubicBezTo>
                    <a:cubicBezTo>
                      <a:pt x="162116" y="704476"/>
                      <a:pt x="168783" y="707651"/>
                      <a:pt x="177673" y="704476"/>
                    </a:cubicBezTo>
                    <a:cubicBezTo>
                      <a:pt x="186563" y="701301"/>
                      <a:pt x="199073" y="715461"/>
                      <a:pt x="193611" y="726955"/>
                    </a:cubicBezTo>
                    <a:cubicBezTo>
                      <a:pt x="188151" y="738448"/>
                      <a:pt x="194755" y="741560"/>
                      <a:pt x="202755" y="738702"/>
                    </a:cubicBezTo>
                    <a:cubicBezTo>
                      <a:pt x="210757" y="735845"/>
                      <a:pt x="220790" y="744417"/>
                      <a:pt x="221043" y="756355"/>
                    </a:cubicBezTo>
                    <a:cubicBezTo>
                      <a:pt x="221298" y="768293"/>
                      <a:pt x="220155" y="776675"/>
                      <a:pt x="227393" y="774135"/>
                    </a:cubicBezTo>
                    <a:lnTo>
                      <a:pt x="238951" y="770071"/>
                    </a:lnTo>
                    <a:cubicBezTo>
                      <a:pt x="249650" y="768122"/>
                      <a:pt x="260217" y="774110"/>
                      <a:pt x="264033" y="784295"/>
                    </a:cubicBezTo>
                    <a:cubicBezTo>
                      <a:pt x="268097" y="795852"/>
                      <a:pt x="268986" y="795535"/>
                      <a:pt x="276733" y="792741"/>
                    </a:cubicBezTo>
                    <a:lnTo>
                      <a:pt x="284734" y="789883"/>
                    </a:lnTo>
                    <a:cubicBezTo>
                      <a:pt x="295466" y="786137"/>
                      <a:pt x="300419" y="780358"/>
                      <a:pt x="305181" y="793693"/>
                    </a:cubicBezTo>
                    <a:cubicBezTo>
                      <a:pt x="309944" y="807028"/>
                      <a:pt x="324231" y="786518"/>
                      <a:pt x="336931" y="792550"/>
                    </a:cubicBezTo>
                    <a:cubicBezTo>
                      <a:pt x="349631" y="798583"/>
                      <a:pt x="356616" y="805695"/>
                      <a:pt x="360045" y="798456"/>
                    </a:cubicBezTo>
                    <a:cubicBezTo>
                      <a:pt x="363474" y="791217"/>
                      <a:pt x="376936" y="772421"/>
                      <a:pt x="387795" y="777628"/>
                    </a:cubicBezTo>
                    <a:cubicBezTo>
                      <a:pt x="398653" y="782835"/>
                      <a:pt x="408749" y="780231"/>
                      <a:pt x="405257" y="770452"/>
                    </a:cubicBezTo>
                    <a:cubicBezTo>
                      <a:pt x="401765" y="760673"/>
                      <a:pt x="425260" y="750386"/>
                      <a:pt x="433705" y="754450"/>
                    </a:cubicBezTo>
                    <a:cubicBezTo>
                      <a:pt x="442151" y="758514"/>
                      <a:pt x="445389" y="747275"/>
                      <a:pt x="442214" y="738385"/>
                    </a:cubicBezTo>
                    <a:cubicBezTo>
                      <a:pt x="439039" y="729495"/>
                      <a:pt x="459042" y="732416"/>
                      <a:pt x="464249" y="721621"/>
                    </a:cubicBezTo>
                    <a:cubicBezTo>
                      <a:pt x="469455" y="710826"/>
                      <a:pt x="450152" y="718573"/>
                      <a:pt x="457899" y="702888"/>
                    </a:cubicBezTo>
                    <a:cubicBezTo>
                      <a:pt x="460223" y="698113"/>
                      <a:pt x="464096" y="694265"/>
                      <a:pt x="468884" y="691966"/>
                    </a:cubicBezTo>
                    <a:cubicBezTo>
                      <a:pt x="468884" y="691966"/>
                      <a:pt x="451549" y="696411"/>
                      <a:pt x="450405" y="707524"/>
                    </a:cubicBezTo>
                    <a:cubicBezTo>
                      <a:pt x="449263" y="718636"/>
                      <a:pt x="456755" y="719271"/>
                      <a:pt x="442659" y="724288"/>
                    </a:cubicBezTo>
                    <a:cubicBezTo>
                      <a:pt x="428561" y="729304"/>
                      <a:pt x="437452" y="732162"/>
                      <a:pt x="435674" y="746068"/>
                    </a:cubicBezTo>
                    <a:cubicBezTo>
                      <a:pt x="433896" y="759975"/>
                      <a:pt x="426847" y="745687"/>
                      <a:pt x="409067" y="751974"/>
                    </a:cubicBezTo>
                    <a:cubicBezTo>
                      <a:pt x="391287" y="758260"/>
                      <a:pt x="400558" y="764674"/>
                      <a:pt x="384111" y="756990"/>
                    </a:cubicBezTo>
                    <a:cubicBezTo>
                      <a:pt x="367665" y="749307"/>
                      <a:pt x="361569" y="778326"/>
                      <a:pt x="350838" y="768738"/>
                    </a:cubicBezTo>
                    <a:cubicBezTo>
                      <a:pt x="340106" y="759149"/>
                      <a:pt x="342519" y="771659"/>
                      <a:pt x="323469" y="778390"/>
                    </a:cubicBezTo>
                    <a:cubicBezTo>
                      <a:pt x="304419" y="785121"/>
                      <a:pt x="304419" y="777691"/>
                      <a:pt x="297624" y="769436"/>
                    </a:cubicBezTo>
                    <a:cubicBezTo>
                      <a:pt x="290830" y="761181"/>
                      <a:pt x="278194" y="772992"/>
                      <a:pt x="270129" y="769436"/>
                    </a:cubicBezTo>
                    <a:cubicBezTo>
                      <a:pt x="262065" y="765880"/>
                      <a:pt x="266065" y="754196"/>
                      <a:pt x="269049" y="739782"/>
                    </a:cubicBezTo>
                    <a:cubicBezTo>
                      <a:pt x="272034" y="725367"/>
                      <a:pt x="230061" y="754196"/>
                      <a:pt x="230949" y="739274"/>
                    </a:cubicBezTo>
                    <a:cubicBezTo>
                      <a:pt x="231839" y="724351"/>
                      <a:pt x="236157" y="718065"/>
                      <a:pt x="223076" y="722637"/>
                    </a:cubicBezTo>
                    <a:cubicBezTo>
                      <a:pt x="214630" y="726161"/>
                      <a:pt x="204921" y="722173"/>
                      <a:pt x="201397" y="713721"/>
                    </a:cubicBezTo>
                    <a:cubicBezTo>
                      <a:pt x="199454" y="709054"/>
                      <a:pt x="199739" y="703758"/>
                      <a:pt x="202184" y="699332"/>
                    </a:cubicBezTo>
                    <a:cubicBezTo>
                      <a:pt x="210058" y="682822"/>
                      <a:pt x="224663" y="664661"/>
                      <a:pt x="206883" y="670948"/>
                    </a:cubicBezTo>
                    <a:cubicBezTo>
                      <a:pt x="189103" y="677234"/>
                      <a:pt x="192659" y="669614"/>
                      <a:pt x="179768" y="659454"/>
                    </a:cubicBezTo>
                    <a:cubicBezTo>
                      <a:pt x="166878" y="649294"/>
                      <a:pt x="189738" y="649929"/>
                      <a:pt x="196088" y="636658"/>
                    </a:cubicBezTo>
                    <a:cubicBezTo>
                      <a:pt x="202438" y="623386"/>
                      <a:pt x="162560" y="632467"/>
                      <a:pt x="157988" y="618814"/>
                    </a:cubicBezTo>
                    <a:cubicBezTo>
                      <a:pt x="153416" y="605162"/>
                      <a:pt x="178181" y="600336"/>
                      <a:pt x="165354" y="594176"/>
                    </a:cubicBezTo>
                    <a:cubicBezTo>
                      <a:pt x="152527" y="588017"/>
                      <a:pt x="145733" y="568776"/>
                      <a:pt x="167767" y="561283"/>
                    </a:cubicBezTo>
                    <a:cubicBezTo>
                      <a:pt x="189802" y="553790"/>
                      <a:pt x="155067" y="540773"/>
                      <a:pt x="142367" y="534804"/>
                    </a:cubicBezTo>
                    <a:cubicBezTo>
                      <a:pt x="129667" y="528835"/>
                      <a:pt x="149860" y="531502"/>
                      <a:pt x="143828" y="514230"/>
                    </a:cubicBezTo>
                    <a:cubicBezTo>
                      <a:pt x="137795" y="496958"/>
                      <a:pt x="81280" y="512833"/>
                      <a:pt x="91630" y="491243"/>
                    </a:cubicBezTo>
                    <a:cubicBezTo>
                      <a:pt x="101981" y="469653"/>
                      <a:pt x="58674" y="454349"/>
                      <a:pt x="73851" y="456127"/>
                    </a:cubicBezTo>
                    <a:cubicBezTo>
                      <a:pt x="89027" y="457905"/>
                      <a:pt x="97218" y="446539"/>
                      <a:pt x="91758" y="431108"/>
                    </a:cubicBezTo>
                    <a:cubicBezTo>
                      <a:pt x="86297" y="415678"/>
                      <a:pt x="110808" y="432378"/>
                      <a:pt x="128715" y="426092"/>
                    </a:cubicBezTo>
                    <a:cubicBezTo>
                      <a:pt x="146622" y="419805"/>
                      <a:pt x="103886" y="407042"/>
                      <a:pt x="110680" y="401390"/>
                    </a:cubicBezTo>
                    <a:cubicBezTo>
                      <a:pt x="117475" y="395739"/>
                      <a:pt x="133668" y="413646"/>
                      <a:pt x="146622" y="401073"/>
                    </a:cubicBezTo>
                    <a:cubicBezTo>
                      <a:pt x="159576" y="388500"/>
                      <a:pt x="122809" y="359290"/>
                      <a:pt x="148844" y="378911"/>
                    </a:cubicBezTo>
                    <a:cubicBezTo>
                      <a:pt x="174879" y="398533"/>
                      <a:pt x="229235" y="387230"/>
                      <a:pt x="201232" y="379800"/>
                    </a:cubicBezTo>
                    <a:cubicBezTo>
                      <a:pt x="173228" y="372371"/>
                      <a:pt x="143574" y="339351"/>
                      <a:pt x="162052" y="336811"/>
                    </a:cubicBezTo>
                    <a:cubicBezTo>
                      <a:pt x="180530" y="334271"/>
                      <a:pt x="184849" y="321063"/>
                      <a:pt x="172403" y="315157"/>
                    </a:cubicBezTo>
                    <a:cubicBezTo>
                      <a:pt x="159957" y="309252"/>
                      <a:pt x="147765" y="301314"/>
                      <a:pt x="161099" y="286646"/>
                    </a:cubicBezTo>
                    <a:cubicBezTo>
                      <a:pt x="174435" y="271977"/>
                      <a:pt x="129921" y="260230"/>
                      <a:pt x="161099" y="258515"/>
                    </a:cubicBezTo>
                    <a:cubicBezTo>
                      <a:pt x="192278" y="256801"/>
                      <a:pt x="236157" y="245815"/>
                      <a:pt x="200279" y="244672"/>
                    </a:cubicBezTo>
                    <a:cubicBezTo>
                      <a:pt x="164402" y="243529"/>
                      <a:pt x="130429" y="225622"/>
                      <a:pt x="139891" y="219272"/>
                    </a:cubicBezTo>
                    <a:cubicBezTo>
                      <a:pt x="149352" y="212922"/>
                      <a:pt x="144907" y="210827"/>
                      <a:pt x="143002" y="192094"/>
                    </a:cubicBezTo>
                    <a:cubicBezTo>
                      <a:pt x="141097" y="173362"/>
                      <a:pt x="196279" y="185046"/>
                      <a:pt x="201867" y="173044"/>
                    </a:cubicBezTo>
                    <a:cubicBezTo>
                      <a:pt x="207455" y="161043"/>
                      <a:pt x="149860" y="163964"/>
                      <a:pt x="137541" y="153994"/>
                    </a:cubicBezTo>
                    <a:cubicBezTo>
                      <a:pt x="125222" y="144025"/>
                      <a:pt x="144971" y="144660"/>
                      <a:pt x="140335" y="131579"/>
                    </a:cubicBezTo>
                    <a:cubicBezTo>
                      <a:pt x="135699" y="118498"/>
                      <a:pt x="121285" y="93479"/>
                      <a:pt x="153035" y="108465"/>
                    </a:cubicBezTo>
                    <a:cubicBezTo>
                      <a:pt x="184785" y="123451"/>
                      <a:pt x="205804" y="119895"/>
                      <a:pt x="192088" y="109417"/>
                    </a:cubicBezTo>
                    <a:cubicBezTo>
                      <a:pt x="178372" y="98940"/>
                      <a:pt x="174879" y="70047"/>
                      <a:pt x="190818" y="60395"/>
                    </a:cubicBezTo>
                    <a:cubicBezTo>
                      <a:pt x="206756" y="50743"/>
                      <a:pt x="222568" y="88526"/>
                      <a:pt x="232918" y="84970"/>
                    </a:cubicBezTo>
                    <a:cubicBezTo>
                      <a:pt x="243268" y="81414"/>
                      <a:pt x="216408" y="40012"/>
                      <a:pt x="232283" y="39758"/>
                    </a:cubicBezTo>
                    <a:cubicBezTo>
                      <a:pt x="248158" y="39504"/>
                      <a:pt x="239776" y="19184"/>
                      <a:pt x="260033" y="19946"/>
                    </a:cubicBezTo>
                    <a:cubicBezTo>
                      <a:pt x="280289" y="20708"/>
                      <a:pt x="271653" y="67952"/>
                      <a:pt x="275209" y="78048"/>
                    </a:cubicBezTo>
                    <a:cubicBezTo>
                      <a:pt x="278765" y="88145"/>
                      <a:pt x="288861" y="73222"/>
                      <a:pt x="295211" y="47632"/>
                    </a:cubicBezTo>
                    <a:cubicBezTo>
                      <a:pt x="301561" y="22041"/>
                      <a:pt x="302324" y="5595"/>
                      <a:pt x="320230" y="10738"/>
                    </a:cubicBezTo>
                    <a:cubicBezTo>
                      <a:pt x="330264" y="13596"/>
                      <a:pt x="335090" y="12008"/>
                      <a:pt x="337376" y="9976"/>
                    </a:cubicBezTo>
                    <a:cubicBezTo>
                      <a:pt x="325565" y="8770"/>
                      <a:pt x="307530" y="-5200"/>
                      <a:pt x="303974" y="2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8" name="Google Shape;2458;p34"/>
              <p:cNvSpPr/>
              <p:nvPr/>
            </p:nvSpPr>
            <p:spPr>
              <a:xfrm>
                <a:off x="3697444" y="378853"/>
                <a:ext cx="11809" cy="29957"/>
              </a:xfrm>
              <a:custGeom>
                <a:rect b="b" l="l" r="r" t="t"/>
                <a:pathLst>
                  <a:path extrusionOk="0" h="42342" w="16691">
                    <a:moveTo>
                      <a:pt x="12818" y="4826"/>
                    </a:moveTo>
                    <a:cubicBezTo>
                      <a:pt x="13656" y="2902"/>
                      <a:pt x="14996" y="1236"/>
                      <a:pt x="16691" y="0"/>
                    </a:cubicBezTo>
                    <a:cubicBezTo>
                      <a:pt x="12532" y="74"/>
                      <a:pt x="8500" y="1426"/>
                      <a:pt x="5134" y="3874"/>
                    </a:cubicBezTo>
                    <a:cubicBezTo>
                      <a:pt x="-7566" y="11430"/>
                      <a:pt x="7293" y="38862"/>
                      <a:pt x="7293" y="38862"/>
                    </a:cubicBezTo>
                    <a:cubicBezTo>
                      <a:pt x="6957" y="40187"/>
                      <a:pt x="6195" y="41368"/>
                      <a:pt x="5134" y="42228"/>
                    </a:cubicBezTo>
                    <a:cubicBezTo>
                      <a:pt x="6881" y="42475"/>
                      <a:pt x="8659" y="42322"/>
                      <a:pt x="10341" y="41783"/>
                    </a:cubicBezTo>
                    <a:cubicBezTo>
                      <a:pt x="21899" y="37719"/>
                      <a:pt x="6912" y="17208"/>
                      <a:pt x="12818" y="482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9" name="Google Shape;2459;p34"/>
              <p:cNvSpPr/>
              <p:nvPr/>
            </p:nvSpPr>
            <p:spPr>
              <a:xfrm>
                <a:off x="3733299" y="489814"/>
                <a:ext cx="42151" cy="42164"/>
              </a:xfrm>
              <a:custGeom>
                <a:rect b="b" l="l" r="r" t="t"/>
                <a:pathLst>
                  <a:path extrusionOk="0" h="59596" w="59578">
                    <a:moveTo>
                      <a:pt x="1677" y="39622"/>
                    </a:moveTo>
                    <a:cubicBezTo>
                      <a:pt x="-3752" y="24096"/>
                      <a:pt x="4433" y="7108"/>
                      <a:pt x="19959" y="1678"/>
                    </a:cubicBezTo>
                    <a:cubicBezTo>
                      <a:pt x="35485" y="-3752"/>
                      <a:pt x="52471" y="4432"/>
                      <a:pt x="57900" y="19958"/>
                    </a:cubicBezTo>
                    <a:cubicBezTo>
                      <a:pt x="63311" y="35422"/>
                      <a:pt x="55214" y="52351"/>
                      <a:pt x="39777" y="57846"/>
                    </a:cubicBezTo>
                    <a:cubicBezTo>
                      <a:pt x="24328" y="63383"/>
                      <a:pt x="7310" y="55348"/>
                      <a:pt x="1772" y="39898"/>
                    </a:cubicBezTo>
                    <a:cubicBezTo>
                      <a:pt x="1741" y="39806"/>
                      <a:pt x="1709" y="39714"/>
                      <a:pt x="1677" y="3962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0" name="Google Shape;2460;p34"/>
              <p:cNvSpPr/>
              <p:nvPr/>
            </p:nvSpPr>
            <p:spPr>
              <a:xfrm>
                <a:off x="3592880" y="744709"/>
                <a:ext cx="72972" cy="16185"/>
              </a:xfrm>
              <a:custGeom>
                <a:rect b="b" l="l" r="r" t="t"/>
                <a:pathLst>
                  <a:path extrusionOk="0" h="22877" w="103140">
                    <a:moveTo>
                      <a:pt x="103141" y="14839"/>
                    </a:moveTo>
                    <a:cubicBezTo>
                      <a:pt x="87583" y="10013"/>
                      <a:pt x="71010" y="16617"/>
                      <a:pt x="54944" y="14839"/>
                    </a:cubicBezTo>
                    <a:cubicBezTo>
                      <a:pt x="36561" y="11740"/>
                      <a:pt x="18540" y="6781"/>
                      <a:pt x="1160" y="44"/>
                    </a:cubicBezTo>
                    <a:cubicBezTo>
                      <a:pt x="690" y="-109"/>
                      <a:pt x="195" y="152"/>
                      <a:pt x="42" y="621"/>
                    </a:cubicBezTo>
                    <a:cubicBezTo>
                      <a:pt x="-79" y="996"/>
                      <a:pt x="67" y="1409"/>
                      <a:pt x="398" y="1631"/>
                    </a:cubicBezTo>
                    <a:cubicBezTo>
                      <a:pt x="16844" y="11664"/>
                      <a:pt x="32148" y="20046"/>
                      <a:pt x="51198" y="22459"/>
                    </a:cubicBezTo>
                    <a:cubicBezTo>
                      <a:pt x="70248" y="24872"/>
                      <a:pt x="84725" y="16109"/>
                      <a:pt x="102887" y="15093"/>
                    </a:cubicBezTo>
                    <a:cubicBezTo>
                      <a:pt x="103141" y="15093"/>
                      <a:pt x="103141" y="14903"/>
                      <a:pt x="103141" y="1483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1" name="Google Shape;2461;p34"/>
              <p:cNvSpPr/>
              <p:nvPr/>
            </p:nvSpPr>
            <p:spPr>
              <a:xfrm>
                <a:off x="3609083" y="691248"/>
                <a:ext cx="80066" cy="16089"/>
              </a:xfrm>
              <a:custGeom>
                <a:rect b="b" l="l" r="r" t="t"/>
                <a:pathLst>
                  <a:path extrusionOk="0" h="22741" w="113168">
                    <a:moveTo>
                      <a:pt x="112522" y="43"/>
                    </a:moveTo>
                    <a:cubicBezTo>
                      <a:pt x="105861" y="1250"/>
                      <a:pt x="99549" y="3917"/>
                      <a:pt x="94043" y="7854"/>
                    </a:cubicBezTo>
                    <a:cubicBezTo>
                      <a:pt x="83414" y="13620"/>
                      <a:pt x="71095" y="15467"/>
                      <a:pt x="59246" y="13061"/>
                    </a:cubicBezTo>
                    <a:cubicBezTo>
                      <a:pt x="51226" y="11594"/>
                      <a:pt x="43078" y="10908"/>
                      <a:pt x="34925" y="11029"/>
                    </a:cubicBezTo>
                    <a:cubicBezTo>
                      <a:pt x="22797" y="11791"/>
                      <a:pt x="12002" y="14204"/>
                      <a:pt x="0" y="9568"/>
                    </a:cubicBezTo>
                    <a:lnTo>
                      <a:pt x="0" y="10013"/>
                    </a:lnTo>
                    <a:cubicBezTo>
                      <a:pt x="8382" y="14121"/>
                      <a:pt x="17481" y="16534"/>
                      <a:pt x="26797" y="17125"/>
                    </a:cubicBezTo>
                    <a:cubicBezTo>
                      <a:pt x="37910" y="18522"/>
                      <a:pt x="48895" y="20617"/>
                      <a:pt x="60008" y="21887"/>
                    </a:cubicBezTo>
                    <a:cubicBezTo>
                      <a:pt x="68904" y="23570"/>
                      <a:pt x="78093" y="22757"/>
                      <a:pt x="86551" y="19538"/>
                    </a:cubicBezTo>
                    <a:cubicBezTo>
                      <a:pt x="96710" y="14966"/>
                      <a:pt x="102426" y="4806"/>
                      <a:pt x="112903" y="869"/>
                    </a:cubicBezTo>
                    <a:cubicBezTo>
                      <a:pt x="113131" y="761"/>
                      <a:pt x="113233" y="494"/>
                      <a:pt x="113125" y="265"/>
                    </a:cubicBezTo>
                    <a:cubicBezTo>
                      <a:pt x="113018" y="37"/>
                      <a:pt x="112750" y="-65"/>
                      <a:pt x="112522" y="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2" name="Google Shape;2462;p34"/>
              <p:cNvSpPr/>
              <p:nvPr/>
            </p:nvSpPr>
            <p:spPr>
              <a:xfrm>
                <a:off x="3609172" y="623633"/>
                <a:ext cx="78714" cy="26473"/>
              </a:xfrm>
              <a:custGeom>
                <a:rect b="b" l="l" r="r" t="t"/>
                <a:pathLst>
                  <a:path extrusionOk="0" h="37417" w="111256">
                    <a:moveTo>
                      <a:pt x="110363" y="144"/>
                    </a:moveTo>
                    <a:cubicBezTo>
                      <a:pt x="104965" y="7809"/>
                      <a:pt x="98311" y="14508"/>
                      <a:pt x="90678" y="19956"/>
                    </a:cubicBezTo>
                    <a:cubicBezTo>
                      <a:pt x="80753" y="26719"/>
                      <a:pt x="68675" y="29570"/>
                      <a:pt x="56769" y="27957"/>
                    </a:cubicBezTo>
                    <a:cubicBezTo>
                      <a:pt x="37719" y="27068"/>
                      <a:pt x="19621" y="33863"/>
                      <a:pt x="381" y="31386"/>
                    </a:cubicBezTo>
                    <a:cubicBezTo>
                      <a:pt x="171" y="31386"/>
                      <a:pt x="0" y="31558"/>
                      <a:pt x="0" y="31767"/>
                    </a:cubicBezTo>
                    <a:cubicBezTo>
                      <a:pt x="0" y="31977"/>
                      <a:pt x="171" y="32148"/>
                      <a:pt x="381" y="32148"/>
                    </a:cubicBezTo>
                    <a:cubicBezTo>
                      <a:pt x="12027" y="34377"/>
                      <a:pt x="23831" y="35635"/>
                      <a:pt x="35687" y="35895"/>
                    </a:cubicBezTo>
                    <a:cubicBezTo>
                      <a:pt x="47606" y="37374"/>
                      <a:pt x="59633" y="37774"/>
                      <a:pt x="71628" y="37101"/>
                    </a:cubicBezTo>
                    <a:cubicBezTo>
                      <a:pt x="92011" y="34625"/>
                      <a:pt x="103378" y="18051"/>
                      <a:pt x="111252" y="652"/>
                    </a:cubicBezTo>
                    <a:cubicBezTo>
                      <a:pt x="111315" y="208"/>
                      <a:pt x="110680" y="-237"/>
                      <a:pt x="110363" y="14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3" name="Google Shape;2463;p34"/>
              <p:cNvSpPr/>
              <p:nvPr/>
            </p:nvSpPr>
            <p:spPr>
              <a:xfrm>
                <a:off x="3622223" y="576207"/>
                <a:ext cx="56456" cy="19479"/>
              </a:xfrm>
              <a:custGeom>
                <a:rect b="b" l="l" r="r" t="t"/>
                <a:pathLst>
                  <a:path extrusionOk="0" h="27532" w="79797">
                    <a:moveTo>
                      <a:pt x="79566" y="45"/>
                    </a:moveTo>
                    <a:cubicBezTo>
                      <a:pt x="76295" y="4604"/>
                      <a:pt x="72619" y="8852"/>
                      <a:pt x="68580" y="12745"/>
                    </a:cubicBezTo>
                    <a:cubicBezTo>
                      <a:pt x="61087" y="19476"/>
                      <a:pt x="51245" y="19095"/>
                      <a:pt x="41656" y="20111"/>
                    </a:cubicBezTo>
                    <a:cubicBezTo>
                      <a:pt x="27749" y="21381"/>
                      <a:pt x="14224" y="24429"/>
                      <a:pt x="381" y="26461"/>
                    </a:cubicBezTo>
                    <a:cubicBezTo>
                      <a:pt x="172" y="26461"/>
                      <a:pt x="0" y="26632"/>
                      <a:pt x="0" y="26842"/>
                    </a:cubicBezTo>
                    <a:cubicBezTo>
                      <a:pt x="0" y="27052"/>
                      <a:pt x="172" y="27223"/>
                      <a:pt x="381" y="27223"/>
                    </a:cubicBezTo>
                    <a:cubicBezTo>
                      <a:pt x="19812" y="27223"/>
                      <a:pt x="40068" y="28937"/>
                      <a:pt x="59182" y="24302"/>
                    </a:cubicBezTo>
                    <a:cubicBezTo>
                      <a:pt x="70929" y="21508"/>
                      <a:pt x="76708" y="11602"/>
                      <a:pt x="79756" y="616"/>
                    </a:cubicBezTo>
                    <a:cubicBezTo>
                      <a:pt x="79883" y="45"/>
                      <a:pt x="79692" y="-82"/>
                      <a:pt x="79566" y="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4" name="Google Shape;2464;p34"/>
              <p:cNvSpPr/>
              <p:nvPr/>
            </p:nvSpPr>
            <p:spPr>
              <a:xfrm>
                <a:off x="3617581" y="543427"/>
                <a:ext cx="42748" cy="19510"/>
              </a:xfrm>
              <a:custGeom>
                <a:rect b="b" l="l" r="r" t="t"/>
                <a:pathLst>
                  <a:path extrusionOk="0" h="27576" w="60421">
                    <a:moveTo>
                      <a:pt x="59278" y="292"/>
                    </a:moveTo>
                    <a:cubicBezTo>
                      <a:pt x="57818" y="3213"/>
                      <a:pt x="56675" y="6642"/>
                      <a:pt x="54960" y="9182"/>
                    </a:cubicBezTo>
                    <a:cubicBezTo>
                      <a:pt x="49499" y="18326"/>
                      <a:pt x="41117" y="19278"/>
                      <a:pt x="31465" y="20675"/>
                    </a:cubicBezTo>
                    <a:lnTo>
                      <a:pt x="478" y="25184"/>
                    </a:lnTo>
                    <a:cubicBezTo>
                      <a:pt x="-94" y="25184"/>
                      <a:pt x="-221" y="26200"/>
                      <a:pt x="478" y="26263"/>
                    </a:cubicBezTo>
                    <a:cubicBezTo>
                      <a:pt x="22766" y="28994"/>
                      <a:pt x="58961" y="30264"/>
                      <a:pt x="60422" y="482"/>
                    </a:cubicBezTo>
                    <a:cubicBezTo>
                      <a:pt x="60358" y="-89"/>
                      <a:pt x="59469" y="-153"/>
                      <a:pt x="59278" y="2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5" name="Google Shape;2465;p34"/>
              <p:cNvSpPr/>
              <p:nvPr/>
            </p:nvSpPr>
            <p:spPr>
              <a:xfrm>
                <a:off x="3591136" y="778593"/>
                <a:ext cx="36126" cy="6484"/>
              </a:xfrm>
              <a:custGeom>
                <a:rect b="b" l="l" r="r" t="t"/>
                <a:pathLst>
                  <a:path extrusionOk="0" h="9165" w="51062">
                    <a:moveTo>
                      <a:pt x="50428" y="12"/>
                    </a:moveTo>
                    <a:cubicBezTo>
                      <a:pt x="34998" y="7315"/>
                      <a:pt x="16329" y="2997"/>
                      <a:pt x="263" y="12"/>
                    </a:cubicBezTo>
                    <a:cubicBezTo>
                      <a:pt x="15" y="146"/>
                      <a:pt x="-74" y="457"/>
                      <a:pt x="66" y="705"/>
                    </a:cubicBezTo>
                    <a:cubicBezTo>
                      <a:pt x="111" y="787"/>
                      <a:pt x="180" y="857"/>
                      <a:pt x="263" y="901"/>
                    </a:cubicBezTo>
                    <a:cubicBezTo>
                      <a:pt x="16963" y="8839"/>
                      <a:pt x="35569" y="14871"/>
                      <a:pt x="51063" y="330"/>
                    </a:cubicBezTo>
                    <a:cubicBezTo>
                      <a:pt x="50682" y="139"/>
                      <a:pt x="50492" y="-51"/>
                      <a:pt x="50428" y="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6" name="Google Shape;2466;p34"/>
              <p:cNvSpPr/>
              <p:nvPr/>
            </p:nvSpPr>
            <p:spPr>
              <a:xfrm>
                <a:off x="3628772" y="893015"/>
                <a:ext cx="22475" cy="18747"/>
              </a:xfrm>
              <a:custGeom>
                <a:rect b="b" l="l" r="r" t="t"/>
                <a:pathLst>
                  <a:path extrusionOk="0" h="26498" w="31767">
                    <a:moveTo>
                      <a:pt x="31750" y="0"/>
                    </a:moveTo>
                    <a:cubicBezTo>
                      <a:pt x="18161" y="1651"/>
                      <a:pt x="6350" y="14668"/>
                      <a:pt x="0" y="25971"/>
                    </a:cubicBezTo>
                    <a:cubicBezTo>
                      <a:pt x="0" y="26289"/>
                      <a:pt x="0" y="26670"/>
                      <a:pt x="571" y="26416"/>
                    </a:cubicBezTo>
                    <a:cubicBezTo>
                      <a:pt x="6414" y="22161"/>
                      <a:pt x="12002" y="17907"/>
                      <a:pt x="17526" y="13144"/>
                    </a:cubicBezTo>
                    <a:cubicBezTo>
                      <a:pt x="22739" y="9500"/>
                      <a:pt x="27496" y="5232"/>
                      <a:pt x="31686" y="444"/>
                    </a:cubicBezTo>
                    <a:cubicBezTo>
                      <a:pt x="31686" y="444"/>
                      <a:pt x="31814" y="0"/>
                      <a:pt x="3175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7" name="Google Shape;2467;p34"/>
              <p:cNvSpPr/>
              <p:nvPr/>
            </p:nvSpPr>
            <p:spPr>
              <a:xfrm>
                <a:off x="3621122" y="869284"/>
                <a:ext cx="13463" cy="6622"/>
              </a:xfrm>
              <a:custGeom>
                <a:rect b="b" l="l" r="r" t="t"/>
                <a:pathLst>
                  <a:path extrusionOk="0" h="9360" w="19029">
                    <a:moveTo>
                      <a:pt x="18704" y="323"/>
                    </a:moveTo>
                    <a:cubicBezTo>
                      <a:pt x="14958" y="-407"/>
                      <a:pt x="11078" y="108"/>
                      <a:pt x="7655" y="1784"/>
                    </a:cubicBezTo>
                    <a:cubicBezTo>
                      <a:pt x="4334" y="2946"/>
                      <a:pt x="1598" y="5359"/>
                      <a:pt x="35" y="8515"/>
                    </a:cubicBezTo>
                    <a:cubicBezTo>
                      <a:pt x="-79" y="8845"/>
                      <a:pt x="92" y="9207"/>
                      <a:pt x="423" y="9328"/>
                    </a:cubicBezTo>
                    <a:cubicBezTo>
                      <a:pt x="544" y="9366"/>
                      <a:pt x="677" y="9372"/>
                      <a:pt x="797" y="9340"/>
                    </a:cubicBezTo>
                    <a:cubicBezTo>
                      <a:pt x="4023" y="8115"/>
                      <a:pt x="7185" y="6718"/>
                      <a:pt x="10259" y="5149"/>
                    </a:cubicBezTo>
                    <a:cubicBezTo>
                      <a:pt x="13116" y="3816"/>
                      <a:pt x="16164" y="3054"/>
                      <a:pt x="18958" y="1593"/>
                    </a:cubicBezTo>
                    <a:cubicBezTo>
                      <a:pt x="19213" y="1212"/>
                      <a:pt x="18704" y="451"/>
                      <a:pt x="18704" y="32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8" name="Google Shape;2468;p34"/>
              <p:cNvSpPr/>
              <p:nvPr/>
            </p:nvSpPr>
            <p:spPr>
              <a:xfrm>
                <a:off x="3589902" y="822831"/>
                <a:ext cx="25667" cy="5923"/>
              </a:xfrm>
              <a:custGeom>
                <a:rect b="b" l="l" r="r" t="t"/>
                <a:pathLst>
                  <a:path extrusionOk="0" h="8372" w="36279">
                    <a:moveTo>
                      <a:pt x="35920" y="943"/>
                    </a:moveTo>
                    <a:cubicBezTo>
                      <a:pt x="30059" y="-416"/>
                      <a:pt x="23950" y="-302"/>
                      <a:pt x="18140" y="1260"/>
                    </a:cubicBezTo>
                    <a:cubicBezTo>
                      <a:pt x="11764" y="2079"/>
                      <a:pt x="5643" y="4245"/>
                      <a:pt x="169" y="7610"/>
                    </a:cubicBezTo>
                    <a:cubicBezTo>
                      <a:pt x="-212" y="7610"/>
                      <a:pt x="169" y="8372"/>
                      <a:pt x="169" y="8372"/>
                    </a:cubicBezTo>
                    <a:cubicBezTo>
                      <a:pt x="8863" y="8004"/>
                      <a:pt x="17505" y="6899"/>
                      <a:pt x="26014" y="5070"/>
                    </a:cubicBezTo>
                    <a:cubicBezTo>
                      <a:pt x="27093" y="5070"/>
                      <a:pt x="36047" y="4054"/>
                      <a:pt x="36237" y="2784"/>
                    </a:cubicBezTo>
                    <a:lnTo>
                      <a:pt x="36237" y="2213"/>
                    </a:lnTo>
                    <a:cubicBezTo>
                      <a:pt x="36352" y="1762"/>
                      <a:pt x="36231" y="1286"/>
                      <a:pt x="35920" y="9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9" name="Google Shape;2469;p34"/>
              <p:cNvSpPr/>
              <p:nvPr/>
            </p:nvSpPr>
            <p:spPr>
              <a:xfrm>
                <a:off x="3597023" y="800972"/>
                <a:ext cx="15988" cy="3088"/>
              </a:xfrm>
              <a:custGeom>
                <a:rect b="b" l="l" r="r" t="t"/>
                <a:pathLst>
                  <a:path extrusionOk="0" h="4365" w="22598">
                    <a:moveTo>
                      <a:pt x="22408" y="903"/>
                    </a:moveTo>
                    <a:cubicBezTo>
                      <a:pt x="18757" y="148"/>
                      <a:pt x="15023" y="-125"/>
                      <a:pt x="11296" y="78"/>
                    </a:cubicBezTo>
                    <a:cubicBezTo>
                      <a:pt x="7619" y="-144"/>
                      <a:pt x="3923" y="110"/>
                      <a:pt x="310" y="840"/>
                    </a:cubicBezTo>
                    <a:cubicBezTo>
                      <a:pt x="-135" y="840"/>
                      <a:pt x="-71" y="1602"/>
                      <a:pt x="310" y="1792"/>
                    </a:cubicBezTo>
                    <a:cubicBezTo>
                      <a:pt x="7346" y="5355"/>
                      <a:pt x="15690" y="5209"/>
                      <a:pt x="22599" y="1411"/>
                    </a:cubicBezTo>
                    <a:lnTo>
                      <a:pt x="22408" y="90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0" name="Google Shape;2470;p34"/>
              <p:cNvSpPr/>
              <p:nvPr/>
            </p:nvSpPr>
            <p:spPr>
              <a:xfrm>
                <a:off x="3658238" y="906969"/>
                <a:ext cx="8696" cy="10385"/>
              </a:xfrm>
              <a:custGeom>
                <a:rect b="b" l="l" r="r" t="t"/>
                <a:pathLst>
                  <a:path extrusionOk="0" h="14678" w="12291">
                    <a:moveTo>
                      <a:pt x="11113" y="54"/>
                    </a:moveTo>
                    <a:cubicBezTo>
                      <a:pt x="5219" y="2518"/>
                      <a:pt x="1022" y="7845"/>
                      <a:pt x="0" y="14151"/>
                    </a:cubicBezTo>
                    <a:cubicBezTo>
                      <a:pt x="0" y="14469"/>
                      <a:pt x="0" y="14850"/>
                      <a:pt x="635" y="14595"/>
                    </a:cubicBezTo>
                    <a:cubicBezTo>
                      <a:pt x="4953" y="10830"/>
                      <a:pt x="8814" y="6569"/>
                      <a:pt x="12128" y="1895"/>
                    </a:cubicBezTo>
                    <a:cubicBezTo>
                      <a:pt x="12573" y="880"/>
                      <a:pt x="12065" y="-264"/>
                      <a:pt x="11113" y="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1" name="Google Shape;2471;p34"/>
              <p:cNvSpPr/>
              <p:nvPr/>
            </p:nvSpPr>
            <p:spPr>
              <a:xfrm>
                <a:off x="3678600" y="914159"/>
                <a:ext cx="11982" cy="25542"/>
              </a:xfrm>
              <a:custGeom>
                <a:rect b="b" l="l" r="r" t="t"/>
                <a:pathLst>
                  <a:path extrusionOk="0" h="36102" w="16936">
                    <a:moveTo>
                      <a:pt x="16320" y="35"/>
                    </a:moveTo>
                    <a:cubicBezTo>
                      <a:pt x="4191" y="6702"/>
                      <a:pt x="953" y="23085"/>
                      <a:pt x="0" y="35658"/>
                    </a:cubicBezTo>
                    <a:cubicBezTo>
                      <a:pt x="0" y="35906"/>
                      <a:pt x="197" y="36103"/>
                      <a:pt x="445" y="36103"/>
                    </a:cubicBezTo>
                    <a:cubicBezTo>
                      <a:pt x="692" y="36103"/>
                      <a:pt x="889" y="35906"/>
                      <a:pt x="889" y="35658"/>
                    </a:cubicBezTo>
                    <a:cubicBezTo>
                      <a:pt x="7810" y="24482"/>
                      <a:pt x="10478" y="11655"/>
                      <a:pt x="16891" y="289"/>
                    </a:cubicBezTo>
                    <a:cubicBezTo>
                      <a:pt x="17082" y="162"/>
                      <a:pt x="16637" y="-92"/>
                      <a:pt x="16320" y="3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2" name="Google Shape;2472;p34"/>
              <p:cNvSpPr/>
              <p:nvPr/>
            </p:nvSpPr>
            <p:spPr>
              <a:xfrm>
                <a:off x="3705585" y="915899"/>
                <a:ext cx="4198" cy="14779"/>
              </a:xfrm>
              <a:custGeom>
                <a:rect b="b" l="l" r="r" t="t"/>
                <a:pathLst>
                  <a:path extrusionOk="0" h="20889" w="5933">
                    <a:moveTo>
                      <a:pt x="2117" y="48"/>
                    </a:moveTo>
                    <a:cubicBezTo>
                      <a:pt x="288" y="3286"/>
                      <a:pt x="-385" y="7045"/>
                      <a:pt x="212" y="10716"/>
                    </a:cubicBezTo>
                    <a:cubicBezTo>
                      <a:pt x="612" y="14545"/>
                      <a:pt x="2371" y="18101"/>
                      <a:pt x="5165" y="20749"/>
                    </a:cubicBezTo>
                    <a:cubicBezTo>
                      <a:pt x="5330" y="20926"/>
                      <a:pt x="5616" y="20939"/>
                      <a:pt x="5794" y="20768"/>
                    </a:cubicBezTo>
                    <a:cubicBezTo>
                      <a:pt x="5901" y="20666"/>
                      <a:pt x="5952" y="20514"/>
                      <a:pt x="5927" y="20368"/>
                    </a:cubicBezTo>
                    <a:cubicBezTo>
                      <a:pt x="4530" y="14018"/>
                      <a:pt x="3959" y="6715"/>
                      <a:pt x="2244" y="48"/>
                    </a:cubicBezTo>
                    <a:cubicBezTo>
                      <a:pt x="2244" y="-16"/>
                      <a:pt x="2117" y="-16"/>
                      <a:pt x="2117"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3" name="Google Shape;2473;p34"/>
              <p:cNvSpPr/>
              <p:nvPr/>
            </p:nvSpPr>
            <p:spPr>
              <a:xfrm>
                <a:off x="3732913" y="908219"/>
                <a:ext cx="11291" cy="20533"/>
              </a:xfrm>
              <a:custGeom>
                <a:rect b="b" l="l" r="r" t="t"/>
                <a:pathLst>
                  <a:path extrusionOk="0" h="29022" w="15959">
                    <a:moveTo>
                      <a:pt x="572" y="0"/>
                    </a:moveTo>
                    <a:lnTo>
                      <a:pt x="0" y="0"/>
                    </a:lnTo>
                    <a:cubicBezTo>
                      <a:pt x="635" y="11436"/>
                      <a:pt x="6255" y="22022"/>
                      <a:pt x="15367" y="28956"/>
                    </a:cubicBezTo>
                    <a:cubicBezTo>
                      <a:pt x="15539" y="29077"/>
                      <a:pt x="15780" y="29026"/>
                      <a:pt x="15894" y="28854"/>
                    </a:cubicBezTo>
                    <a:cubicBezTo>
                      <a:pt x="15964" y="28753"/>
                      <a:pt x="15977" y="28626"/>
                      <a:pt x="15939" y="28511"/>
                    </a:cubicBezTo>
                    <a:cubicBezTo>
                      <a:pt x="11506" y="18650"/>
                      <a:pt x="6369" y="9125"/>
                      <a:pt x="5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4" name="Google Shape;2474;p34"/>
              <p:cNvSpPr/>
              <p:nvPr/>
            </p:nvSpPr>
            <p:spPr>
              <a:xfrm>
                <a:off x="3746772" y="901299"/>
                <a:ext cx="6820" cy="6223"/>
              </a:xfrm>
              <a:custGeom>
                <a:rect b="b" l="l" r="r" t="t"/>
                <a:pathLst>
                  <a:path extrusionOk="0" h="8796" w="9639">
                    <a:moveTo>
                      <a:pt x="4572" y="2177"/>
                    </a:moveTo>
                    <a:cubicBezTo>
                      <a:pt x="3302" y="1098"/>
                      <a:pt x="1778" y="-363"/>
                      <a:pt x="0" y="82"/>
                    </a:cubicBezTo>
                    <a:cubicBezTo>
                      <a:pt x="0" y="82"/>
                      <a:pt x="0" y="82"/>
                      <a:pt x="0" y="82"/>
                    </a:cubicBezTo>
                    <a:cubicBezTo>
                      <a:pt x="0" y="1923"/>
                      <a:pt x="1460" y="3257"/>
                      <a:pt x="2730" y="4400"/>
                    </a:cubicBezTo>
                    <a:cubicBezTo>
                      <a:pt x="4654" y="6121"/>
                      <a:pt x="6788" y="7594"/>
                      <a:pt x="9080" y="8781"/>
                    </a:cubicBezTo>
                    <a:cubicBezTo>
                      <a:pt x="9315" y="8845"/>
                      <a:pt x="9563" y="8705"/>
                      <a:pt x="9627" y="8464"/>
                    </a:cubicBezTo>
                    <a:cubicBezTo>
                      <a:pt x="9652" y="8356"/>
                      <a:pt x="9639" y="8242"/>
                      <a:pt x="9589" y="8146"/>
                    </a:cubicBezTo>
                    <a:cubicBezTo>
                      <a:pt x="8185" y="5943"/>
                      <a:pt x="6502" y="3936"/>
                      <a:pt x="4572" y="21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5" name="Google Shape;2475;p34"/>
              <p:cNvSpPr/>
              <p:nvPr/>
            </p:nvSpPr>
            <p:spPr>
              <a:xfrm>
                <a:off x="3759420" y="874188"/>
                <a:ext cx="21942" cy="6058"/>
              </a:xfrm>
              <a:custGeom>
                <a:rect b="b" l="l" r="r" t="t"/>
                <a:pathLst>
                  <a:path extrusionOk="0" h="8563" w="31014">
                    <a:moveTo>
                      <a:pt x="30416" y="48"/>
                    </a:moveTo>
                    <a:cubicBezTo>
                      <a:pt x="25654" y="2398"/>
                      <a:pt x="18288" y="48"/>
                      <a:pt x="13017" y="937"/>
                    </a:cubicBezTo>
                    <a:cubicBezTo>
                      <a:pt x="8452" y="1579"/>
                      <a:pt x="4045" y="3039"/>
                      <a:pt x="0" y="5255"/>
                    </a:cubicBezTo>
                    <a:cubicBezTo>
                      <a:pt x="0" y="5255"/>
                      <a:pt x="0" y="5573"/>
                      <a:pt x="0" y="5700"/>
                    </a:cubicBezTo>
                    <a:cubicBezTo>
                      <a:pt x="9970" y="9827"/>
                      <a:pt x="24193" y="10526"/>
                      <a:pt x="30924" y="747"/>
                    </a:cubicBezTo>
                    <a:cubicBezTo>
                      <a:pt x="31178" y="620"/>
                      <a:pt x="30861" y="-206"/>
                      <a:pt x="30416" y="4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6" name="Google Shape;2476;p34"/>
              <p:cNvSpPr/>
              <p:nvPr/>
            </p:nvSpPr>
            <p:spPr>
              <a:xfrm>
                <a:off x="3756718" y="847716"/>
                <a:ext cx="13546" cy="11413"/>
              </a:xfrm>
              <a:custGeom>
                <a:rect b="b" l="l" r="r" t="t"/>
                <a:pathLst>
                  <a:path extrusionOk="0" h="16132" w="19146">
                    <a:moveTo>
                      <a:pt x="18241" y="0"/>
                    </a:moveTo>
                    <a:cubicBezTo>
                      <a:pt x="11891" y="4064"/>
                      <a:pt x="3636" y="7557"/>
                      <a:pt x="80" y="14796"/>
                    </a:cubicBezTo>
                    <a:cubicBezTo>
                      <a:pt x="-129" y="15278"/>
                      <a:pt x="86" y="15837"/>
                      <a:pt x="569" y="16053"/>
                    </a:cubicBezTo>
                    <a:cubicBezTo>
                      <a:pt x="715" y="16116"/>
                      <a:pt x="874" y="16142"/>
                      <a:pt x="1032" y="16129"/>
                    </a:cubicBezTo>
                    <a:cubicBezTo>
                      <a:pt x="9732" y="15430"/>
                      <a:pt x="14939" y="7366"/>
                      <a:pt x="19066" y="762"/>
                    </a:cubicBezTo>
                    <a:cubicBezTo>
                      <a:pt x="19384" y="508"/>
                      <a:pt x="18685" y="0"/>
                      <a:pt x="182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7" name="Google Shape;2477;p34"/>
              <p:cNvSpPr/>
              <p:nvPr/>
            </p:nvSpPr>
            <p:spPr>
              <a:xfrm>
                <a:off x="3739686" y="824426"/>
                <a:ext cx="2966" cy="14793"/>
              </a:xfrm>
              <a:custGeom>
                <a:rect b="b" l="l" r="r" t="t"/>
                <a:pathLst>
                  <a:path extrusionOk="0" h="20909" w="4192">
                    <a:moveTo>
                      <a:pt x="953" y="145"/>
                    </a:moveTo>
                    <a:cubicBezTo>
                      <a:pt x="718" y="-64"/>
                      <a:pt x="356" y="-45"/>
                      <a:pt x="146" y="190"/>
                    </a:cubicBezTo>
                    <a:cubicBezTo>
                      <a:pt x="64" y="279"/>
                      <a:pt x="13" y="399"/>
                      <a:pt x="0" y="526"/>
                    </a:cubicBezTo>
                    <a:cubicBezTo>
                      <a:pt x="1270" y="7194"/>
                      <a:pt x="0" y="14179"/>
                      <a:pt x="1270" y="20910"/>
                    </a:cubicBezTo>
                    <a:cubicBezTo>
                      <a:pt x="1270" y="20910"/>
                      <a:pt x="1270" y="20910"/>
                      <a:pt x="1270" y="20910"/>
                    </a:cubicBezTo>
                    <a:cubicBezTo>
                      <a:pt x="5277" y="14534"/>
                      <a:pt x="5156" y="6394"/>
                      <a:pt x="953" y="1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8" name="Google Shape;2478;p34"/>
              <p:cNvSpPr/>
              <p:nvPr/>
            </p:nvSpPr>
            <p:spPr>
              <a:xfrm>
                <a:off x="3699142" y="828734"/>
                <a:ext cx="14381" cy="9714"/>
              </a:xfrm>
              <a:custGeom>
                <a:rect b="b" l="l" r="r" t="t"/>
                <a:pathLst>
                  <a:path extrusionOk="0" h="13730" w="20326">
                    <a:moveTo>
                      <a:pt x="12573" y="2618"/>
                    </a:moveTo>
                    <a:cubicBezTo>
                      <a:pt x="8884" y="503"/>
                      <a:pt x="4604" y="-367"/>
                      <a:pt x="381" y="141"/>
                    </a:cubicBezTo>
                    <a:cubicBezTo>
                      <a:pt x="-127" y="141"/>
                      <a:pt x="-127" y="840"/>
                      <a:pt x="381" y="967"/>
                    </a:cubicBezTo>
                    <a:cubicBezTo>
                      <a:pt x="4026" y="2465"/>
                      <a:pt x="7461" y="4428"/>
                      <a:pt x="10604" y="6809"/>
                    </a:cubicBezTo>
                    <a:cubicBezTo>
                      <a:pt x="13723" y="8892"/>
                      <a:pt x="16713" y="11159"/>
                      <a:pt x="19558" y="13603"/>
                    </a:cubicBezTo>
                    <a:cubicBezTo>
                      <a:pt x="19939" y="13921"/>
                      <a:pt x="20383" y="13603"/>
                      <a:pt x="20320" y="13095"/>
                    </a:cubicBezTo>
                    <a:cubicBezTo>
                      <a:pt x="19196" y="8727"/>
                      <a:pt x="16421" y="4967"/>
                      <a:pt x="12573" y="261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9" name="Google Shape;2479;p34"/>
              <p:cNvSpPr/>
              <p:nvPr/>
            </p:nvSpPr>
            <p:spPr>
              <a:xfrm>
                <a:off x="3687391" y="853001"/>
                <a:ext cx="14376" cy="4727"/>
              </a:xfrm>
              <a:custGeom>
                <a:rect b="b" l="l" r="r" t="t"/>
                <a:pathLst>
                  <a:path extrusionOk="0" h="6681" w="20320">
                    <a:moveTo>
                      <a:pt x="0" y="6043"/>
                    </a:moveTo>
                    <a:cubicBezTo>
                      <a:pt x="0" y="6043"/>
                      <a:pt x="0" y="6741"/>
                      <a:pt x="0" y="6677"/>
                    </a:cubicBezTo>
                    <a:cubicBezTo>
                      <a:pt x="6979" y="5928"/>
                      <a:pt x="13824" y="4195"/>
                      <a:pt x="20320" y="1534"/>
                    </a:cubicBezTo>
                    <a:lnTo>
                      <a:pt x="20320" y="1534"/>
                    </a:lnTo>
                    <a:cubicBezTo>
                      <a:pt x="13297" y="-1628"/>
                      <a:pt x="5029" y="207"/>
                      <a:pt x="0" y="604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0" name="Google Shape;2480;p34"/>
              <p:cNvSpPr/>
              <p:nvPr/>
            </p:nvSpPr>
            <p:spPr>
              <a:xfrm>
                <a:off x="3709605" y="873678"/>
                <a:ext cx="4573" cy="14567"/>
              </a:xfrm>
              <a:custGeom>
                <a:rect b="b" l="l" r="r" t="t"/>
                <a:pathLst>
                  <a:path extrusionOk="0" h="20589" w="6464">
                    <a:moveTo>
                      <a:pt x="3981" y="580"/>
                    </a:moveTo>
                    <a:cubicBezTo>
                      <a:pt x="2025" y="3494"/>
                      <a:pt x="768" y="6815"/>
                      <a:pt x="298" y="10295"/>
                    </a:cubicBezTo>
                    <a:cubicBezTo>
                      <a:pt x="-267" y="13667"/>
                      <a:pt x="-26" y="17128"/>
                      <a:pt x="997" y="20392"/>
                    </a:cubicBezTo>
                    <a:cubicBezTo>
                      <a:pt x="997" y="20836"/>
                      <a:pt x="1759" y="20392"/>
                      <a:pt x="1886" y="20392"/>
                    </a:cubicBezTo>
                    <a:cubicBezTo>
                      <a:pt x="2774" y="17153"/>
                      <a:pt x="3918" y="14486"/>
                      <a:pt x="4553" y="11184"/>
                    </a:cubicBezTo>
                    <a:cubicBezTo>
                      <a:pt x="5346" y="8085"/>
                      <a:pt x="5981" y="4949"/>
                      <a:pt x="6457" y="1786"/>
                    </a:cubicBezTo>
                    <a:cubicBezTo>
                      <a:pt x="6585" y="453"/>
                      <a:pt x="4870" y="-754"/>
                      <a:pt x="3981" y="58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1" name="Google Shape;2481;p34"/>
              <p:cNvSpPr/>
              <p:nvPr/>
            </p:nvSpPr>
            <p:spPr>
              <a:xfrm>
                <a:off x="3731626" y="875219"/>
                <a:ext cx="5487" cy="6985"/>
              </a:xfrm>
              <a:custGeom>
                <a:rect b="b" l="l" r="r" t="t"/>
                <a:pathLst>
                  <a:path extrusionOk="0" h="9873" w="7755">
                    <a:moveTo>
                      <a:pt x="1949" y="112"/>
                    </a:moveTo>
                    <a:cubicBezTo>
                      <a:pt x="997" y="-333"/>
                      <a:pt x="-400" y="620"/>
                      <a:pt x="108" y="1699"/>
                    </a:cubicBezTo>
                    <a:cubicBezTo>
                      <a:pt x="1118" y="3477"/>
                      <a:pt x="2267" y="5179"/>
                      <a:pt x="3537" y="6779"/>
                    </a:cubicBezTo>
                    <a:cubicBezTo>
                      <a:pt x="4254" y="8151"/>
                      <a:pt x="5455" y="9211"/>
                      <a:pt x="6903" y="9764"/>
                    </a:cubicBezTo>
                    <a:cubicBezTo>
                      <a:pt x="7087" y="9910"/>
                      <a:pt x="7353" y="9910"/>
                      <a:pt x="7537" y="9764"/>
                    </a:cubicBezTo>
                    <a:cubicBezTo>
                      <a:pt x="8744" y="5954"/>
                      <a:pt x="4680" y="1445"/>
                      <a:pt x="1949" y="1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2" name="Google Shape;2482;p34"/>
              <p:cNvSpPr/>
              <p:nvPr/>
            </p:nvSpPr>
            <p:spPr>
              <a:xfrm>
                <a:off x="3677417" y="470431"/>
                <a:ext cx="36767" cy="55041"/>
              </a:xfrm>
              <a:custGeom>
                <a:rect b="b" l="l" r="r" t="t"/>
                <a:pathLst>
                  <a:path extrusionOk="0" h="77796" w="51967">
                    <a:moveTo>
                      <a:pt x="51967" y="771"/>
                    </a:moveTo>
                    <a:cubicBezTo>
                      <a:pt x="31584" y="-2531"/>
                      <a:pt x="13867" y="4708"/>
                      <a:pt x="5676" y="23821"/>
                    </a:cubicBezTo>
                    <a:cubicBezTo>
                      <a:pt x="1345" y="31549"/>
                      <a:pt x="-579" y="40393"/>
                      <a:pt x="151" y="49221"/>
                    </a:cubicBezTo>
                    <a:cubicBezTo>
                      <a:pt x="2374" y="60334"/>
                      <a:pt x="12851" y="69351"/>
                      <a:pt x="19582" y="77796"/>
                    </a:cubicBezTo>
                    <a:cubicBezTo>
                      <a:pt x="19582" y="77796"/>
                      <a:pt x="20217" y="77796"/>
                      <a:pt x="20027" y="77479"/>
                    </a:cubicBezTo>
                    <a:cubicBezTo>
                      <a:pt x="15734" y="70568"/>
                      <a:pt x="12178" y="63226"/>
                      <a:pt x="9422" y="55571"/>
                    </a:cubicBezTo>
                    <a:cubicBezTo>
                      <a:pt x="7784" y="46745"/>
                      <a:pt x="9149" y="37624"/>
                      <a:pt x="13296" y="29663"/>
                    </a:cubicBezTo>
                    <a:cubicBezTo>
                      <a:pt x="19436" y="13337"/>
                      <a:pt x="34562" y="2112"/>
                      <a:pt x="51967" y="961"/>
                    </a:cubicBezTo>
                    <a:lnTo>
                      <a:pt x="51967" y="77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3" name="Google Shape;2483;p34"/>
              <p:cNvSpPr/>
              <p:nvPr/>
            </p:nvSpPr>
            <p:spPr>
              <a:xfrm>
                <a:off x="3670848" y="461436"/>
                <a:ext cx="31250" cy="25004"/>
              </a:xfrm>
              <a:custGeom>
                <a:rect b="b" l="l" r="r" t="t"/>
                <a:pathLst>
                  <a:path extrusionOk="0" h="35342" w="44170">
                    <a:moveTo>
                      <a:pt x="43933" y="108"/>
                    </a:moveTo>
                    <a:cubicBezTo>
                      <a:pt x="26280" y="-1353"/>
                      <a:pt x="-6867" y="12109"/>
                      <a:pt x="1261" y="34906"/>
                    </a:cubicBezTo>
                    <a:cubicBezTo>
                      <a:pt x="1369" y="35239"/>
                      <a:pt x="1731" y="35420"/>
                      <a:pt x="2061" y="35311"/>
                    </a:cubicBezTo>
                    <a:cubicBezTo>
                      <a:pt x="2251" y="35248"/>
                      <a:pt x="2404" y="35098"/>
                      <a:pt x="2468" y="34906"/>
                    </a:cubicBezTo>
                    <a:cubicBezTo>
                      <a:pt x="2468" y="16554"/>
                      <a:pt x="28439" y="1187"/>
                      <a:pt x="43933" y="933"/>
                    </a:cubicBezTo>
                    <a:cubicBezTo>
                      <a:pt x="44250" y="806"/>
                      <a:pt x="44250" y="108"/>
                      <a:pt x="43933" y="10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84" name="Google Shape;2484;p34"/>
            <p:cNvSpPr/>
            <p:nvPr/>
          </p:nvSpPr>
          <p:spPr>
            <a:xfrm>
              <a:off x="3738324" y="495073"/>
              <a:ext cx="32803" cy="32792"/>
            </a:xfrm>
            <a:custGeom>
              <a:rect b="b" l="l" r="r" t="t"/>
              <a:pathLst>
                <a:path extrusionOk="0" h="46349" w="46365">
                  <a:moveTo>
                    <a:pt x="45046" y="15475"/>
                  </a:moveTo>
                  <a:cubicBezTo>
                    <a:pt x="49293" y="27550"/>
                    <a:pt x="42950" y="40782"/>
                    <a:pt x="30872" y="45030"/>
                  </a:cubicBezTo>
                  <a:cubicBezTo>
                    <a:pt x="18794" y="49278"/>
                    <a:pt x="5567" y="42932"/>
                    <a:pt x="1319" y="30857"/>
                  </a:cubicBezTo>
                  <a:cubicBezTo>
                    <a:pt x="-2922" y="18796"/>
                    <a:pt x="3402" y="5577"/>
                    <a:pt x="15454" y="1315"/>
                  </a:cubicBezTo>
                  <a:cubicBezTo>
                    <a:pt x="27532" y="-2920"/>
                    <a:pt x="40766" y="3411"/>
                    <a:pt x="45046" y="1547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5" name="Google Shape;2485;p34"/>
            <p:cNvSpPr/>
            <p:nvPr/>
          </p:nvSpPr>
          <p:spPr>
            <a:xfrm>
              <a:off x="3752759" y="498935"/>
              <a:ext cx="12491" cy="12383"/>
            </a:xfrm>
            <a:custGeom>
              <a:rect b="b" l="l" r="r" t="t"/>
              <a:pathLst>
                <a:path extrusionOk="0" h="17502" w="17655">
                  <a:moveTo>
                    <a:pt x="17432" y="6706"/>
                  </a:moveTo>
                  <a:cubicBezTo>
                    <a:pt x="18517" y="11458"/>
                    <a:pt x="15546" y="16191"/>
                    <a:pt x="10796" y="17278"/>
                  </a:cubicBezTo>
                  <a:cubicBezTo>
                    <a:pt x="6046" y="18365"/>
                    <a:pt x="1309" y="15394"/>
                    <a:pt x="223" y="10641"/>
                  </a:cubicBezTo>
                  <a:cubicBezTo>
                    <a:pt x="-774" y="6276"/>
                    <a:pt x="1652" y="1854"/>
                    <a:pt x="5875" y="356"/>
                  </a:cubicBezTo>
                  <a:cubicBezTo>
                    <a:pt x="10815" y="-1039"/>
                    <a:pt x="15959" y="1788"/>
                    <a:pt x="17432" y="6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6" name="Google Shape;2486;p34"/>
            <p:cNvSpPr/>
            <p:nvPr/>
          </p:nvSpPr>
          <p:spPr>
            <a:xfrm>
              <a:off x="3748311" y="512728"/>
              <a:ext cx="6263" cy="6112"/>
            </a:xfrm>
            <a:custGeom>
              <a:rect b="b" l="l" r="r" t="t"/>
              <a:pathLst>
                <a:path extrusionOk="0" h="8639" w="8853">
                  <a:moveTo>
                    <a:pt x="8617" y="2798"/>
                  </a:moveTo>
                  <a:cubicBezTo>
                    <a:pt x="9385" y="5024"/>
                    <a:pt x="8223" y="7453"/>
                    <a:pt x="6013" y="8259"/>
                  </a:cubicBezTo>
                  <a:cubicBezTo>
                    <a:pt x="3873" y="9229"/>
                    <a:pt x="1352" y="8281"/>
                    <a:pt x="381" y="6141"/>
                  </a:cubicBezTo>
                  <a:cubicBezTo>
                    <a:pt x="-591" y="4001"/>
                    <a:pt x="361" y="1480"/>
                    <a:pt x="2502" y="510"/>
                  </a:cubicBezTo>
                  <a:cubicBezTo>
                    <a:pt x="2730" y="404"/>
                    <a:pt x="2971" y="320"/>
                    <a:pt x="3219" y="258"/>
                  </a:cubicBezTo>
                  <a:cubicBezTo>
                    <a:pt x="5391" y="-540"/>
                    <a:pt x="7797" y="574"/>
                    <a:pt x="8598" y="2747"/>
                  </a:cubicBezTo>
                  <a:cubicBezTo>
                    <a:pt x="8604" y="2764"/>
                    <a:pt x="8610" y="2781"/>
                    <a:pt x="8617" y="279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87" name="Google Shape;2487;p34"/>
          <p:cNvSpPr txBox="1"/>
          <p:nvPr/>
        </p:nvSpPr>
        <p:spPr>
          <a:xfrm>
            <a:off x="1178250" y="2430900"/>
            <a:ext cx="67875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a:t>
            </a:r>
            <a:endParaRPr>
              <a:solidFill>
                <a:schemeClr val="dk1"/>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1" name="Shape 2491"/>
        <p:cNvGrpSpPr/>
        <p:nvPr/>
      </p:nvGrpSpPr>
      <p:grpSpPr>
        <a:xfrm>
          <a:off x="0" y="0"/>
          <a:ext cx="0" cy="0"/>
          <a:chOff x="0" y="0"/>
          <a:chExt cx="0" cy="0"/>
        </a:xfrm>
      </p:grpSpPr>
      <p:sp>
        <p:nvSpPr>
          <p:cNvPr id="2492" name="Google Shape;2492;p35"/>
          <p:cNvSpPr txBox="1"/>
          <p:nvPr>
            <p:ph type="title"/>
          </p:nvPr>
        </p:nvSpPr>
        <p:spPr>
          <a:xfrm>
            <a:off x="673025" y="1578300"/>
            <a:ext cx="7704000" cy="14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500"/>
              <a:t>DEMO</a:t>
            </a:r>
            <a:endParaRPr sz="7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sp>
        <p:nvSpPr>
          <p:cNvPr id="2497" name="Google Shape;2497;p36"/>
          <p:cNvSpPr txBox="1"/>
          <p:nvPr>
            <p:ph type="title"/>
          </p:nvPr>
        </p:nvSpPr>
        <p:spPr>
          <a:xfrm>
            <a:off x="720000" y="2285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800"/>
              <a:t>Thanks for Listening </a:t>
            </a:r>
            <a:endParaRPr sz="3800"/>
          </a:p>
        </p:txBody>
      </p:sp>
      <p:sp>
        <p:nvSpPr>
          <p:cNvPr id="2498" name="Google Shape;2498;p36"/>
          <p:cNvSpPr txBox="1"/>
          <p:nvPr>
            <p:ph type="title"/>
          </p:nvPr>
        </p:nvSpPr>
        <p:spPr>
          <a:xfrm>
            <a:off x="720000" y="33543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1800"/>
              <a:t>Arman, Roy, Neena, Hannah,  Alex</a:t>
            </a:r>
            <a:endParaRPr sz="1800"/>
          </a:p>
        </p:txBody>
      </p:sp>
      <p:pic>
        <p:nvPicPr>
          <p:cNvPr id="2499" name="Google Shape;2499;p36"/>
          <p:cNvPicPr preferRelativeResize="0"/>
          <p:nvPr/>
        </p:nvPicPr>
        <p:blipFill>
          <a:blip r:embed="rId3">
            <a:alphaModFix/>
          </a:blip>
          <a:stretch>
            <a:fillRect/>
          </a:stretch>
        </p:blipFill>
        <p:spPr>
          <a:xfrm>
            <a:off x="2813225" y="3581875"/>
            <a:ext cx="3517546" cy="1980600"/>
          </a:xfrm>
          <a:prstGeom prst="rect">
            <a:avLst/>
          </a:prstGeom>
          <a:noFill/>
          <a:ln>
            <a:noFill/>
          </a:ln>
        </p:spPr>
      </p:pic>
      <p:pic>
        <p:nvPicPr>
          <p:cNvPr id="2500" name="Google Shape;2500;p36"/>
          <p:cNvPicPr preferRelativeResize="0"/>
          <p:nvPr/>
        </p:nvPicPr>
        <p:blipFill>
          <a:blip r:embed="rId4">
            <a:alphaModFix/>
          </a:blip>
          <a:stretch>
            <a:fillRect/>
          </a:stretch>
        </p:blipFill>
        <p:spPr>
          <a:xfrm>
            <a:off x="522988" y="1567950"/>
            <a:ext cx="1429098" cy="1560650"/>
          </a:xfrm>
          <a:prstGeom prst="rect">
            <a:avLst/>
          </a:prstGeom>
          <a:noFill/>
          <a:ln>
            <a:noFill/>
          </a:ln>
        </p:spPr>
      </p:pic>
      <p:pic>
        <p:nvPicPr>
          <p:cNvPr id="2501" name="Google Shape;2501;p36"/>
          <p:cNvPicPr preferRelativeResize="0"/>
          <p:nvPr/>
        </p:nvPicPr>
        <p:blipFill>
          <a:blip r:embed="rId5">
            <a:alphaModFix/>
          </a:blip>
          <a:stretch>
            <a:fillRect/>
          </a:stretch>
        </p:blipFill>
        <p:spPr>
          <a:xfrm>
            <a:off x="91175" y="298675"/>
            <a:ext cx="2292725" cy="89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e Life by Slidesgo">
  <a:themeElements>
    <a:clrScheme name="Simple Light">
      <a:dk1>
        <a:srgbClr val="E0EDFB"/>
      </a:dk1>
      <a:lt1>
        <a:srgbClr val="263880"/>
      </a:lt1>
      <a:dk2>
        <a:srgbClr val="051A56"/>
      </a:dk2>
      <a:lt2>
        <a:srgbClr val="5D79BA"/>
      </a:lt2>
      <a:accent1>
        <a:srgbClr val="0098AC"/>
      </a:accent1>
      <a:accent2>
        <a:srgbClr val="027381"/>
      </a:accent2>
      <a:accent3>
        <a:srgbClr val="FC6343"/>
      </a:accent3>
      <a:accent4>
        <a:srgbClr val="D33D2D"/>
      </a:accent4>
      <a:accent5>
        <a:srgbClr val="EB6077"/>
      </a:accent5>
      <a:accent6>
        <a:srgbClr val="BE4258"/>
      </a:accent6>
      <a:hlink>
        <a:srgbClr val="E0ED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