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ltLang="ja-JP"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en-US" dirty="0"/>
          </a:p>
        </p:txBody>
      </p:sp>
      <p:sp>
        <p:nvSpPr>
          <p:cNvPr id="4" name="Date Placeholder 3"/>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Date Placeholder 3"/>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Date Placeholder 6"/>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Date Placeholder 2"/>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ltLang="ja-JP"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ltLang="ja-JP"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4"/>
          <p:cNvSpPr>
            <a:spLocks noGrp="1"/>
          </p:cNvSpPr>
          <p:nvPr>
            <p:ph type="dt" sz="half" idx="10"/>
          </p:nvPr>
        </p:nvSpPr>
        <p:spPr/>
        <p:txBody>
          <a:bodyPr/>
          <a:lstStyle/>
          <a:p>
            <a:fld id="{18C742E1-FAF7-472F-8A3B-076E645D3E87}" type="datetimeFigureOut">
              <a:rPr kumimoji="1" lang="ja-JP" altLang="en-US" smtClean="0"/>
              <a:t>2016/11/3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4CBE6E-678D-42DD-9B5B-D8B544436249}"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ltLang="ja-JP"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C742E1-FAF7-472F-8A3B-076E645D3E87}" type="datetimeFigureOut">
              <a:rPr kumimoji="1" lang="ja-JP" altLang="en-US" smtClean="0"/>
              <a:t>2016/11/3</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04CBE6E-678D-42DD-9B5B-D8B544436249}"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GB" altLang="ja-JP" dirty="0" smtClean="0"/>
              <a:t>cs2001 research</a:t>
            </a:r>
            <a:endParaRPr kumimoji="1" lang="ja-JP" altLang="en-US" dirty="0"/>
          </a:p>
        </p:txBody>
      </p:sp>
      <p:sp>
        <p:nvSpPr>
          <p:cNvPr id="3" name="Subtitle 2"/>
          <p:cNvSpPr>
            <a:spLocks noGrp="1"/>
          </p:cNvSpPr>
          <p:nvPr>
            <p:ph type="subTitle" idx="1"/>
          </p:nvPr>
        </p:nvSpPr>
        <p:spPr/>
        <p:txBody>
          <a:bodyPr/>
          <a:lstStyle/>
          <a:p>
            <a:r>
              <a:rPr kumimoji="1" lang="en-GB" altLang="ja-JP" dirty="0" smtClean="0"/>
              <a:t>Cameron Connolly</a:t>
            </a:r>
            <a:endParaRPr kumimoji="1" lang="ja-JP" altLang="en-US" dirty="0"/>
          </a:p>
        </p:txBody>
      </p:sp>
    </p:spTree>
    <p:extLst>
      <p:ext uri="{BB962C8B-B14F-4D97-AF65-F5344CB8AC3E}">
        <p14:creationId xmlns:p14="http://schemas.microsoft.com/office/powerpoint/2010/main" val="350331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ja-JP" dirty="0" smtClean="0"/>
              <a:t>Contents</a:t>
            </a:r>
            <a:endParaRPr kumimoji="1" lang="ja-JP" altLang="en-US" dirty="0"/>
          </a:p>
        </p:txBody>
      </p:sp>
      <p:sp>
        <p:nvSpPr>
          <p:cNvPr id="3" name="Content Placeholder 2"/>
          <p:cNvSpPr>
            <a:spLocks noGrp="1"/>
          </p:cNvSpPr>
          <p:nvPr>
            <p:ph idx="1"/>
          </p:nvPr>
        </p:nvSpPr>
        <p:spPr/>
        <p:txBody>
          <a:bodyPr>
            <a:normAutofit/>
          </a:bodyPr>
          <a:lstStyle/>
          <a:p>
            <a:r>
              <a:rPr kumimoji="1" lang="en-GB" altLang="ja-JP" sz="2800" dirty="0" smtClean="0">
                <a:solidFill>
                  <a:schemeClr val="tx2"/>
                </a:solidFill>
              </a:rPr>
              <a:t>Product Specification: </a:t>
            </a:r>
          </a:p>
          <a:p>
            <a:r>
              <a:rPr lang="en-GB" altLang="ja-JP" sz="2000" dirty="0" smtClean="0"/>
              <a:t>Slide 3</a:t>
            </a:r>
            <a:endParaRPr lang="en-GB" altLang="ja-JP" sz="2000" dirty="0" smtClean="0"/>
          </a:p>
          <a:p>
            <a:r>
              <a:rPr lang="en-GB" altLang="ja-JP" sz="2800" dirty="0" smtClean="0">
                <a:solidFill>
                  <a:schemeClr val="tx2"/>
                </a:solidFill>
              </a:rPr>
              <a:t>User Requirements/System Requirements:</a:t>
            </a:r>
          </a:p>
          <a:p>
            <a:r>
              <a:rPr lang="en-GB" altLang="ja-JP" sz="2000" dirty="0" smtClean="0"/>
              <a:t>Slides 4 - 6</a:t>
            </a:r>
            <a:endParaRPr lang="en-GB" altLang="ja-JP" sz="2000" dirty="0"/>
          </a:p>
          <a:p>
            <a:r>
              <a:rPr lang="en-GB" altLang="ja-JP" sz="2800" dirty="0" smtClean="0">
                <a:solidFill>
                  <a:schemeClr val="tx2"/>
                </a:solidFill>
              </a:rPr>
              <a:t>Deadlines/Milestones:</a:t>
            </a:r>
          </a:p>
          <a:p>
            <a:r>
              <a:rPr lang="en-GB" altLang="ja-JP" sz="2000" dirty="0" smtClean="0"/>
              <a:t>Slide 7</a:t>
            </a:r>
            <a:endParaRPr lang="en-GB" altLang="ja-JP" sz="2000" dirty="0"/>
          </a:p>
          <a:p>
            <a:r>
              <a:rPr lang="en-GB" altLang="ja-JP" sz="2800" dirty="0" smtClean="0">
                <a:solidFill>
                  <a:schemeClr val="tx2"/>
                </a:solidFill>
              </a:rPr>
              <a:t>Experience Gained:</a:t>
            </a:r>
          </a:p>
          <a:p>
            <a:r>
              <a:rPr lang="en-GB" altLang="ja-JP" sz="2000" dirty="0" smtClean="0"/>
              <a:t>Slide 8</a:t>
            </a:r>
            <a:endParaRPr lang="en-GB" altLang="ja-JP" sz="2000" dirty="0"/>
          </a:p>
          <a:p>
            <a:r>
              <a:rPr lang="en-GB" altLang="ja-JP" sz="2800" dirty="0" smtClean="0">
                <a:solidFill>
                  <a:schemeClr val="tx2"/>
                </a:solidFill>
              </a:rPr>
              <a:t>Further improvement ideas:</a:t>
            </a:r>
          </a:p>
          <a:p>
            <a:r>
              <a:rPr lang="en-GB" altLang="ja-JP" sz="2000" dirty="0" smtClean="0"/>
              <a:t>Slide 9</a:t>
            </a:r>
            <a:endParaRPr lang="en-GB" altLang="ja-JP" sz="2000" dirty="0"/>
          </a:p>
        </p:txBody>
      </p:sp>
    </p:spTree>
    <p:extLst>
      <p:ext uri="{BB962C8B-B14F-4D97-AF65-F5344CB8AC3E}">
        <p14:creationId xmlns:p14="http://schemas.microsoft.com/office/powerpoint/2010/main" val="10338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ja-JP" dirty="0" smtClean="0"/>
              <a:t>Product Specification</a:t>
            </a:r>
            <a:endParaRPr kumimoji="1" lang="ja-JP" altLang="en-US" dirty="0"/>
          </a:p>
        </p:txBody>
      </p:sp>
      <p:sp>
        <p:nvSpPr>
          <p:cNvPr id="3" name="Content Placeholder 2"/>
          <p:cNvSpPr>
            <a:spLocks noGrp="1"/>
          </p:cNvSpPr>
          <p:nvPr>
            <p:ph idx="1"/>
          </p:nvPr>
        </p:nvSpPr>
        <p:spPr/>
        <p:txBody>
          <a:bodyPr>
            <a:normAutofit/>
          </a:bodyPr>
          <a:lstStyle/>
          <a:p>
            <a:r>
              <a:rPr kumimoji="1" lang="en-GB" altLang="ja-JP" b="1" dirty="0" smtClean="0"/>
              <a:t>What it is: </a:t>
            </a:r>
            <a:r>
              <a:rPr kumimoji="1" lang="en-GB" altLang="ja-JP" sz="2000" dirty="0" smtClean="0"/>
              <a:t>An Android-based application expanding on GPS tracking software by allowing the user to find grouped supermarket information and their distance from one menu</a:t>
            </a:r>
          </a:p>
          <a:p>
            <a:endParaRPr lang="en-GB" altLang="ja-JP" sz="2000" b="1" dirty="0"/>
          </a:p>
          <a:p>
            <a:r>
              <a:rPr lang="en-GB" altLang="ja-JP" b="1" dirty="0" smtClean="0"/>
              <a:t>Niche: </a:t>
            </a:r>
            <a:r>
              <a:rPr lang="en-GB" altLang="ja-JP" sz="2000" dirty="0" smtClean="0"/>
              <a:t>Providing in-depth information on supermarkets and navigating them utilising GPS functionality such as opening times and distance comparisons</a:t>
            </a:r>
            <a:endParaRPr kumimoji="1" lang="en-GB" altLang="ja-JP" b="1" dirty="0" smtClean="0"/>
          </a:p>
          <a:p>
            <a:endParaRPr lang="en-GB" altLang="ja-JP" sz="2000" b="1" dirty="0"/>
          </a:p>
          <a:p>
            <a:r>
              <a:rPr lang="en-GB" altLang="ja-JP" sz="2000" b="1" dirty="0" smtClean="0"/>
              <a:t>Main Components: </a:t>
            </a:r>
            <a:r>
              <a:rPr lang="en-GB" altLang="ja-JP" sz="2000" dirty="0" smtClean="0"/>
              <a:t>Program code developed in Android/Datasheet for store information providing data access/network-based functions</a:t>
            </a:r>
            <a:endParaRPr kumimoji="1" lang="en-GB" altLang="ja-JP" sz="2000" b="1" dirty="0" smtClean="0"/>
          </a:p>
          <a:p>
            <a:pPr marL="0" indent="0">
              <a:buNone/>
            </a:pPr>
            <a:endParaRPr kumimoji="1" lang="en-GB" altLang="ja-JP" sz="2000" b="1" dirty="0" smtClean="0"/>
          </a:p>
          <a:p>
            <a:r>
              <a:rPr kumimoji="1" lang="en-GB" altLang="ja-JP" b="1" dirty="0" smtClean="0"/>
              <a:t>Note: </a:t>
            </a:r>
            <a:r>
              <a:rPr kumimoji="1" lang="en-GB" altLang="ja-JP" sz="2000" dirty="0" smtClean="0"/>
              <a:t>This project is being carried out using Agile development methodologies and may </a:t>
            </a:r>
            <a:r>
              <a:rPr lang="en-GB" altLang="ja-JP" sz="2000" dirty="0" smtClean="0"/>
              <a:t>cause notable changes in the specification</a:t>
            </a:r>
            <a:endParaRPr kumimoji="1" lang="ja-JP" altLang="en-US" b="1" dirty="0"/>
          </a:p>
        </p:txBody>
      </p:sp>
    </p:spTree>
    <p:extLst>
      <p:ext uri="{BB962C8B-B14F-4D97-AF65-F5344CB8AC3E}">
        <p14:creationId xmlns:p14="http://schemas.microsoft.com/office/powerpoint/2010/main" val="228278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altLang="ja-JP" dirty="0" smtClean="0"/>
              <a:t>User/System Requirements</a:t>
            </a:r>
            <a:endParaRPr kumimoji="1" lang="ja-JP" altLang="en-US" dirty="0"/>
          </a:p>
        </p:txBody>
      </p:sp>
      <p:sp>
        <p:nvSpPr>
          <p:cNvPr id="3" name="Content Placeholder 2"/>
          <p:cNvSpPr>
            <a:spLocks noGrp="1"/>
          </p:cNvSpPr>
          <p:nvPr>
            <p:ph idx="1"/>
          </p:nvPr>
        </p:nvSpPr>
        <p:spPr/>
        <p:txBody>
          <a:bodyPr/>
          <a:lstStyle/>
          <a:p>
            <a:r>
              <a:rPr kumimoji="1" lang="en-GB" altLang="ja-JP" b="1" dirty="0" smtClean="0"/>
              <a:t>User Requirement 1: </a:t>
            </a:r>
            <a:r>
              <a:rPr lang="en-GB" altLang="ja-JP" sz="2000" dirty="0" smtClean="0"/>
              <a:t>The user should be able to recognise their location, current position and the location of stores on the map</a:t>
            </a:r>
          </a:p>
          <a:p>
            <a:endParaRPr lang="en-GB" altLang="ja-JP" sz="2000" dirty="0"/>
          </a:p>
          <a:p>
            <a:r>
              <a:rPr lang="en-GB" altLang="ja-JP" b="1" dirty="0" smtClean="0"/>
              <a:t>Why: </a:t>
            </a:r>
            <a:r>
              <a:rPr lang="en-GB" altLang="ja-JP" sz="2000" dirty="0" smtClean="0"/>
              <a:t>The user would not be able to judge distance between points and would need to open Google Maps – the app would not be useful</a:t>
            </a:r>
          </a:p>
          <a:p>
            <a:endParaRPr lang="en-GB" altLang="ja-JP" sz="2000" b="1" dirty="0"/>
          </a:p>
          <a:p>
            <a:r>
              <a:rPr lang="en-GB" altLang="ja-JP" sz="2000" b="1" dirty="0" smtClean="0"/>
              <a:t>System Requirement 1.1: </a:t>
            </a:r>
            <a:r>
              <a:rPr lang="en-GB" altLang="ja-JP" sz="1800" dirty="0"/>
              <a:t>Utilise GPS tracking in the program code and providing a dynamic interface as a map to navigate</a:t>
            </a:r>
          </a:p>
          <a:p>
            <a:endParaRPr kumimoji="1" lang="en-GB" altLang="ja-JP" sz="2000" b="1" dirty="0" smtClean="0"/>
          </a:p>
          <a:p>
            <a:r>
              <a:rPr lang="en-GB" altLang="ja-JP" sz="2000" b="1" dirty="0" smtClean="0"/>
              <a:t>System Requirement 1.2: </a:t>
            </a:r>
            <a:r>
              <a:rPr lang="en-GB" altLang="ja-JP" sz="1800" dirty="0"/>
              <a:t>Plot the user’s co-ordinates and those of supermarkets to measure distance between the user and these markets as well as for planning routes</a:t>
            </a:r>
          </a:p>
          <a:p>
            <a:endParaRPr kumimoji="1" lang="en-GB" altLang="ja-JP" sz="2000" b="1" dirty="0"/>
          </a:p>
          <a:p>
            <a:endParaRPr kumimoji="1" lang="ja-JP" altLang="en-US" b="1" dirty="0"/>
          </a:p>
        </p:txBody>
      </p:sp>
    </p:spTree>
    <p:extLst>
      <p:ext uri="{BB962C8B-B14F-4D97-AF65-F5344CB8AC3E}">
        <p14:creationId xmlns:p14="http://schemas.microsoft.com/office/powerpoint/2010/main" val="48334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altLang="ja-JP" dirty="0" smtClean="0"/>
              <a:t>User/System Requirements</a:t>
            </a:r>
            <a:endParaRPr kumimoji="1" lang="ja-JP" altLang="en-US" dirty="0"/>
          </a:p>
        </p:txBody>
      </p:sp>
      <p:sp>
        <p:nvSpPr>
          <p:cNvPr id="3" name="Content Placeholder 2"/>
          <p:cNvSpPr>
            <a:spLocks noGrp="1"/>
          </p:cNvSpPr>
          <p:nvPr>
            <p:ph idx="1"/>
          </p:nvPr>
        </p:nvSpPr>
        <p:spPr/>
        <p:txBody>
          <a:bodyPr>
            <a:normAutofit lnSpcReduction="10000"/>
          </a:bodyPr>
          <a:lstStyle/>
          <a:p>
            <a:r>
              <a:rPr kumimoji="1" lang="en-GB" altLang="ja-JP" b="1" dirty="0" smtClean="0"/>
              <a:t>User Requirement 2: </a:t>
            </a:r>
            <a:r>
              <a:rPr kumimoji="1" lang="en-GB" altLang="ja-JP" sz="2000" dirty="0" smtClean="0"/>
              <a:t>The user must have a network connection and a ‘chec</a:t>
            </a:r>
            <a:r>
              <a:rPr lang="en-GB" altLang="ja-JP" sz="2000" dirty="0" smtClean="0"/>
              <a:t>k’ should flag a warning for unstable/no signal</a:t>
            </a:r>
          </a:p>
          <a:p>
            <a:endParaRPr kumimoji="1" lang="en-GB" altLang="ja-JP" sz="2000" dirty="0"/>
          </a:p>
          <a:p>
            <a:r>
              <a:rPr kumimoji="1" lang="en-GB" altLang="ja-JP" b="1" dirty="0" smtClean="0"/>
              <a:t>Why: </a:t>
            </a:r>
            <a:r>
              <a:rPr kumimoji="1" lang="en-GB" altLang="ja-JP" sz="2000" dirty="0" smtClean="0"/>
              <a:t>The app must be ‘online’ to function and a check will help warn users of issues/inaccuracy that may occur due to their signal strength</a:t>
            </a:r>
          </a:p>
          <a:p>
            <a:endParaRPr lang="en-GB" altLang="ja-JP" sz="2000" b="1" dirty="0"/>
          </a:p>
          <a:p>
            <a:r>
              <a:rPr kumimoji="1" lang="en-GB" altLang="ja-JP" sz="2000" b="1" dirty="0" smtClean="0"/>
              <a:t>System Requirement 2.1: </a:t>
            </a:r>
            <a:r>
              <a:rPr kumimoji="1" lang="en-GB" altLang="ja-JP" sz="2000" dirty="0" smtClean="0"/>
              <a:t>On opening/resuming the app, the system should detect if there is no signal, displaying an appropriate message</a:t>
            </a:r>
          </a:p>
          <a:p>
            <a:endParaRPr lang="en-GB" altLang="ja-JP" sz="2000" b="1" dirty="0"/>
          </a:p>
          <a:p>
            <a:r>
              <a:rPr kumimoji="1" lang="en-GB" altLang="ja-JP" sz="2000" b="1" dirty="0" smtClean="0"/>
              <a:t>System Requirement 2.2: </a:t>
            </a:r>
            <a:r>
              <a:rPr kumimoji="1" lang="en-GB" altLang="ja-JP" sz="1800" dirty="0" smtClean="0"/>
              <a:t>A message should prompt the user to enable Wi-Fi for more accurate results</a:t>
            </a:r>
          </a:p>
          <a:p>
            <a:endParaRPr lang="en-GB" altLang="ja-JP" sz="1800" b="1" dirty="0"/>
          </a:p>
          <a:p>
            <a:r>
              <a:rPr kumimoji="1" lang="en-GB" altLang="ja-JP" sz="2000" b="1" dirty="0" smtClean="0"/>
              <a:t>System Requirement 2.3: </a:t>
            </a:r>
            <a:r>
              <a:rPr kumimoji="1" lang="en-GB" altLang="ja-JP" sz="1800" dirty="0" smtClean="0"/>
              <a:t>A stop sign or similar should display instead of a map with no signal to avoid confusing the user or assuming a long load time</a:t>
            </a:r>
            <a:endParaRPr kumimoji="1" lang="en-GB" altLang="ja-JP" sz="2000" b="1" dirty="0" smtClean="0"/>
          </a:p>
          <a:p>
            <a:endParaRPr lang="en-GB" altLang="ja-JP" sz="2000" b="1" dirty="0"/>
          </a:p>
          <a:p>
            <a:endParaRPr kumimoji="1" lang="ja-JP" altLang="en-US" b="1" dirty="0"/>
          </a:p>
        </p:txBody>
      </p:sp>
    </p:spTree>
    <p:extLst>
      <p:ext uri="{BB962C8B-B14F-4D97-AF65-F5344CB8AC3E}">
        <p14:creationId xmlns:p14="http://schemas.microsoft.com/office/powerpoint/2010/main" val="48114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altLang="ja-JP" dirty="0" smtClean="0"/>
              <a:t>User/System Requirements</a:t>
            </a:r>
            <a:endParaRPr kumimoji="1" lang="ja-JP" altLang="en-US" dirty="0"/>
          </a:p>
        </p:txBody>
      </p:sp>
      <p:sp>
        <p:nvSpPr>
          <p:cNvPr id="3" name="Content Placeholder 2"/>
          <p:cNvSpPr>
            <a:spLocks noGrp="1"/>
          </p:cNvSpPr>
          <p:nvPr>
            <p:ph idx="1"/>
          </p:nvPr>
        </p:nvSpPr>
        <p:spPr/>
        <p:txBody>
          <a:bodyPr/>
          <a:lstStyle/>
          <a:p>
            <a:r>
              <a:rPr lang="en-GB" altLang="ja-JP" b="1" dirty="0" smtClean="0"/>
              <a:t>User Requirement 3</a:t>
            </a:r>
            <a:r>
              <a:rPr lang="en-GB" altLang="ja-JP" b="1" dirty="0" smtClean="0"/>
              <a:t>: </a:t>
            </a:r>
            <a:r>
              <a:rPr lang="en-GB" altLang="ja-JP" sz="2000" dirty="0" smtClean="0"/>
              <a:t>While running, the app must be able to update informatio</a:t>
            </a:r>
            <a:r>
              <a:rPr lang="en-GB" altLang="ja-JP" sz="2000" dirty="0" smtClean="0"/>
              <a:t>n displayed dynamically</a:t>
            </a:r>
          </a:p>
          <a:p>
            <a:endParaRPr lang="en-GB" altLang="ja-JP" sz="2000" dirty="0"/>
          </a:p>
          <a:p>
            <a:r>
              <a:rPr lang="en-GB" altLang="ja-JP" b="1" dirty="0" smtClean="0"/>
              <a:t>Why: </a:t>
            </a:r>
            <a:r>
              <a:rPr lang="en-GB" altLang="ja-JP" sz="2000" dirty="0" smtClean="0"/>
              <a:t>To provide accurate information of the user’s location as well as that of the supermarkets</a:t>
            </a:r>
          </a:p>
          <a:p>
            <a:endParaRPr lang="en-GB" altLang="ja-JP" sz="2000" b="1" dirty="0"/>
          </a:p>
          <a:p>
            <a:r>
              <a:rPr lang="en-GB" altLang="ja-JP" sz="2000" b="1" dirty="0" smtClean="0"/>
              <a:t>System Requirement 3.1: </a:t>
            </a:r>
            <a:r>
              <a:rPr lang="en-GB" altLang="ja-JP" sz="1800" dirty="0" smtClean="0"/>
              <a:t>The app must update the geolocation of the user to provide accuracy in navigating the map</a:t>
            </a:r>
          </a:p>
          <a:p>
            <a:endParaRPr lang="en-GB" altLang="ja-JP" sz="1800" b="1" dirty="0"/>
          </a:p>
          <a:p>
            <a:r>
              <a:rPr lang="en-GB" altLang="ja-JP" sz="1800" b="1" dirty="0" smtClean="0"/>
              <a:t>System Requirement 3.2: </a:t>
            </a:r>
            <a:r>
              <a:rPr lang="en-GB" altLang="ja-JP" sz="1800" dirty="0" smtClean="0"/>
              <a:t>The app must update changes to supermarket information – by accessing the open data this is an automatic process</a:t>
            </a:r>
          </a:p>
          <a:p>
            <a:pPr marL="0" indent="0">
              <a:buNone/>
            </a:pPr>
            <a:endParaRPr lang="en-GB" altLang="ja-JP" sz="1800" b="1" dirty="0"/>
          </a:p>
        </p:txBody>
      </p:sp>
    </p:spTree>
    <p:extLst>
      <p:ext uri="{BB962C8B-B14F-4D97-AF65-F5344CB8AC3E}">
        <p14:creationId xmlns:p14="http://schemas.microsoft.com/office/powerpoint/2010/main" val="100928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altLang="ja-JP" dirty="0" smtClean="0"/>
              <a:t>Deadlines/Milestones</a:t>
            </a:r>
            <a:endParaRPr kumimoji="1" lang="ja-JP" altLang="en-US" dirty="0"/>
          </a:p>
        </p:txBody>
      </p:sp>
      <p:sp>
        <p:nvSpPr>
          <p:cNvPr id="3" name="Content Placeholder 2"/>
          <p:cNvSpPr>
            <a:spLocks noGrp="1"/>
          </p:cNvSpPr>
          <p:nvPr>
            <p:ph idx="1"/>
          </p:nvPr>
        </p:nvSpPr>
        <p:spPr/>
        <p:txBody>
          <a:bodyPr>
            <a:normAutofit fontScale="92500" lnSpcReduction="10000"/>
          </a:bodyPr>
          <a:lstStyle/>
          <a:p>
            <a:r>
              <a:rPr lang="en-GB" altLang="ja-JP" sz="2000" b="1" dirty="0" smtClean="0"/>
              <a:t>GPS Tracking with co-ordinates taken from datasheet:</a:t>
            </a:r>
          </a:p>
          <a:p>
            <a:r>
              <a:rPr lang="en-GB" altLang="ja-JP" sz="1800" dirty="0"/>
              <a:t>3</a:t>
            </a:r>
            <a:r>
              <a:rPr kumimoji="1" lang="en-GB" altLang="ja-JP" sz="1800" dirty="0" smtClean="0"/>
              <a:t> Weeks – Basic code that can be achieved easily with resources and tutorials – </a:t>
            </a:r>
            <a:r>
              <a:rPr kumimoji="1" lang="en-GB" altLang="ja-JP" sz="1800" b="1" dirty="0" smtClean="0"/>
              <a:t>Finished by 25 November</a:t>
            </a:r>
            <a:endParaRPr kumimoji="1" lang="en-GB" altLang="ja-JP" sz="1800" dirty="0" smtClean="0"/>
          </a:p>
          <a:p>
            <a:endParaRPr lang="en-GB" altLang="ja-JP" sz="1800" dirty="0"/>
          </a:p>
          <a:p>
            <a:r>
              <a:rPr lang="en-GB" altLang="ja-JP" sz="2000" b="1" dirty="0" smtClean="0"/>
              <a:t>Research for improvement and involving more testers:</a:t>
            </a:r>
          </a:p>
          <a:p>
            <a:r>
              <a:rPr kumimoji="1" lang="en-GB" altLang="ja-JP" sz="1800" dirty="0" smtClean="0"/>
              <a:t>1 Week – Surveying stakeholders to see which improvement ideas are most desirable/use feedback to improve e.g. algorithms/design – </a:t>
            </a:r>
            <a:r>
              <a:rPr kumimoji="1" lang="en-GB" altLang="ja-JP" sz="1800" b="1" dirty="0" smtClean="0"/>
              <a:t>Finished by 2 December</a:t>
            </a:r>
          </a:p>
          <a:p>
            <a:endParaRPr lang="en-GB" altLang="ja-JP" sz="1800" b="1" dirty="0"/>
          </a:p>
          <a:p>
            <a:r>
              <a:rPr lang="en-GB" altLang="ja-JP" sz="1800" b="1" dirty="0" smtClean="0"/>
              <a:t>Implementing improvements and providing technical documentation:</a:t>
            </a:r>
          </a:p>
          <a:p>
            <a:r>
              <a:rPr kumimoji="1" lang="en-GB" altLang="ja-JP" sz="1800" dirty="0" smtClean="0"/>
              <a:t>3 Weeks – Improvements that make the app stand out and appeal to the target audience, using test plans for tracking – </a:t>
            </a:r>
            <a:r>
              <a:rPr kumimoji="1" lang="en-GB" altLang="ja-JP" sz="1800" b="1" dirty="0" smtClean="0"/>
              <a:t>Finished by 23 December</a:t>
            </a:r>
          </a:p>
          <a:p>
            <a:endParaRPr lang="en-GB" altLang="ja-JP" sz="1800" b="1" dirty="0"/>
          </a:p>
          <a:p>
            <a:r>
              <a:rPr kumimoji="1" lang="en-GB" altLang="ja-JP" sz="1800" b="1" dirty="0" smtClean="0"/>
              <a:t>Evaluating the sprint and planning tasks for the rest of the module:</a:t>
            </a:r>
          </a:p>
          <a:p>
            <a:r>
              <a:rPr lang="en-GB" altLang="ja-JP" sz="1800" dirty="0" smtClean="0"/>
              <a:t>1 Week – Evaluate how the development was, discuss how to approach the next part of the module to prepare within the 8 week period – </a:t>
            </a:r>
            <a:r>
              <a:rPr lang="en-GB" altLang="ja-JP" sz="1800" b="1" dirty="0" smtClean="0"/>
              <a:t>Finished by 30 December</a:t>
            </a:r>
            <a:endParaRPr kumimoji="1" lang="ja-JP" altLang="en-US" sz="1800" dirty="0"/>
          </a:p>
        </p:txBody>
      </p:sp>
    </p:spTree>
    <p:extLst>
      <p:ext uri="{BB962C8B-B14F-4D97-AF65-F5344CB8AC3E}">
        <p14:creationId xmlns:p14="http://schemas.microsoft.com/office/powerpoint/2010/main" val="36945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altLang="ja-JP" dirty="0" smtClean="0"/>
              <a:t>Experience Gained</a:t>
            </a:r>
            <a:endParaRPr kumimoji="1" lang="ja-JP" altLang="en-US" dirty="0"/>
          </a:p>
        </p:txBody>
      </p:sp>
      <p:sp>
        <p:nvSpPr>
          <p:cNvPr id="3" name="Content Placeholder 2"/>
          <p:cNvSpPr>
            <a:spLocks noGrp="1"/>
          </p:cNvSpPr>
          <p:nvPr>
            <p:ph idx="1"/>
          </p:nvPr>
        </p:nvSpPr>
        <p:spPr/>
        <p:txBody>
          <a:bodyPr/>
          <a:lstStyle/>
          <a:p>
            <a:r>
              <a:rPr kumimoji="1" lang="en-GB" altLang="ja-JP" b="1" dirty="0" smtClean="0"/>
              <a:t>Key Experience we can gain:</a:t>
            </a:r>
          </a:p>
          <a:p>
            <a:r>
              <a:rPr lang="en-GB" altLang="ja-JP" sz="2000" dirty="0" smtClean="0"/>
              <a:t>Agile Development – Fast-paced app development, having the basic code then improving it to show how the agile model was used</a:t>
            </a:r>
          </a:p>
          <a:p>
            <a:endParaRPr kumimoji="1" lang="en-GB" altLang="ja-JP" sz="2000" dirty="0"/>
          </a:p>
          <a:p>
            <a:r>
              <a:rPr lang="en-GB" altLang="ja-JP" sz="2000" dirty="0" smtClean="0"/>
              <a:t>Java Programming – Application development and testing experience as well as group collaboration on a coding project</a:t>
            </a:r>
          </a:p>
          <a:p>
            <a:endParaRPr kumimoji="1" lang="en-GB" altLang="ja-JP" sz="2000" dirty="0"/>
          </a:p>
          <a:p>
            <a:r>
              <a:rPr lang="en-GB" altLang="ja-JP" sz="2000" dirty="0" smtClean="0"/>
              <a:t>Project Management – Taking part in a scrum and combining research and ideas to meet the goal</a:t>
            </a:r>
          </a:p>
          <a:p>
            <a:endParaRPr kumimoji="1" lang="en-GB" altLang="ja-JP" sz="2000" dirty="0"/>
          </a:p>
          <a:p>
            <a:r>
              <a:rPr lang="en-GB" altLang="ja-JP" sz="2000" dirty="0" smtClean="0"/>
              <a:t>Working to deadlines – Following deadlines for carrying out tasks to ensure the product is of a verified quality</a:t>
            </a:r>
            <a:endParaRPr kumimoji="1" lang="ja-JP" altLang="en-US" sz="2000" dirty="0"/>
          </a:p>
        </p:txBody>
      </p:sp>
    </p:spTree>
    <p:extLst>
      <p:ext uri="{BB962C8B-B14F-4D97-AF65-F5344CB8AC3E}">
        <p14:creationId xmlns:p14="http://schemas.microsoft.com/office/powerpoint/2010/main" val="206242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altLang="ja-JP" dirty="0" smtClean="0"/>
              <a:t>Future Improvements</a:t>
            </a:r>
            <a:endParaRPr kumimoji="1" lang="ja-JP" altLang="en-US" dirty="0"/>
          </a:p>
        </p:txBody>
      </p:sp>
      <p:sp>
        <p:nvSpPr>
          <p:cNvPr id="3" name="Content Placeholder 2"/>
          <p:cNvSpPr>
            <a:spLocks noGrp="1"/>
          </p:cNvSpPr>
          <p:nvPr>
            <p:ph idx="1"/>
          </p:nvPr>
        </p:nvSpPr>
        <p:spPr/>
        <p:txBody>
          <a:bodyPr>
            <a:normAutofit/>
          </a:bodyPr>
          <a:lstStyle/>
          <a:p>
            <a:r>
              <a:rPr lang="en-GB" altLang="ja-JP" sz="2000" b="1" dirty="0" smtClean="0"/>
              <a:t>These are ideas that we have considered and may be used in the future, but are currently undecided:</a:t>
            </a:r>
          </a:p>
          <a:p>
            <a:endParaRPr kumimoji="1" lang="en-GB" altLang="ja-JP" sz="2000" b="1" dirty="0"/>
          </a:p>
          <a:p>
            <a:r>
              <a:rPr lang="en-GB" altLang="ja-JP" sz="2000" b="1" dirty="0" smtClean="0"/>
              <a:t>Utilising Politeness Software and connecting to Twitter: </a:t>
            </a:r>
            <a:r>
              <a:rPr lang="en-GB" altLang="ja-JP" sz="1800" dirty="0" smtClean="0"/>
              <a:t>To measure the collective mood and impression of supermarkets as a research-based approach – currently unsure of how this will benefit our stakeholders</a:t>
            </a:r>
          </a:p>
          <a:p>
            <a:endParaRPr kumimoji="1" lang="en-GB" altLang="ja-JP" sz="1800" b="1" dirty="0"/>
          </a:p>
          <a:p>
            <a:r>
              <a:rPr kumimoji="1" lang="en-GB" altLang="ja-JP" sz="2000" b="1" dirty="0" smtClean="0"/>
              <a:t>Including Restaurants in the app: </a:t>
            </a:r>
            <a:r>
              <a:rPr kumimoji="1" lang="en-GB" altLang="ja-JP" sz="1800" dirty="0" smtClean="0"/>
              <a:t>This would be a suitable environment for the politeness software but it is not a priority or decided yet</a:t>
            </a:r>
          </a:p>
          <a:p>
            <a:endParaRPr lang="en-GB" altLang="ja-JP" sz="1800" b="1" dirty="0"/>
          </a:p>
          <a:p>
            <a:r>
              <a:rPr lang="en-GB" altLang="ja-JP" sz="1800" b="1" dirty="0" smtClean="0"/>
              <a:t>Creating the fastest route to visit certain shops and reach a destination: </a:t>
            </a:r>
            <a:r>
              <a:rPr lang="en-GB" altLang="ja-JP" sz="1800" dirty="0" smtClean="0"/>
              <a:t>Creating a path that would ensure certain shops are visited, linking to an end point and providing the fastest way to get there based on transport method such as car, foot, public transport – the complexity of this is not known yet</a:t>
            </a:r>
            <a:endParaRPr kumimoji="1" lang="ja-JP" altLang="en-US" sz="2000" b="1" dirty="0"/>
          </a:p>
        </p:txBody>
      </p:sp>
    </p:spTree>
    <p:extLst>
      <p:ext uri="{BB962C8B-B14F-4D97-AF65-F5344CB8AC3E}">
        <p14:creationId xmlns:p14="http://schemas.microsoft.com/office/powerpoint/2010/main" val="4036211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509</TotalTime>
  <Words>776</Words>
  <Application>Microsoft Office PowerPoint</Application>
  <PresentationFormat>On-screen Show (4:3)</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cs2001 research</vt:lpstr>
      <vt:lpstr>Contents</vt:lpstr>
      <vt:lpstr>Product Specification</vt:lpstr>
      <vt:lpstr>User/System Requirements</vt:lpstr>
      <vt:lpstr>User/System Requirements</vt:lpstr>
      <vt:lpstr>User/System Requirements</vt:lpstr>
      <vt:lpstr>Deadlines/Milestones</vt:lpstr>
      <vt:lpstr>Experience Gained</vt:lpstr>
      <vt:lpstr>Future Improvements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dc:creator>
  <cp:lastModifiedBy>CC</cp:lastModifiedBy>
  <cp:revision>17</cp:revision>
  <dcterms:created xsi:type="dcterms:W3CDTF">2016-11-03T08:43:19Z</dcterms:created>
  <dcterms:modified xsi:type="dcterms:W3CDTF">2016-11-03T21:43:37Z</dcterms:modified>
</cp:coreProperties>
</file>