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853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man afrasiyabi" initials="aa" lastIdx="1" clrIdx="0">
    <p:extLst>
      <p:ext uri="{19B8F6BF-5375-455C-9EA6-DF929625EA0E}">
        <p15:presenceInfo xmlns:p15="http://schemas.microsoft.com/office/powerpoint/2012/main" userId="fae529d469993862" providerId="Windows Live"/>
      </p:ext>
    </p:extLst>
  </p:cmAuthor>
  <p:cmAuthor id="2" name="Jean-François Lalonde" initials="JL" lastIdx="19" clrIdx="1">
    <p:extLst>
      <p:ext uri="{19B8F6BF-5375-455C-9EA6-DF929625EA0E}">
        <p15:presenceInfo xmlns:p15="http://schemas.microsoft.com/office/powerpoint/2012/main" userId="S::jflal7@ulaval.ca::96828203-f2a4-4524-8f61-822f5407edf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F890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CCEDEE-F27B-40F9-8707-D132456584BB}" v="3593" dt="2021-03-18T21:17:00.1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16" autoAdjust="0"/>
    <p:restoredTop sz="96357" autoAdjust="0"/>
  </p:normalViewPr>
  <p:slideViewPr>
    <p:cSldViewPr snapToGrid="0">
      <p:cViewPr varScale="1">
        <p:scale>
          <a:sx n="114" d="100"/>
          <a:sy n="114" d="100"/>
        </p:scale>
        <p:origin x="846" y="102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-1179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87E5C2-501C-4539-9475-688DEE71A318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5A67EF-72A6-4E69-9DDB-DBE63FE0F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602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3A321-B4B1-47BD-8DFB-65D89E104D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87361D-BCC4-464C-92F2-D38D8591B6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044AE8-2A36-4409-A334-8563CBBD2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170A3-B4CF-4D92-8CB0-D92A4F5C63E7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8EC2A-B5BF-407A-8030-DC445BFAA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A55D3-5421-4738-985D-4D6FB3270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1F13C-DE9B-4E16-BB53-FD39828E0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271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A9DA7-AD21-45B7-BCF1-095DB24ED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1A7F9B-8D7C-4FE2-8892-F1BA637266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63044-A49F-4183-8E6F-812DECD77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170A3-B4CF-4D92-8CB0-D92A4F5C63E7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19FBC-4393-4D33-B96A-C5FD10069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AD8D4-B630-4E8B-848B-2F88045A6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1F13C-DE9B-4E16-BB53-FD39828E0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40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285E23-28B5-48B9-99D3-1317B2F9DD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13CF46-EFBB-41E3-9FE3-56ABB82DE8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049ACD-6615-4968-B797-2A27E3C81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170A3-B4CF-4D92-8CB0-D92A4F5C63E7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2B548-3D01-4FDF-9C53-0AAA78A2C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D447B-0E3A-4EF1-999D-E74C6FA9A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1F13C-DE9B-4E16-BB53-FD39828E0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288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45B1F-3EA7-432C-8498-1BA829343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EE882-583B-44D3-8010-3512048DA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36B306-D724-4AD8-BAE4-1F98BA8B9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170A3-B4CF-4D92-8CB0-D92A4F5C63E7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3C34E7-52CC-4C8E-AA10-C1E230500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D69570-DB41-4928-8552-2BE71500E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1F13C-DE9B-4E16-BB53-FD39828E0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731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BDFEE-527F-4BB8-96E8-7F6C47101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D86E88-D37E-43FC-98BC-B02BABB793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6749C-946D-42FB-889F-1FFBA6245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170A3-B4CF-4D92-8CB0-D92A4F5C63E7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812563-081D-4B47-B891-BAF0EB58B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915A2-9DF3-4C96-BC47-0043290C8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1F13C-DE9B-4E16-BB53-FD39828E0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876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FE297-30A6-4DAB-AAF2-B125D8F05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CA2AC-2018-4D0F-8AD1-E2C8D4CD3F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8284E6-8CDF-40F8-B19E-38B1304FE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AAF25C-ED92-44CE-A9A5-67F53BF64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170A3-B4CF-4D92-8CB0-D92A4F5C63E7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165344-0DDD-4BC7-B999-9254ABD8B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09869E-A05D-4F5B-9105-DDAEBDB0A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1F13C-DE9B-4E16-BB53-FD39828E0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948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BD0D1-F471-43BD-9059-094D0166A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9CCA49-9327-4256-8B80-9EF1252A2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5E6268-5DD8-4C33-86EB-E4437C273F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9A1E97-6C11-46EF-9A98-E021AF3A24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2EE835-B601-4583-829F-867EC40025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22F4D9-9B9D-4264-8999-3B9B62EE0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170A3-B4CF-4D92-8CB0-D92A4F5C63E7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88F4E1-0973-4270-B51C-6734D9946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641FA4-246C-44D7-8514-F45E32CD8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1F13C-DE9B-4E16-BB53-FD39828E0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75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50472-FE2A-406A-A540-1BB016D71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9F1410-E7AD-4D7A-A182-49DF64F37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170A3-B4CF-4D92-8CB0-D92A4F5C63E7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5F32C7-1AAB-44C2-A913-0309D4B4E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3F07A2-6FA0-45C1-AF10-FC31C0917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1F13C-DE9B-4E16-BB53-FD39828E0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838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E99267-304D-4020-B96F-6AE947602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170A3-B4CF-4D92-8CB0-D92A4F5C63E7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FB2D6D-91CD-4391-87CF-48137FF07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350941-6CF8-4E70-8CBB-8777AE232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1F13C-DE9B-4E16-BB53-FD39828E0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416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46B22-36A8-4256-9132-5D3A42D20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875DE-8654-4258-913C-1F511FB9D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67B4B5-5181-4DA7-BA21-2FF59CDFE3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C905C2-271F-47AB-B405-511B8C74D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170A3-B4CF-4D92-8CB0-D92A4F5C63E7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682DA8-F564-45EA-BCDE-EB6A136B1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A888C9-FE84-463F-AAC8-D55FA88D0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1F13C-DE9B-4E16-BB53-FD39828E0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943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0AC07-78B5-4292-8941-79431BB0D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DF01FF-FC50-4A29-BB14-4D26D5CEA0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97226C-4DD5-4CAC-B20A-68566081DA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BEBA36-2637-423E-90FF-11911A16A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170A3-B4CF-4D92-8CB0-D92A4F5C63E7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FCA0A4-0267-4F8D-82DD-2D049BAEA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3114BC-9AC6-40E2-B652-AF1730E8C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1F13C-DE9B-4E16-BB53-FD39828E0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81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CE8CAE-BCB4-4A60-AC24-500DD2C12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D4DEED-7D41-40D4-BCE5-607E2B197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DC62A-2F26-4992-B8CD-31EFCB3410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170A3-B4CF-4D92-8CB0-D92A4F5C63E7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1657A-70F3-4ED6-A99C-80E56C8D8E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90ADE-9746-40F5-8724-FCDDEB80FC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1F13C-DE9B-4E16-BB53-FD39828E0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43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9848B420-7BCE-4B22-A630-546F159755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959" y="517496"/>
            <a:ext cx="9848081" cy="5598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840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00"/>
    </mc:Choice>
    <mc:Fallback xmlns="">
      <p:transition spd="slow" advTm="700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8776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arman afrasiyabi</dc:creator>
  <cp:lastModifiedBy>Arman Afrasiyabi</cp:lastModifiedBy>
  <cp:revision>274</cp:revision>
  <dcterms:created xsi:type="dcterms:W3CDTF">2020-11-26T11:51:06Z</dcterms:created>
  <dcterms:modified xsi:type="dcterms:W3CDTF">2021-04-16T17:16:51Z</dcterms:modified>
</cp:coreProperties>
</file>