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an afrasiyabi" initials="aa" lastIdx="1" clrIdx="0">
    <p:extLst>
      <p:ext uri="{19B8F6BF-5375-455C-9EA6-DF929625EA0E}">
        <p15:presenceInfo xmlns:p15="http://schemas.microsoft.com/office/powerpoint/2012/main" userId="fae529d469993862" providerId="Windows Live"/>
      </p:ext>
    </p:extLst>
  </p:cmAuthor>
  <p:cmAuthor id="2" name="Jean-François Lalonde" initials="JL" lastIdx="19" clrIdx="1">
    <p:extLst>
      <p:ext uri="{19B8F6BF-5375-455C-9EA6-DF929625EA0E}">
        <p15:presenceInfo xmlns:p15="http://schemas.microsoft.com/office/powerpoint/2012/main" userId="S::jflal7@ulaval.ca::96828203-f2a4-4524-8f61-822f5407ed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8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CEDEE-F27B-40F9-8707-D132456584BB}" v="3593" dt="2021-03-18T21:17:00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46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1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5C2-501C-4539-9475-688DEE71A31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67EF-72A6-4E69-9DDB-DBE63FE0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A321-B4B1-47BD-8DFB-65D89E10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361D-BCC4-464C-92F2-D38D8591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4AE8-2A36-4409-A334-8563CBBD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C2A-B5BF-407A-8030-DC445BF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55D3-5421-4738-985D-4D6FB327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DA7-AD21-45B7-BCF1-095DB24E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7F9B-8D7C-4FE2-8892-F1BA6372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3044-A49F-4183-8E6F-812DECD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9FBC-4393-4D33-B96A-C5FD1006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D8D4-B630-4E8B-848B-2F88045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5E23-28B5-48B9-99D3-1317B2F9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CF46-EFBB-41E3-9FE3-56ABB82D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9ACD-6615-4968-B797-2A27E3C8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B548-3D01-4FDF-9C53-0AAA78A2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447B-0E3A-4EF1-999D-E74C6FA9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B1F-3EA7-432C-8498-1BA82934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E882-583B-44D3-8010-3512048D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B306-D724-4AD8-BAE4-1F98BA8B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34E7-52CC-4C8E-AA10-C1E2305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9570-DB41-4928-8552-2BE71500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DFEE-527F-4BB8-96E8-7F6C471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E88-D37E-43FC-98BC-B02BABB7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749C-946D-42FB-889F-1FFBA62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2563-081D-4B47-B891-BAF0EB58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15A2-9DF3-4C96-BC47-0043290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297-30A6-4DAB-AAF2-B125D8F0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A2AC-2018-4D0F-8AD1-E2C8D4CD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84E6-8CDF-40F8-B19E-38B1304F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F25C-ED92-44CE-A9A5-67F53BF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5344-0DDD-4BC7-B999-9254ABD8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869E-A05D-4F5B-9105-DDAEBDB0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0D1-F471-43BD-9059-094D016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CCA49-9327-4256-8B80-9EF1252A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268-5DD8-4C33-86EB-E4437C27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A1E97-6C11-46EF-9A98-E021AF3A2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E835-B601-4583-829F-867EC400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2F4D9-9B9D-4264-8999-3B9B62EE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8F4E1-0973-4270-B51C-6734D99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41FA4-246C-44D7-8514-F45E32CD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0472-FE2A-406A-A540-1BB016D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F1410-E7AD-4D7A-A182-49DF64F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32C7-1AAB-44C2-A913-0309D4B4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07A2-6FA0-45C1-AF10-FC31C091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99267-304D-4020-B96F-6AE9476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2D6D-91CD-4391-87CF-48137FF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0941-6CF8-4E70-8CBB-8777AE23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6B22-36A8-4256-9132-5D3A42D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75DE-8654-4258-913C-1F511FB9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B4B5-5181-4DA7-BA21-2FF59CDF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05C2-271F-47AB-B405-511B8C74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2DA8-F564-45EA-BCDE-EB6A136B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88C9-FE84-463F-AAC8-D55FA88D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AC07-78B5-4292-8941-79431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F01FF-FC50-4A29-BB14-4D26D5CE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226C-4DD5-4CAC-B20A-68566081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BA36-2637-423E-90FF-11911A16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A0A4-0267-4F8D-82DD-2D049BAE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14BC-9AC6-40E2-B652-AF1730E8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E8CAE-BCB4-4A60-AC24-500DD2C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DEED-7D41-40D4-BCE5-607E2B1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C62A-2F26-4992-B8CD-31EFCB34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657A-70F3-4ED6-A99C-80E56C8D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0ADE-9746-40F5-8724-FCDDEB80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AECA6E6-4A78-41C5-84E5-4D322FF963F4}"/>
              </a:ext>
            </a:extLst>
          </p:cNvPr>
          <p:cNvGrpSpPr/>
          <p:nvPr/>
        </p:nvGrpSpPr>
        <p:grpSpPr>
          <a:xfrm>
            <a:off x="677087" y="831101"/>
            <a:ext cx="10837826" cy="5195797"/>
            <a:chOff x="21383" y="515163"/>
            <a:chExt cx="11650622" cy="55854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BD3933-3A4B-4D91-8181-3D891837C828}"/>
                </a:ext>
              </a:extLst>
            </p:cNvPr>
            <p:cNvGrpSpPr/>
            <p:nvPr/>
          </p:nvGrpSpPr>
          <p:grpSpPr>
            <a:xfrm>
              <a:off x="21383" y="614223"/>
              <a:ext cx="7709632" cy="5486402"/>
              <a:chOff x="506438" y="741262"/>
              <a:chExt cx="7384774" cy="5255223"/>
            </a:xfrm>
          </p:grpSpPr>
          <p:pic>
            <p:nvPicPr>
              <p:cNvPr id="6" name="Picture 5" descr="Chart, histogram&#10;&#10;Description automatically generated">
                <a:extLst>
                  <a:ext uri="{FF2B5EF4-FFF2-40B4-BE49-F238E27FC236}">
                    <a16:creationId xmlns:a16="http://schemas.microsoft.com/office/drawing/2014/main" id="{6563ABD6-BF72-45BD-AE88-615EF9A8C9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3" t="1079" r="50958" b="2279"/>
              <a:stretch/>
            </p:blipFill>
            <p:spPr>
              <a:xfrm>
                <a:off x="506438" y="878384"/>
                <a:ext cx="5084912" cy="5118101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A983A2-CA07-4C27-8D5A-4B24C9017DC4}"/>
                  </a:ext>
                </a:extLst>
              </p:cNvPr>
              <p:cNvSpPr/>
              <p:nvPr/>
            </p:nvSpPr>
            <p:spPr>
              <a:xfrm>
                <a:off x="7141912" y="741262"/>
                <a:ext cx="749300" cy="622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2DE7DA-2F09-4E59-8553-96C33B572C9B}"/>
                  </a:ext>
                </a:extLst>
              </p:cNvPr>
              <p:cNvSpPr/>
              <p:nvPr/>
            </p:nvSpPr>
            <p:spPr>
              <a:xfrm>
                <a:off x="1283431" y="749299"/>
                <a:ext cx="749300" cy="622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6ABB70B-F26A-4CAE-B543-9227C195A336}"/>
                </a:ext>
              </a:extLst>
            </p:cNvPr>
            <p:cNvGrpSpPr/>
            <p:nvPr/>
          </p:nvGrpSpPr>
          <p:grpSpPr>
            <a:xfrm>
              <a:off x="6141155" y="614222"/>
              <a:ext cx="5530850" cy="5486402"/>
              <a:chOff x="6392825" y="614222"/>
              <a:chExt cx="5530850" cy="5486402"/>
            </a:xfrm>
          </p:grpSpPr>
          <p:pic>
            <p:nvPicPr>
              <p:cNvPr id="7" name="Picture 6" descr="Chart, histogram&#10;&#10;Description automatically generated">
                <a:extLst>
                  <a:ext uri="{FF2B5EF4-FFF2-40B4-BE49-F238E27FC236}">
                    <a16:creationId xmlns:a16="http://schemas.microsoft.com/office/drawing/2014/main" id="{33CD1111-0BA0-42AE-8E53-80AC167CF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16" t="1079" r="1552" b="2279"/>
              <a:stretch/>
            </p:blipFill>
            <p:spPr>
              <a:xfrm>
                <a:off x="6392825" y="757377"/>
                <a:ext cx="5530850" cy="5343247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1B21D9-39CB-4405-9CAE-B15F21A41E1E}"/>
                  </a:ext>
                </a:extLst>
              </p:cNvPr>
              <p:cNvSpPr/>
              <p:nvPr/>
            </p:nvSpPr>
            <p:spPr>
              <a:xfrm>
                <a:off x="7070963" y="614222"/>
                <a:ext cx="782262" cy="649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BAFC074-3788-4212-AF0D-6666540C231E}"/>
                </a:ext>
              </a:extLst>
            </p:cNvPr>
            <p:cNvGrpSpPr/>
            <p:nvPr/>
          </p:nvGrpSpPr>
          <p:grpSpPr>
            <a:xfrm>
              <a:off x="1312616" y="515163"/>
              <a:ext cx="6898459" cy="658066"/>
              <a:chOff x="1283431" y="741262"/>
              <a:chExt cx="6607781" cy="63033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865963-2110-4229-80E0-C15642483734}"/>
                  </a:ext>
                </a:extLst>
              </p:cNvPr>
              <p:cNvSpPr/>
              <p:nvPr/>
            </p:nvSpPr>
            <p:spPr>
              <a:xfrm>
                <a:off x="7141912" y="741262"/>
                <a:ext cx="749300" cy="622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EF541F-9AE2-4D61-856E-D3924E2A1A79}"/>
                  </a:ext>
                </a:extLst>
              </p:cNvPr>
              <p:cNvSpPr/>
              <p:nvPr/>
            </p:nvSpPr>
            <p:spPr>
              <a:xfrm>
                <a:off x="1283431" y="749299"/>
                <a:ext cx="749300" cy="622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995968-D3A3-4452-8F55-573796C58ECC}"/>
                </a:ext>
              </a:extLst>
            </p:cNvPr>
            <p:cNvSpPr/>
            <p:nvPr/>
          </p:nvSpPr>
          <p:spPr>
            <a:xfrm>
              <a:off x="703096" y="1163600"/>
              <a:ext cx="4844410" cy="4284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83DD7-F7C4-465F-98DE-4723180002E6}"/>
                </a:ext>
              </a:extLst>
            </p:cNvPr>
            <p:cNvSpPr/>
            <p:nvPr/>
          </p:nvSpPr>
          <p:spPr>
            <a:xfrm>
              <a:off x="6738136" y="1173229"/>
              <a:ext cx="4844410" cy="4313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AD4D3E-5888-4D4C-939A-B286E8600D0C}"/>
                </a:ext>
              </a:extLst>
            </p:cNvPr>
            <p:cNvSpPr/>
            <p:nvPr/>
          </p:nvSpPr>
          <p:spPr>
            <a:xfrm>
              <a:off x="6738136" y="848391"/>
              <a:ext cx="298681" cy="4313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4EDB6C-86E1-4CBA-829B-FD30D8E4A7CB}"/>
                </a:ext>
              </a:extLst>
            </p:cNvPr>
            <p:cNvGrpSpPr/>
            <p:nvPr/>
          </p:nvGrpSpPr>
          <p:grpSpPr>
            <a:xfrm>
              <a:off x="6722896" y="586166"/>
              <a:ext cx="4844410" cy="4837619"/>
              <a:chOff x="505147" y="1353674"/>
              <a:chExt cx="4844410" cy="4837619"/>
            </a:xfrm>
          </p:grpSpPr>
          <p:pic>
            <p:nvPicPr>
              <p:cNvPr id="26" name="Picture 25" descr="Chart, histogram&#10;&#10;Description automatically generated">
                <a:extLst>
                  <a:ext uri="{FF2B5EF4-FFF2-40B4-BE49-F238E27FC236}">
                    <a16:creationId xmlns:a16="http://schemas.microsoft.com/office/drawing/2014/main" id="{3B0EBD0E-BD41-420A-BF24-D763EC5E9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006" t="1079" r="2448" b="14182"/>
              <a:stretch/>
            </p:blipFill>
            <p:spPr>
              <a:xfrm>
                <a:off x="505147" y="1506112"/>
                <a:ext cx="4844410" cy="4685181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3154491-875D-455C-AF08-147C809896E5}"/>
                  </a:ext>
                </a:extLst>
              </p:cNvPr>
              <p:cNvSpPr/>
              <p:nvPr/>
            </p:nvSpPr>
            <p:spPr>
              <a:xfrm>
                <a:off x="693094" y="1353674"/>
                <a:ext cx="4061785" cy="649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CD1299-B36F-4B22-92BD-517BEB0A2747}"/>
                </a:ext>
              </a:extLst>
            </p:cNvPr>
            <p:cNvSpPr/>
            <p:nvPr/>
          </p:nvSpPr>
          <p:spPr>
            <a:xfrm>
              <a:off x="1275817" y="586166"/>
              <a:ext cx="4061785" cy="649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Chart, histogram&#10;&#10;Description automatically generated">
              <a:extLst>
                <a:ext uri="{FF2B5EF4-FFF2-40B4-BE49-F238E27FC236}">
                  <a16:creationId xmlns:a16="http://schemas.microsoft.com/office/drawing/2014/main" id="{911B6F8B-4862-4EC1-A60F-6AB0BBB21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0" t="11297" r="50958" b="13178"/>
            <a:stretch/>
          </p:blipFill>
          <p:spPr>
            <a:xfrm>
              <a:off x="691526" y="1316081"/>
              <a:ext cx="4638456" cy="417576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AFA7DCA-11A0-44A1-B2F9-D489A6D5F6AB}"/>
                </a:ext>
              </a:extLst>
            </p:cNvPr>
            <p:cNvSpPr/>
            <p:nvPr/>
          </p:nvSpPr>
          <p:spPr>
            <a:xfrm>
              <a:off x="6932800" y="675989"/>
              <a:ext cx="4243193" cy="49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Chart, histogram&#10;&#10;Description automatically generated">
              <a:extLst>
                <a:ext uri="{FF2B5EF4-FFF2-40B4-BE49-F238E27FC236}">
                  <a16:creationId xmlns:a16="http://schemas.microsoft.com/office/drawing/2014/main" id="{140CD618-B0FE-45D1-B2CE-E8A68D0A8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16" t="1592" r="14261" b="91452"/>
            <a:stretch/>
          </p:blipFill>
          <p:spPr>
            <a:xfrm>
              <a:off x="7472791" y="708672"/>
              <a:ext cx="3094523" cy="559723"/>
            </a:xfrm>
            <a:prstGeom prst="rect">
              <a:avLst/>
            </a:prstGeom>
          </p:spPr>
        </p:pic>
        <p:pic>
          <p:nvPicPr>
            <p:cNvPr id="39" name="Picture 38" descr="Chart, histogram&#10;&#10;Description automatically generated">
              <a:extLst>
                <a:ext uri="{FF2B5EF4-FFF2-40B4-BE49-F238E27FC236}">
                  <a16:creationId xmlns:a16="http://schemas.microsoft.com/office/drawing/2014/main" id="{F07125AC-9E29-4130-A433-3FEA76E93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9" t="1078" r="63085" b="90848"/>
            <a:stretch/>
          </p:blipFill>
          <p:spPr>
            <a:xfrm>
              <a:off x="1275817" y="668240"/>
              <a:ext cx="3220415" cy="649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3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afrasiyabi</dc:creator>
  <cp:lastModifiedBy>Arman Afrasiyabi</cp:lastModifiedBy>
  <cp:revision>267</cp:revision>
  <dcterms:created xsi:type="dcterms:W3CDTF">2020-11-26T11:51:06Z</dcterms:created>
  <dcterms:modified xsi:type="dcterms:W3CDTF">2021-04-16T17:18:57Z</dcterms:modified>
</cp:coreProperties>
</file>