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8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52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75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62E6-A874-4B61-9CB0-DDFA387ECED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040B-F9AF-4660-89D5-A18B9B08F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78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778" y="2470638"/>
            <a:ext cx="9144000" cy="1118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Scouting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47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573" y="417879"/>
            <a:ext cx="313885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my code were to establish an effective framework for </a:t>
            </a:r>
            <a:r>
              <a:rPr lang="en-US" dirty="0" smtClean="0"/>
              <a:t>football </a:t>
            </a:r>
            <a:r>
              <a:rPr lang="en-US" dirty="0"/>
              <a:t>player data management. This encompassed integrating features for seamless addition, removal, and retrieval of player information. The code strived to provide a robust and user-friendly platform for simplifying the complexities of player management. Additionally, it incorporates a feedback mechanism based on player points and writes comprehensive player details, along with feedback, to a file for reference and analysis.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29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843" y="179669"/>
            <a:ext cx="1843454" cy="899380"/>
          </a:xfrm>
        </p:spPr>
        <p:txBody>
          <a:bodyPr/>
          <a:lstStyle/>
          <a:p>
            <a:r>
              <a:rPr lang="en-US" dirty="0" smtClean="0"/>
              <a:t>Menu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48" y="1212378"/>
            <a:ext cx="10515600" cy="1119798"/>
          </a:xfrm>
        </p:spPr>
        <p:txBody>
          <a:bodyPr/>
          <a:lstStyle/>
          <a:p>
            <a:r>
              <a:rPr lang="en-US" dirty="0" smtClean="0"/>
              <a:t>When first running the program, you will get this output where you will have to enter a number from 1 to 5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2639603"/>
            <a:ext cx="3725010" cy="2512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6348" y="3080360"/>
            <a:ext cx="3886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Depending on your input the program will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menu functionality is implemented using a “switch” statement</a:t>
            </a: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23" y="3434537"/>
            <a:ext cx="4041536" cy="12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285" y="184639"/>
            <a:ext cx="2696308" cy="811457"/>
          </a:xfrm>
        </p:spPr>
        <p:txBody>
          <a:bodyPr>
            <a:normAutofit/>
          </a:bodyPr>
          <a:lstStyle/>
          <a:p>
            <a:r>
              <a:rPr lang="en-US" dirty="0" smtClean="0"/>
              <a:t>Add player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9" y="1208575"/>
            <a:ext cx="10515600" cy="653806"/>
          </a:xfrm>
        </p:spPr>
        <p:txBody>
          <a:bodyPr>
            <a:noAutofit/>
          </a:bodyPr>
          <a:lstStyle/>
          <a:p>
            <a:r>
              <a:rPr lang="en-US" sz="2800" dirty="0"/>
              <a:t>The "add" function seamlessly incorporates new player details into the system.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9" y="2473690"/>
            <a:ext cx="7372905" cy="318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52692" y="3024554"/>
            <a:ext cx="345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adding the player, function increments “numPlayer”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function returns 1 to indicate that the addition was successful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0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078" y="175846"/>
            <a:ext cx="3682512" cy="880310"/>
          </a:xfrm>
        </p:spPr>
        <p:txBody>
          <a:bodyPr>
            <a:normAutofit/>
          </a:bodyPr>
          <a:lstStyle/>
          <a:p>
            <a:r>
              <a:rPr lang="en-US" dirty="0" smtClean="0"/>
              <a:t>Remove player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2414709"/>
            <a:ext cx="5263897" cy="3625607"/>
          </a:xfrm>
        </p:spPr>
      </p:pic>
      <p:sp>
        <p:nvSpPr>
          <p:cNvPr id="10" name="TextBox 9"/>
          <p:cNvSpPr txBox="1"/>
          <p:nvPr/>
        </p:nvSpPr>
        <p:spPr>
          <a:xfrm>
            <a:off x="633046" y="1258379"/>
            <a:ext cx="1077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“remove” funciton is designed to remove a player from the array of players.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13795" y="3765847"/>
            <a:ext cx="538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initializes a variable “found” to 0, for indicating if the player was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player with such ID was not found the program prints the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5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0"/>
            <a:ext cx="3364523" cy="782515"/>
          </a:xfrm>
        </p:spPr>
        <p:txBody>
          <a:bodyPr>
            <a:normAutofit/>
          </a:bodyPr>
          <a:lstStyle/>
          <a:p>
            <a:r>
              <a:rPr lang="en-US" dirty="0" smtClean="0"/>
              <a:t>Search player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54" y="1122240"/>
            <a:ext cx="10515600" cy="8560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“searchPlayer” function is designed to search for a player with specified ID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4" y="2169499"/>
            <a:ext cx="6831624" cy="42614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5377" y="3561584"/>
            <a:ext cx="4410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uses the same technique to find the player as the remove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it finds the player, it prints a message along with the details of the players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985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469" y="70339"/>
            <a:ext cx="3584331" cy="751498"/>
          </a:xfrm>
        </p:spPr>
        <p:txBody>
          <a:bodyPr>
            <a:normAutofit/>
          </a:bodyPr>
          <a:lstStyle/>
          <a:p>
            <a:r>
              <a:rPr lang="en-US" dirty="0" smtClean="0"/>
              <a:t>Display players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2515050"/>
            <a:ext cx="8183416" cy="1859329"/>
          </a:xfrm>
        </p:spPr>
      </p:pic>
      <p:sp>
        <p:nvSpPr>
          <p:cNvPr id="6" name="TextBox 5"/>
          <p:cNvSpPr txBox="1"/>
          <p:nvPr/>
        </p:nvSpPr>
        <p:spPr>
          <a:xfrm>
            <a:off x="641838" y="1266092"/>
            <a:ext cx="10128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“display” function is responsible for displaying a list of players with their IDs and names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4766163"/>
            <a:ext cx="2514600" cy="895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8661" y="5029172"/>
            <a:ext cx="34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how it looks like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694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611" y="0"/>
            <a:ext cx="940777" cy="8378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Exit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16732"/>
            <a:ext cx="10515600" cy="803276"/>
          </a:xfrm>
        </p:spPr>
        <p:txBody>
          <a:bodyPr>
            <a:normAutofit/>
          </a:bodyPr>
          <a:lstStyle/>
          <a:p>
            <a:r>
              <a:rPr lang="en-US" dirty="0" smtClean="0"/>
              <a:t>When choosing option 5 the program will stop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0008"/>
            <a:ext cx="4441930" cy="4844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5611" y="3318958"/>
            <a:ext cx="4352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Function: write all players with their details and feedbacks to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Purpose: Terminates the program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33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915" y="2466486"/>
            <a:ext cx="3311769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3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320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Scouting System</vt:lpstr>
      <vt:lpstr>Introduction</vt:lpstr>
      <vt:lpstr>Menu</vt:lpstr>
      <vt:lpstr>Add player</vt:lpstr>
      <vt:lpstr>Remove player</vt:lpstr>
      <vt:lpstr>Search player</vt:lpstr>
      <vt:lpstr>Display players</vt:lpstr>
      <vt:lpstr>Exit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Scouting System</dc:title>
  <dc:creator>Arman</dc:creator>
  <cp:lastModifiedBy>Arman</cp:lastModifiedBy>
  <cp:revision>11</cp:revision>
  <dcterms:created xsi:type="dcterms:W3CDTF">2023-12-13T17:45:43Z</dcterms:created>
  <dcterms:modified xsi:type="dcterms:W3CDTF">2023-12-13T20:11:29Z</dcterms:modified>
</cp:coreProperties>
</file>