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0824-43A7-4082-84A1-1395B774F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8831D-7F83-4CF0-9E0B-42E15C0DE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F786-B017-431C-A4DA-C281D0A2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DE90-A0AE-44EC-9D84-A3A799F1AE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099D-1CF5-49DB-B571-EDE6FEFF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E1638-2BCC-4D66-BFB7-C170F073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80B-B230-40AE-8122-B9C5955C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11E5-8618-4F07-B993-C506EBC1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85330-E446-4CDE-895A-72FA6C224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2E8C-C071-4D2A-869C-F50F32DF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DE90-A0AE-44EC-9D84-A3A799F1AE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DC64F-3C84-404D-A0EE-9B464370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FE05-48B7-4AD3-A0EF-A39061E5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80B-B230-40AE-8122-B9C5955C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D6B92-5CDA-44D5-82A2-4F9240053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5ECBE-E754-4295-8023-F81E4395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6ACB-6233-4223-8EBF-66CE3330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DE90-A0AE-44EC-9D84-A3A799F1AE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80D0-1BA0-4546-A9B8-1F16EF62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840A-617E-4CFE-8D4A-1F932915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80B-B230-40AE-8122-B9C5955C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F0FC-B911-450A-8819-5DBFFBAA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78AC-5A9D-4816-8499-CF37A5A1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894F-6DBC-43E1-A375-25232E9D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DE90-A0AE-44EC-9D84-A3A799F1AE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44BA2-98D2-447E-82F7-39A6C85D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52CB-8C25-4F34-A765-AD3CBBB8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80B-B230-40AE-8122-B9C5955C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1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4FCC-CA8C-4DAE-86DF-FE9C08AD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D008E-21BD-439E-ABCE-1D8D3066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B6D4-E588-4495-B8E2-3F3B07E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DE90-A0AE-44EC-9D84-A3A799F1AE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EA1F-117C-434B-8546-10B1207F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E791-CF7B-44C3-9ADA-E50BA63F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80B-B230-40AE-8122-B9C5955C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3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86F3-8335-4D84-A522-FEDB975D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9AB6-9F3A-4DE5-8302-F3FD74739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5186F-6406-4C4D-8DD5-30CEFAA60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03412-B078-401C-9F6E-C90E25E2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DE90-A0AE-44EC-9D84-A3A799F1AE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16474-76D4-41A8-9B95-7E0D7BF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EF885-CA27-4866-BA3A-325E6957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80B-B230-40AE-8122-B9C5955C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C3B7-74F3-4C61-A753-B91BE631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0E50B-77BF-4CFA-B4E5-4A99A17EB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08164-BC09-4317-BD47-E0E83774D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4B1E4-6487-4F31-891D-02509925D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5588E-8433-4A78-9537-AF875A7EE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2687B-F89B-41D0-BBF5-B92500CC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DE90-A0AE-44EC-9D84-A3A799F1AE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FBD82-4A0D-472C-A531-7F7F23F9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C418A-513D-4630-8B0B-F10D073A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80B-B230-40AE-8122-B9C5955C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891A-A02E-4537-99C8-34D69BB6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C95CF-BD57-4B8D-999D-33287420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DE90-A0AE-44EC-9D84-A3A799F1AE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2055D-90E2-4988-8C35-49F7506C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A26F1-59BE-4B1F-B05F-67DF84AA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80B-B230-40AE-8122-B9C5955C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7098D-B113-4A85-BB71-119FFCC5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DE90-A0AE-44EC-9D84-A3A799F1AE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40D54-390D-4FDE-A3D0-110D4CC6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95D80-B446-4B7C-93A4-BEBB33E5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80B-B230-40AE-8122-B9C5955C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393B-9AE5-451A-88A9-FAE938A0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6EC4-8381-4EC3-94DB-65A1B74C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38DA0-24C2-4C47-9073-4F012017C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17EC-F1A3-4D49-8ADB-9FFB7521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DE90-A0AE-44EC-9D84-A3A799F1AE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AE37A-EB89-4724-B18F-FA4FEF20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089B1-ABB2-47D1-9408-E2110AEA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80B-B230-40AE-8122-B9C5955C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7C65-C74A-4554-9235-399A24F6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C89BA-4555-4524-BCCC-0CD4E44CD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E7ECA-69E7-462A-9B5A-FAD8B9362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B022E-FF18-4D09-A013-ABE5DF5D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DE90-A0AE-44EC-9D84-A3A799F1AE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55A9-1096-4208-8B13-4B80AE59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7D694-154B-4882-BF86-DBAC5964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C80B-B230-40AE-8122-B9C5955C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7516E-9D6E-446D-92F5-BE61266B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B1A2A-E45E-4D87-B14B-6C4DB312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AA4F-85CA-4CF4-A421-FB7A4E8F1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DE90-A0AE-44EC-9D84-A3A799F1AE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846A-5A39-4DD4-9D8B-0FC7BDCC2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6DF4-C2F2-4A3D-998B-32017E976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C80B-B230-40AE-8122-B9C5955C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C261D-73AC-4408-8CCA-D31FCD575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CC9A71D-40FE-48FC-A1CE-7647ED3EE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544" y="3928042"/>
            <a:ext cx="5483562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By Arman Augusto</a:t>
            </a:r>
          </a:p>
          <a:p>
            <a:pPr algn="l"/>
            <a:r>
              <a:rPr lang="en-US"/>
              <a:t>Christian Martell</a:t>
            </a:r>
          </a:p>
          <a:p>
            <a:pPr algn="l"/>
            <a:r>
              <a:rPr lang="en-US"/>
              <a:t>Eric Perez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D53A9B-9757-4152-AC12-68721FC8A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4811"/>
            <a:ext cx="4803820" cy="492837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582D8-B20B-4BAA-8A51-24F8C9A71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" b="-3"/>
          <a:stretch/>
        </p:blipFill>
        <p:spPr>
          <a:xfrm>
            <a:off x="20" y="1129284"/>
            <a:ext cx="4617700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80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D5C90-4F4E-44E6-AC22-F2CBE2409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E782B-4931-4082-9718-B0BC084D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List of functions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4848-99D6-420C-9C41-2B7B2E79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Log-in</a:t>
            </a:r>
          </a:p>
          <a:p>
            <a:r>
              <a:rPr lang="en-US" sz="2000">
                <a:solidFill>
                  <a:srgbClr val="FFFFFF"/>
                </a:solidFill>
              </a:rPr>
              <a:t>Search</a:t>
            </a:r>
          </a:p>
          <a:p>
            <a:r>
              <a:rPr lang="en-US" sz="2000">
                <a:solidFill>
                  <a:srgbClr val="FFFFFF"/>
                </a:solidFill>
              </a:rPr>
              <a:t>Checkout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Add to cart, review order, enter billing info, etc.</a:t>
            </a:r>
          </a:p>
          <a:p>
            <a:r>
              <a:rPr lang="en-US" sz="2000">
                <a:solidFill>
                  <a:srgbClr val="FFFFFF"/>
                </a:solidFill>
              </a:rPr>
              <a:t>Submit reviews</a:t>
            </a:r>
          </a:p>
          <a:p>
            <a:r>
              <a:rPr lang="en-US" sz="2000">
                <a:solidFill>
                  <a:srgbClr val="FFFFFF"/>
                </a:solidFill>
              </a:rPr>
              <a:t>Add/edit/remove items</a:t>
            </a:r>
          </a:p>
          <a:p>
            <a:r>
              <a:rPr lang="en-US" sz="2000">
                <a:solidFill>
                  <a:srgbClr val="FFFFFF"/>
                </a:solidFill>
              </a:rPr>
              <a:t>Download metrics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Ideally export to Excel, maybe create just a preformatted pdf</a:t>
            </a:r>
          </a:p>
        </p:txBody>
      </p:sp>
    </p:spTree>
    <p:extLst>
      <p:ext uri="{BB962C8B-B14F-4D97-AF65-F5344CB8AC3E}">
        <p14:creationId xmlns:p14="http://schemas.microsoft.com/office/powerpoint/2010/main" val="2076343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6296B-CFD7-46E5-A2E6-48DB39348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E1DC5F-D146-49E7-9D88-B1FD0BD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we have so far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C144-CD9E-451D-8BF6-F2CFB74F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Pages</a:t>
            </a:r>
          </a:p>
          <a:p>
            <a:r>
              <a:rPr lang="en-US" sz="2000">
                <a:solidFill>
                  <a:srgbClr val="FFFFFF"/>
                </a:solidFill>
              </a:rPr>
              <a:t>JavaScript</a:t>
            </a:r>
          </a:p>
          <a:p>
            <a:r>
              <a:rPr lang="en-US" sz="2000">
                <a:solidFill>
                  <a:srgbClr val="FFFFFF"/>
                </a:solidFill>
              </a:rPr>
              <a:t>“Working” Java</a:t>
            </a:r>
          </a:p>
          <a:p>
            <a:r>
              <a:rPr lang="en-US" sz="2000">
                <a:solidFill>
                  <a:srgbClr val="FFFFFF"/>
                </a:solidFill>
              </a:rPr>
              <a:t>Something clickable and can be navigated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11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CFCC2-2A40-4925-806F-AAEBEB462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7F149-465D-435E-A036-22D0A7A9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we need to do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82EA-21AA-4055-9C70-9301D369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Connect to a database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Our data needs to go somewhere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Profiles/info needs to be hashed and saved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Thinking AWS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More pages/items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Improve upon/complete Java code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Better search algorithm probably using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92939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List of functions</vt:lpstr>
      <vt:lpstr>What we have so far</vt:lpstr>
      <vt:lpstr>What we need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Martell</dc:creator>
  <cp:lastModifiedBy>Christian Martell</cp:lastModifiedBy>
  <cp:revision>2</cp:revision>
  <dcterms:created xsi:type="dcterms:W3CDTF">2018-11-14T18:29:25Z</dcterms:created>
  <dcterms:modified xsi:type="dcterms:W3CDTF">2018-11-14T18:38:48Z</dcterms:modified>
</cp:coreProperties>
</file>