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 Augusto" userId="cd8d86ce20996066" providerId="LiveId" clId="{DBA1B76B-282D-C148-8AA8-B981B6A30733}"/>
    <pc:docChg chg="modSld">
      <pc:chgData name="Arman Augusto" userId="cd8d86ce20996066" providerId="LiveId" clId="{DBA1B76B-282D-C148-8AA8-B981B6A30733}" dt="2018-11-09T04:15:45.619" v="0" actId="1036"/>
      <pc:docMkLst>
        <pc:docMk/>
      </pc:docMkLst>
      <pc:sldChg chg="modSp">
        <pc:chgData name="Arman Augusto" userId="cd8d86ce20996066" providerId="LiveId" clId="{DBA1B76B-282D-C148-8AA8-B981B6A30733}" dt="2018-11-09T04:15:45.619" v="0" actId="1036"/>
        <pc:sldMkLst>
          <pc:docMk/>
          <pc:sldMk cId="3539905544" sldId="258"/>
        </pc:sldMkLst>
        <pc:spChg chg="mod">
          <ac:chgData name="Arman Augusto" userId="cd8d86ce20996066" providerId="LiveId" clId="{DBA1B76B-282D-C148-8AA8-B981B6A30733}" dt="2018-11-09T04:15:45.619" v="0" actId="1036"/>
          <ac:spMkLst>
            <pc:docMk/>
            <pc:sldMk cId="3539905544" sldId="258"/>
            <ac:spMk id="3" creationId="{6819C176-D5D1-4485-8312-D9F622587D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BA62-51AB-4635-B580-EC9508E1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F1D8A-DEAD-4099-80F4-1E9CEA2D5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E93D9-EE30-4FFB-8615-94826041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7AA-6C27-444D-A6B3-4137A5BC823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EDD71-DD7A-4BC5-B8C4-62E615FD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A2DA6-4F71-4AC7-89DA-C8EF526A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2CC5-F12B-432C-86FA-5D778065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8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0F2F-CB92-4656-9B3A-D79A11D2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ED28B-3041-4FDC-B2DB-D83553273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ECB3-C0D3-488F-9874-678FB301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7AA-6C27-444D-A6B3-4137A5BC823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C8E1-A91E-47E3-BD5C-C6D3B22A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D292C-B4FC-401D-8233-C4DE9AA5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2CC5-F12B-432C-86FA-5D778065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7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46D50-E838-4783-9B6F-4C68295EE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C2C76-13CB-4D95-B982-83EC1FB02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95DC4-57E6-46D7-A437-719CDD1A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7AA-6C27-444D-A6B3-4137A5BC823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975C9-54D8-4160-83BA-6EE04039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4771-0F8F-4EDF-ABE4-E6C9D91D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2CC5-F12B-432C-86FA-5D778065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2B99-7D02-4F11-A463-C9BE76E8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D5FF4-D6FC-4D96-AEF9-BE63D5337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FFA6F-EFC7-48CC-B247-3E4EA517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7AA-6C27-444D-A6B3-4137A5BC823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9E0BD-70FB-4ECE-98A7-4D64B095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A71D7-AEE2-4800-ABE5-924B2B7A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2CC5-F12B-432C-86FA-5D778065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8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5F72-5112-45F0-AEEF-AFA3E5E7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851DC-BC35-4AFF-9974-D47139BD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3A03-6B5A-413F-97EE-0C8B9EB8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7AA-6C27-444D-A6B3-4137A5BC823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7443A-E519-49AC-82D1-30A82157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96B28-5FCE-46F6-9BAB-BA881FBF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2CC5-F12B-432C-86FA-5D778065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4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0F16-FF8D-4B33-8150-4C4578BA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977E-7F20-4D8A-9E9B-E42317D6B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CB7E-AB73-4F02-A549-82BD9FBE6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77D5B-B7B8-4FF5-B9FB-EF9A0213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7AA-6C27-444D-A6B3-4137A5BC823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30444-C5C0-414F-9C6A-886F807A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0E8A2-3624-480A-91FA-2B27A2BD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2CC5-F12B-432C-86FA-5D778065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4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872A-A448-4E09-AACE-6A893FD0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0F554-D75A-4742-9036-F956AFDB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A1833-721D-4AFF-BA24-3DD0B6A59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8CB62-68C2-447D-B504-EA3D9CF45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8EBA3-E2F9-4AFE-BD55-324DE16C7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97DC2-E8FC-4C1C-B74D-10067C36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7AA-6C27-444D-A6B3-4137A5BC823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32FAB-BADC-4BC2-A319-CA3E5186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ADACD-AE1C-4D88-B3B5-0419E588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2CC5-F12B-432C-86FA-5D778065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5F20-B68C-43EA-A8D1-9A7E7CEB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4FE46-DE1B-4FE6-A61B-FEE54C9D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7AA-6C27-444D-A6B3-4137A5BC823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83F67-7412-460B-A6DD-5EBBB453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A0981-3A25-4205-B2B8-FA66BC10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2CC5-F12B-432C-86FA-5D778065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79389-92A0-461F-AC82-7959BFCF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7AA-6C27-444D-A6B3-4137A5BC823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C422B-EEF2-450A-AFF8-732148D2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209F5-33D2-44D6-A5B8-8C02A0C3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2CC5-F12B-432C-86FA-5D778065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7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54-5718-40AC-A318-49821421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4F68-5EF8-4100-B30A-ACC430DAA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FE520-DC36-462F-BAD8-B79E8FE2E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CC9A-8194-4485-ADA3-FDAD2ADB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7AA-6C27-444D-A6B3-4137A5BC823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4131D-DA45-4A70-B16C-81901E0D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F9787-1D16-45A8-A8B1-E4F0B76D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2CC5-F12B-432C-86FA-5D778065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7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7507-CAEB-412F-BDF7-7E04CD01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26493-9EFE-4E97-B6C3-7E4A64F7E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E9CE0-454A-4FC0-B770-B958DC99B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8F00C-0485-4ADF-87E2-E6E7699A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7AA-6C27-444D-A6B3-4137A5BC823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27D26-ADC7-4F70-9A04-AB6CB057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0CA52-ABD8-40F9-8A20-AFC773C1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2CC5-F12B-432C-86FA-5D778065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8FBBA-26F5-42B6-9516-D8B88232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F3C83-AE51-4747-9E3E-753C6AE2F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37B10-A559-4123-814C-9482FDFD8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427AA-6C27-444D-A6B3-4137A5BC8230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516F0-388F-4A8C-ABFA-571A9EE0D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0CC2-8B2A-45B6-9AF6-F75543E51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D2CC5-F12B-432C-86FA-5D778065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0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hop stall icon">
            <a:extLst>
              <a:ext uri="{FF2B5EF4-FFF2-40B4-BE49-F238E27FC236}">
                <a16:creationId xmlns:a16="http://schemas.microsoft.com/office/drawing/2014/main" id="{D4B89B63-9924-4AA8-8B57-65B182384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49" y="32683"/>
            <a:ext cx="6155922" cy="615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37C0BB-C739-4E4E-9444-8B67F5F76D4A}"/>
              </a:ext>
            </a:extLst>
          </p:cNvPr>
          <p:cNvSpPr txBox="1"/>
          <p:nvPr/>
        </p:nvSpPr>
        <p:spPr>
          <a:xfrm>
            <a:off x="3685251" y="4841937"/>
            <a:ext cx="3590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ahnschrift SemiCondensed" panose="020B0502040204020203" pitchFamily="34" charset="0"/>
              </a:rPr>
              <a:t>OPEN</a:t>
            </a:r>
            <a:r>
              <a:rPr lang="en-US" sz="5400" dirty="0"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0E91C-77BD-4E59-91D4-7910041860DA}"/>
              </a:ext>
            </a:extLst>
          </p:cNvPr>
          <p:cNvSpPr txBox="1"/>
          <p:nvPr/>
        </p:nvSpPr>
        <p:spPr>
          <a:xfrm>
            <a:off x="3685250" y="5367199"/>
            <a:ext cx="3590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ahnschrift SemiCondensed" panose="020B0502040204020203" pitchFamily="34" charset="0"/>
              </a:rPr>
              <a:t>MARKET</a:t>
            </a:r>
            <a:r>
              <a:rPr lang="en-US" sz="5400" dirty="0">
                <a:latin typeface="Bahnschrift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65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DA3A-7A83-43BB-B903-A1F31C1F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Log-in: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610CAA-02DA-46A5-9270-119D33C5460E}"/>
              </a:ext>
            </a:extLst>
          </p:cNvPr>
          <p:cNvSpPr/>
          <p:nvPr/>
        </p:nvSpPr>
        <p:spPr>
          <a:xfrm>
            <a:off x="958788" y="1393794"/>
            <a:ext cx="10515600" cy="5299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D171B0-2C7C-461C-8B50-D1F1A17DFE34}"/>
              </a:ext>
            </a:extLst>
          </p:cNvPr>
          <p:cNvSpPr/>
          <p:nvPr/>
        </p:nvSpPr>
        <p:spPr>
          <a:xfrm>
            <a:off x="4699986" y="1690688"/>
            <a:ext cx="3033204" cy="4955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E2C30-5D2C-483D-B4DD-50A007930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572" y="1735852"/>
            <a:ext cx="1652032" cy="16375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03C4C0-E985-4443-A0A1-62C5458101FB}"/>
              </a:ext>
            </a:extLst>
          </p:cNvPr>
          <p:cNvSpPr/>
          <p:nvPr/>
        </p:nvSpPr>
        <p:spPr>
          <a:xfrm>
            <a:off x="5007399" y="3808521"/>
            <a:ext cx="2177202" cy="221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3F6962-7DFC-4611-8F87-772DB0D2122F}"/>
              </a:ext>
            </a:extLst>
          </p:cNvPr>
          <p:cNvSpPr/>
          <p:nvPr/>
        </p:nvSpPr>
        <p:spPr>
          <a:xfrm>
            <a:off x="5007399" y="4313613"/>
            <a:ext cx="2177202" cy="221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4988-1AFF-4040-BD09-79005989BD9A}"/>
              </a:ext>
            </a:extLst>
          </p:cNvPr>
          <p:cNvSpPr txBox="1"/>
          <p:nvPr/>
        </p:nvSpPr>
        <p:spPr>
          <a:xfrm>
            <a:off x="4909002" y="3419293"/>
            <a:ext cx="130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31590-E323-4A5D-B9E9-8C721715DB2A}"/>
              </a:ext>
            </a:extLst>
          </p:cNvPr>
          <p:cNvSpPr txBox="1"/>
          <p:nvPr/>
        </p:nvSpPr>
        <p:spPr>
          <a:xfrm>
            <a:off x="4909002" y="3987372"/>
            <a:ext cx="130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B2543F-DC74-4229-958A-C97C0B171129}"/>
              </a:ext>
            </a:extLst>
          </p:cNvPr>
          <p:cNvSpPr txBox="1"/>
          <p:nvPr/>
        </p:nvSpPr>
        <p:spPr>
          <a:xfrm>
            <a:off x="5007399" y="4817294"/>
            <a:ext cx="130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Sign-up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D4004-4E27-497C-A6C4-AE5E393B9B6F}"/>
              </a:ext>
            </a:extLst>
          </p:cNvPr>
          <p:cNvSpPr txBox="1"/>
          <p:nvPr/>
        </p:nvSpPr>
        <p:spPr>
          <a:xfrm>
            <a:off x="5007398" y="5227214"/>
            <a:ext cx="203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 Log-in info?</a:t>
            </a:r>
          </a:p>
        </p:txBody>
      </p:sp>
    </p:spTree>
    <p:extLst>
      <p:ext uri="{BB962C8B-B14F-4D97-AF65-F5344CB8AC3E}">
        <p14:creationId xmlns:p14="http://schemas.microsoft.com/office/powerpoint/2010/main" val="40640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0701-C45F-4FB4-BDF1-C15174F6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Window: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19C176-D5D1-4485-8312-D9F622587D5C}"/>
              </a:ext>
            </a:extLst>
          </p:cNvPr>
          <p:cNvSpPr/>
          <p:nvPr/>
        </p:nvSpPr>
        <p:spPr>
          <a:xfrm>
            <a:off x="958788" y="1406857"/>
            <a:ext cx="10515600" cy="5299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37056-E44D-4D96-9CC4-FC16DA9AC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23" y="1531666"/>
            <a:ext cx="1652032" cy="1637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C79920-D0AA-4EB6-9BEA-B07CA5226069}"/>
              </a:ext>
            </a:extLst>
          </p:cNvPr>
          <p:cNvSpPr txBox="1"/>
          <p:nvPr/>
        </p:nvSpPr>
        <p:spPr>
          <a:xfrm>
            <a:off x="9641149" y="1668762"/>
            <a:ext cx="152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Hello! //User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99EED-1E08-4A39-BC91-2CEB08D7E985}"/>
              </a:ext>
            </a:extLst>
          </p:cNvPr>
          <p:cNvSpPr/>
          <p:nvPr/>
        </p:nvSpPr>
        <p:spPr>
          <a:xfrm>
            <a:off x="3121806" y="2719357"/>
            <a:ext cx="8031554" cy="3681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0ABE3-0A0C-48DD-ABB5-17AF41F88505}"/>
              </a:ext>
            </a:extLst>
          </p:cNvPr>
          <p:cNvSpPr txBox="1"/>
          <p:nvPr/>
        </p:nvSpPr>
        <p:spPr>
          <a:xfrm>
            <a:off x="3259584" y="2245302"/>
            <a:ext cx="112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91273-AFE5-475B-9B31-D00C5D994621}"/>
              </a:ext>
            </a:extLst>
          </p:cNvPr>
          <p:cNvSpPr txBox="1"/>
          <p:nvPr/>
        </p:nvSpPr>
        <p:spPr>
          <a:xfrm>
            <a:off x="4194305" y="2245302"/>
            <a:ext cx="112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AC237-2D87-4820-A0B0-94A0887123D7}"/>
              </a:ext>
            </a:extLst>
          </p:cNvPr>
          <p:cNvSpPr/>
          <p:nvPr/>
        </p:nvSpPr>
        <p:spPr>
          <a:xfrm>
            <a:off x="5320289" y="2371951"/>
            <a:ext cx="4001263" cy="242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6E6F6A-4B51-4306-BA7D-A2C7763B9D19}"/>
              </a:ext>
            </a:extLst>
          </p:cNvPr>
          <p:cNvSpPr/>
          <p:nvPr/>
        </p:nvSpPr>
        <p:spPr>
          <a:xfrm>
            <a:off x="1143565" y="3429000"/>
            <a:ext cx="1744290" cy="1386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FCDFE-A274-4367-8EBA-D3F2BFAB6AAE}"/>
              </a:ext>
            </a:extLst>
          </p:cNvPr>
          <p:cNvSpPr txBox="1"/>
          <p:nvPr/>
        </p:nvSpPr>
        <p:spPr>
          <a:xfrm>
            <a:off x="1235823" y="3507410"/>
            <a:ext cx="16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Recommendations: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A8A53-D025-469D-8E7A-5F511FF066F8}"/>
              </a:ext>
            </a:extLst>
          </p:cNvPr>
          <p:cNvSpPr/>
          <p:nvPr/>
        </p:nvSpPr>
        <p:spPr>
          <a:xfrm>
            <a:off x="1143565" y="5014315"/>
            <a:ext cx="1744290" cy="1386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09A1D-ED56-4E90-A649-598ED0049814}"/>
              </a:ext>
            </a:extLst>
          </p:cNvPr>
          <p:cNvSpPr txBox="1"/>
          <p:nvPr/>
        </p:nvSpPr>
        <p:spPr>
          <a:xfrm>
            <a:off x="1189694" y="5018557"/>
            <a:ext cx="16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History: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DA451-B988-4332-B675-42094F567FAD}"/>
              </a:ext>
            </a:extLst>
          </p:cNvPr>
          <p:cNvSpPr/>
          <p:nvPr/>
        </p:nvSpPr>
        <p:spPr>
          <a:xfrm>
            <a:off x="3322160" y="2814168"/>
            <a:ext cx="1311984" cy="1001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893F9C-721A-4486-A850-DE37CD3F78C6}"/>
              </a:ext>
            </a:extLst>
          </p:cNvPr>
          <p:cNvSpPr/>
          <p:nvPr/>
        </p:nvSpPr>
        <p:spPr>
          <a:xfrm>
            <a:off x="3322160" y="4043778"/>
            <a:ext cx="1311984" cy="1001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E8FB4E-837D-497F-90FD-FACBD72E9D44}"/>
              </a:ext>
            </a:extLst>
          </p:cNvPr>
          <p:cNvSpPr/>
          <p:nvPr/>
        </p:nvSpPr>
        <p:spPr>
          <a:xfrm>
            <a:off x="3317327" y="5243465"/>
            <a:ext cx="1311984" cy="1001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851F7C-4D0C-4C6F-999E-E97E1A054A32}"/>
              </a:ext>
            </a:extLst>
          </p:cNvPr>
          <p:cNvSpPr/>
          <p:nvPr/>
        </p:nvSpPr>
        <p:spPr>
          <a:xfrm>
            <a:off x="4952517" y="2814168"/>
            <a:ext cx="5629665" cy="1001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82A3C2-79D1-434E-9D5E-B7E1C1EAA0AF}"/>
              </a:ext>
            </a:extLst>
          </p:cNvPr>
          <p:cNvSpPr/>
          <p:nvPr/>
        </p:nvSpPr>
        <p:spPr>
          <a:xfrm>
            <a:off x="4952517" y="4059568"/>
            <a:ext cx="5629665" cy="1001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7A6E72-F941-464A-8918-1A6A9B52DF16}"/>
              </a:ext>
            </a:extLst>
          </p:cNvPr>
          <p:cNvSpPr/>
          <p:nvPr/>
        </p:nvSpPr>
        <p:spPr>
          <a:xfrm>
            <a:off x="4952516" y="5241340"/>
            <a:ext cx="5629665" cy="1001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563CE5-7113-4D27-8DA9-5538FB43A752}"/>
              </a:ext>
            </a:extLst>
          </p:cNvPr>
          <p:cNvSpPr txBox="1"/>
          <p:nvPr/>
        </p:nvSpPr>
        <p:spPr>
          <a:xfrm>
            <a:off x="3479998" y="3130851"/>
            <a:ext cx="16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 images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6C9008-E9C5-40C6-B450-D11663E94B8E}"/>
              </a:ext>
            </a:extLst>
          </p:cNvPr>
          <p:cNvSpPr txBox="1"/>
          <p:nvPr/>
        </p:nvSpPr>
        <p:spPr>
          <a:xfrm>
            <a:off x="5132030" y="3114627"/>
            <a:ext cx="26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 details</a:t>
            </a:r>
          </a:p>
          <a:p>
            <a:r>
              <a:rPr lang="en-US" sz="1400" dirty="0"/>
              <a:t>Name, price, vendor, etc.</a:t>
            </a:r>
          </a:p>
        </p:txBody>
      </p:sp>
      <p:pic>
        <p:nvPicPr>
          <p:cNvPr id="3074" name="Picture 2" descr="Image result for shopping cart icon">
            <a:extLst>
              <a:ext uri="{FF2B5EF4-FFF2-40B4-BE49-F238E27FC236}">
                <a16:creationId xmlns:a16="http://schemas.microsoft.com/office/drawing/2014/main" id="{61BD7F51-83ED-4A4A-A24D-77570E5F8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752" y="2038094"/>
            <a:ext cx="653084" cy="5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B03A1AF-FEED-4AF2-B2B0-2945047D79A3}"/>
              </a:ext>
            </a:extLst>
          </p:cNvPr>
          <p:cNvSpPr/>
          <p:nvPr/>
        </p:nvSpPr>
        <p:spPr>
          <a:xfrm>
            <a:off x="10701608" y="2091413"/>
            <a:ext cx="40338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F0F024-76F2-4F73-A248-C49EBAA90541}"/>
              </a:ext>
            </a:extLst>
          </p:cNvPr>
          <p:cNvSpPr txBox="1"/>
          <p:nvPr/>
        </p:nvSpPr>
        <p:spPr>
          <a:xfrm>
            <a:off x="10775239" y="2098178"/>
            <a:ext cx="25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3990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16FE-D9A2-4907-B53D-EA67C791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Item: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FF97DD-72C2-40A8-A108-A7FFA257C3BA}"/>
              </a:ext>
            </a:extLst>
          </p:cNvPr>
          <p:cNvSpPr/>
          <p:nvPr/>
        </p:nvSpPr>
        <p:spPr>
          <a:xfrm>
            <a:off x="958788" y="1393794"/>
            <a:ext cx="10515600" cy="5299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03CE9-AEB8-413C-B4A0-F6AEF963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23" y="1531666"/>
            <a:ext cx="1652032" cy="1637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92E6C-F615-4337-90A2-6FE828C5CC1E}"/>
              </a:ext>
            </a:extLst>
          </p:cNvPr>
          <p:cNvSpPr txBox="1"/>
          <p:nvPr/>
        </p:nvSpPr>
        <p:spPr>
          <a:xfrm>
            <a:off x="9641149" y="1668762"/>
            <a:ext cx="152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Hello! //User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43BBC-8BB4-45FF-AA87-F1728F1B1965}"/>
              </a:ext>
            </a:extLst>
          </p:cNvPr>
          <p:cNvSpPr/>
          <p:nvPr/>
        </p:nvSpPr>
        <p:spPr>
          <a:xfrm>
            <a:off x="3121806" y="2719357"/>
            <a:ext cx="8031554" cy="3681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5FFE5-217D-4631-8542-3D592C96E366}"/>
              </a:ext>
            </a:extLst>
          </p:cNvPr>
          <p:cNvSpPr txBox="1"/>
          <p:nvPr/>
        </p:nvSpPr>
        <p:spPr>
          <a:xfrm>
            <a:off x="3259584" y="2245302"/>
            <a:ext cx="112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7CF7F-7D6C-4154-8D1D-6F568BE77CB3}"/>
              </a:ext>
            </a:extLst>
          </p:cNvPr>
          <p:cNvSpPr txBox="1"/>
          <p:nvPr/>
        </p:nvSpPr>
        <p:spPr>
          <a:xfrm>
            <a:off x="4194305" y="2245302"/>
            <a:ext cx="112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983BAC-FF9A-43C6-B610-E769439C9620}"/>
              </a:ext>
            </a:extLst>
          </p:cNvPr>
          <p:cNvSpPr/>
          <p:nvPr/>
        </p:nvSpPr>
        <p:spPr>
          <a:xfrm>
            <a:off x="5320289" y="2371951"/>
            <a:ext cx="4001263" cy="242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E9260D-6EB2-4F31-8B3E-114358B5F083}"/>
              </a:ext>
            </a:extLst>
          </p:cNvPr>
          <p:cNvSpPr/>
          <p:nvPr/>
        </p:nvSpPr>
        <p:spPr>
          <a:xfrm>
            <a:off x="1143565" y="3429000"/>
            <a:ext cx="1744290" cy="1386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BEB37-17D9-4630-81B7-CA8D2358C9EB}"/>
              </a:ext>
            </a:extLst>
          </p:cNvPr>
          <p:cNvSpPr txBox="1"/>
          <p:nvPr/>
        </p:nvSpPr>
        <p:spPr>
          <a:xfrm>
            <a:off x="1235823" y="3507410"/>
            <a:ext cx="16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Recommendations: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43784A-0585-4E81-AFFB-E3E0F48B57A8}"/>
              </a:ext>
            </a:extLst>
          </p:cNvPr>
          <p:cNvSpPr/>
          <p:nvPr/>
        </p:nvSpPr>
        <p:spPr>
          <a:xfrm>
            <a:off x="1143565" y="5014315"/>
            <a:ext cx="1744290" cy="1386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DEC78-09ED-43B1-AFD7-837727B1A112}"/>
              </a:ext>
            </a:extLst>
          </p:cNvPr>
          <p:cNvSpPr txBox="1"/>
          <p:nvPr/>
        </p:nvSpPr>
        <p:spPr>
          <a:xfrm>
            <a:off x="1189694" y="5018557"/>
            <a:ext cx="16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History:</a:t>
            </a:r>
          </a:p>
        </p:txBody>
      </p:sp>
      <p:pic>
        <p:nvPicPr>
          <p:cNvPr id="14" name="Picture 2" descr="Image result for shopping cart icon">
            <a:extLst>
              <a:ext uri="{FF2B5EF4-FFF2-40B4-BE49-F238E27FC236}">
                <a16:creationId xmlns:a16="http://schemas.microsoft.com/office/drawing/2014/main" id="{A069307A-AAA4-41AA-85FC-A9D5AC6B6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752" y="2038094"/>
            <a:ext cx="653084" cy="5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E37FC1-09A3-45FC-AE4D-5ACEC3EB8819}"/>
              </a:ext>
            </a:extLst>
          </p:cNvPr>
          <p:cNvSpPr/>
          <p:nvPr/>
        </p:nvSpPr>
        <p:spPr>
          <a:xfrm>
            <a:off x="10701608" y="2091413"/>
            <a:ext cx="40338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4C1AE-331D-4FAF-BE88-AF58657A78A0}"/>
              </a:ext>
            </a:extLst>
          </p:cNvPr>
          <p:cNvSpPr txBox="1"/>
          <p:nvPr/>
        </p:nvSpPr>
        <p:spPr>
          <a:xfrm>
            <a:off x="10775239" y="2098178"/>
            <a:ext cx="25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C9FD55-8AC1-4B09-A90E-2DDC7A5ACF06}"/>
              </a:ext>
            </a:extLst>
          </p:cNvPr>
          <p:cNvSpPr/>
          <p:nvPr/>
        </p:nvSpPr>
        <p:spPr>
          <a:xfrm>
            <a:off x="3322160" y="2814168"/>
            <a:ext cx="1809870" cy="158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E1B3AE-046B-45C7-BDD7-3C3D927395FA}"/>
              </a:ext>
            </a:extLst>
          </p:cNvPr>
          <p:cNvSpPr/>
          <p:nvPr/>
        </p:nvSpPr>
        <p:spPr>
          <a:xfrm>
            <a:off x="5601810" y="2814168"/>
            <a:ext cx="4424942" cy="158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AF34F2-4DB6-43C7-AA2F-AE02A2121A18}"/>
              </a:ext>
            </a:extLst>
          </p:cNvPr>
          <p:cNvSpPr txBox="1"/>
          <p:nvPr/>
        </p:nvSpPr>
        <p:spPr>
          <a:xfrm>
            <a:off x="3479998" y="3130851"/>
            <a:ext cx="16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 images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A89B11-E7A6-4AC7-83F8-F4DB580B1CD9}"/>
              </a:ext>
            </a:extLst>
          </p:cNvPr>
          <p:cNvSpPr txBox="1"/>
          <p:nvPr/>
        </p:nvSpPr>
        <p:spPr>
          <a:xfrm>
            <a:off x="5797423" y="3034287"/>
            <a:ext cx="26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 details</a:t>
            </a:r>
          </a:p>
          <a:p>
            <a:r>
              <a:rPr lang="en-US" sz="1400" dirty="0"/>
              <a:t>Name, price, vendor, rating etc.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97BE29-A3B9-4ADF-83B6-B1B4F073D9E6}"/>
              </a:ext>
            </a:extLst>
          </p:cNvPr>
          <p:cNvSpPr/>
          <p:nvPr/>
        </p:nvSpPr>
        <p:spPr>
          <a:xfrm>
            <a:off x="3311506" y="4882718"/>
            <a:ext cx="3826141" cy="1439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A2D773-5BE6-460D-94A4-32C6A682556B}"/>
              </a:ext>
            </a:extLst>
          </p:cNvPr>
          <p:cNvSpPr/>
          <p:nvPr/>
        </p:nvSpPr>
        <p:spPr>
          <a:xfrm>
            <a:off x="10147339" y="2814168"/>
            <a:ext cx="853845" cy="158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4BC9C5-D7C4-4EC6-BA4F-B56F337B018A}"/>
              </a:ext>
            </a:extLst>
          </p:cNvPr>
          <p:cNvSpPr txBox="1"/>
          <p:nvPr/>
        </p:nvSpPr>
        <p:spPr>
          <a:xfrm>
            <a:off x="10077285" y="3044724"/>
            <a:ext cx="16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to cart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5CFB8B-F341-4BBB-B03B-37F3CFC32C33}"/>
              </a:ext>
            </a:extLst>
          </p:cNvPr>
          <p:cNvSpPr txBox="1"/>
          <p:nvPr/>
        </p:nvSpPr>
        <p:spPr>
          <a:xfrm>
            <a:off x="3322160" y="5018557"/>
            <a:ext cx="26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Reviews: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7DF54B-4202-4197-9F4E-89AA9A420B66}"/>
              </a:ext>
            </a:extLst>
          </p:cNvPr>
          <p:cNvSpPr/>
          <p:nvPr/>
        </p:nvSpPr>
        <p:spPr>
          <a:xfrm>
            <a:off x="7222294" y="4875331"/>
            <a:ext cx="3826141" cy="1439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E96785-C90D-4C13-AD11-028317A0AE46}"/>
              </a:ext>
            </a:extLst>
          </p:cNvPr>
          <p:cNvSpPr txBox="1"/>
          <p:nvPr/>
        </p:nvSpPr>
        <p:spPr>
          <a:xfrm>
            <a:off x="7232948" y="5011170"/>
            <a:ext cx="26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Related Items:</a:t>
            </a:r>
          </a:p>
        </p:txBody>
      </p:sp>
    </p:spTree>
    <p:extLst>
      <p:ext uri="{BB962C8B-B14F-4D97-AF65-F5344CB8AC3E}">
        <p14:creationId xmlns:p14="http://schemas.microsoft.com/office/powerpoint/2010/main" val="341119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8676-B997-4684-8263-085D434D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Cart/Review Order: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5069D-66BE-401E-94A6-89798F5D604F}"/>
              </a:ext>
            </a:extLst>
          </p:cNvPr>
          <p:cNvSpPr/>
          <p:nvPr/>
        </p:nvSpPr>
        <p:spPr>
          <a:xfrm>
            <a:off x="958788" y="1393794"/>
            <a:ext cx="10515600" cy="5299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113C9-2994-4A84-8A3E-3430B655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23" y="1531666"/>
            <a:ext cx="1652032" cy="1637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170797-EEB1-4840-963E-3D6DDC92E46D}"/>
              </a:ext>
            </a:extLst>
          </p:cNvPr>
          <p:cNvSpPr txBox="1"/>
          <p:nvPr/>
        </p:nvSpPr>
        <p:spPr>
          <a:xfrm>
            <a:off x="9641149" y="1668762"/>
            <a:ext cx="152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Hello! //User</a:t>
            </a:r>
          </a:p>
        </p:txBody>
      </p:sp>
      <p:pic>
        <p:nvPicPr>
          <p:cNvPr id="7" name="Picture 2" descr="Image result for shopping cart icon">
            <a:extLst>
              <a:ext uri="{FF2B5EF4-FFF2-40B4-BE49-F238E27FC236}">
                <a16:creationId xmlns:a16="http://schemas.microsoft.com/office/drawing/2014/main" id="{D8757F68-AFD6-4D64-8198-BDB8729D5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752" y="2038094"/>
            <a:ext cx="653084" cy="5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D28142-2402-4B5E-B545-A024BD39F3FB}"/>
              </a:ext>
            </a:extLst>
          </p:cNvPr>
          <p:cNvSpPr/>
          <p:nvPr/>
        </p:nvSpPr>
        <p:spPr>
          <a:xfrm>
            <a:off x="3121806" y="2719357"/>
            <a:ext cx="8031554" cy="3681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DC50C6-E222-4FA4-914A-84DF6F3F645E}"/>
              </a:ext>
            </a:extLst>
          </p:cNvPr>
          <p:cNvSpPr/>
          <p:nvPr/>
        </p:nvSpPr>
        <p:spPr>
          <a:xfrm>
            <a:off x="4322750" y="2884374"/>
            <a:ext cx="5629665" cy="3037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85F09-6040-45DB-982E-05F8AEA43919}"/>
              </a:ext>
            </a:extLst>
          </p:cNvPr>
          <p:cNvSpPr txBox="1"/>
          <p:nvPr/>
        </p:nvSpPr>
        <p:spPr>
          <a:xfrm>
            <a:off x="4322750" y="3015359"/>
            <a:ext cx="3231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 data structure of items in cart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37ECB-5C6A-43F6-B5DE-A8B75A3F59F0}"/>
              </a:ext>
            </a:extLst>
          </p:cNvPr>
          <p:cNvSpPr/>
          <p:nvPr/>
        </p:nvSpPr>
        <p:spPr>
          <a:xfrm>
            <a:off x="10701608" y="2091413"/>
            <a:ext cx="40338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644C91-E19A-445A-85F6-8BC80EE9312C}"/>
              </a:ext>
            </a:extLst>
          </p:cNvPr>
          <p:cNvSpPr txBox="1"/>
          <p:nvPr/>
        </p:nvSpPr>
        <p:spPr>
          <a:xfrm>
            <a:off x="10775239" y="2098178"/>
            <a:ext cx="25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B88F8-B416-4EEE-AA67-5CD25970B090}"/>
              </a:ext>
            </a:extLst>
          </p:cNvPr>
          <p:cNvSpPr/>
          <p:nvPr/>
        </p:nvSpPr>
        <p:spPr>
          <a:xfrm>
            <a:off x="4465642" y="3328102"/>
            <a:ext cx="886388" cy="676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1739A-6E3C-46AE-9425-6D6E750125DF}"/>
              </a:ext>
            </a:extLst>
          </p:cNvPr>
          <p:cNvSpPr/>
          <p:nvPr/>
        </p:nvSpPr>
        <p:spPr>
          <a:xfrm>
            <a:off x="5860196" y="3328102"/>
            <a:ext cx="3443602" cy="676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87CDE-4EF6-4381-853E-FA60D6927FE1}"/>
              </a:ext>
            </a:extLst>
          </p:cNvPr>
          <p:cNvSpPr txBox="1"/>
          <p:nvPr/>
        </p:nvSpPr>
        <p:spPr>
          <a:xfrm>
            <a:off x="4569796" y="3381693"/>
            <a:ext cx="947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 images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EF2A0A-BB66-4CDA-A0B3-6BEB280AB7D0}"/>
              </a:ext>
            </a:extLst>
          </p:cNvPr>
          <p:cNvSpPr txBox="1"/>
          <p:nvPr/>
        </p:nvSpPr>
        <p:spPr>
          <a:xfrm>
            <a:off x="6275511" y="3473567"/>
            <a:ext cx="2841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 name, vendor, quantity, price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5C3ABC-809A-4DD5-ACB2-B3EF0DFAD3D7}"/>
              </a:ext>
            </a:extLst>
          </p:cNvPr>
          <p:cNvSpPr/>
          <p:nvPr/>
        </p:nvSpPr>
        <p:spPr>
          <a:xfrm>
            <a:off x="4465642" y="4092064"/>
            <a:ext cx="886388" cy="676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1AEC7-6FFB-42E8-A62E-4EBE57B7481E}"/>
              </a:ext>
            </a:extLst>
          </p:cNvPr>
          <p:cNvSpPr/>
          <p:nvPr/>
        </p:nvSpPr>
        <p:spPr>
          <a:xfrm>
            <a:off x="5860196" y="4092064"/>
            <a:ext cx="3443602" cy="676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5E6C06-980B-4C23-BEEE-7D21EF07CA73}"/>
              </a:ext>
            </a:extLst>
          </p:cNvPr>
          <p:cNvSpPr txBox="1"/>
          <p:nvPr/>
        </p:nvSpPr>
        <p:spPr>
          <a:xfrm>
            <a:off x="4569796" y="4145655"/>
            <a:ext cx="947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 images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380AB-7ED2-46D1-A971-8494C1896B7F}"/>
              </a:ext>
            </a:extLst>
          </p:cNvPr>
          <p:cNvSpPr txBox="1"/>
          <p:nvPr/>
        </p:nvSpPr>
        <p:spPr>
          <a:xfrm>
            <a:off x="6275511" y="4237529"/>
            <a:ext cx="2841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 name, vendor, quantity,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0C01EE-479D-460E-81D1-AAE5FF70F922}"/>
              </a:ext>
            </a:extLst>
          </p:cNvPr>
          <p:cNvSpPr txBox="1"/>
          <p:nvPr/>
        </p:nvSpPr>
        <p:spPr>
          <a:xfrm>
            <a:off x="8217843" y="5292143"/>
            <a:ext cx="323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Continue shopping</a:t>
            </a:r>
          </a:p>
          <a:p>
            <a:r>
              <a:rPr lang="en-US" sz="1400" dirty="0"/>
              <a:t>Confirm checkout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3C82AC-02D9-4A46-992F-7A819EF349A2}"/>
              </a:ext>
            </a:extLst>
          </p:cNvPr>
          <p:cNvSpPr/>
          <p:nvPr/>
        </p:nvSpPr>
        <p:spPr>
          <a:xfrm>
            <a:off x="9430192" y="3492632"/>
            <a:ext cx="40338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92F28E-7EDF-47F5-A3BF-7FCA6F33CA07}"/>
              </a:ext>
            </a:extLst>
          </p:cNvPr>
          <p:cNvSpPr txBox="1"/>
          <p:nvPr/>
        </p:nvSpPr>
        <p:spPr>
          <a:xfrm>
            <a:off x="9507626" y="3492632"/>
            <a:ext cx="25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3F9B4D-9A6B-4C57-B957-5E51951DDC00}"/>
              </a:ext>
            </a:extLst>
          </p:cNvPr>
          <p:cNvSpPr/>
          <p:nvPr/>
        </p:nvSpPr>
        <p:spPr>
          <a:xfrm>
            <a:off x="9430192" y="4289041"/>
            <a:ext cx="40338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8A2308-E3C7-424D-94B7-6BE986ED73A8}"/>
              </a:ext>
            </a:extLst>
          </p:cNvPr>
          <p:cNvSpPr txBox="1"/>
          <p:nvPr/>
        </p:nvSpPr>
        <p:spPr>
          <a:xfrm>
            <a:off x="9507626" y="4289041"/>
            <a:ext cx="25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9709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1EA4-94D0-412F-8FC4-1B1E9582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Checkout info: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9678B3-15B3-4C19-9278-483928409427}"/>
              </a:ext>
            </a:extLst>
          </p:cNvPr>
          <p:cNvSpPr/>
          <p:nvPr/>
        </p:nvSpPr>
        <p:spPr>
          <a:xfrm>
            <a:off x="958788" y="1393794"/>
            <a:ext cx="10515600" cy="5299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AFF11-04FF-4CF7-A912-6530074DF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23" y="1531666"/>
            <a:ext cx="1652032" cy="1637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65772F-9A8E-4372-AB29-227463125CC6}"/>
              </a:ext>
            </a:extLst>
          </p:cNvPr>
          <p:cNvSpPr txBox="1"/>
          <p:nvPr/>
        </p:nvSpPr>
        <p:spPr>
          <a:xfrm>
            <a:off x="9641149" y="1668762"/>
            <a:ext cx="152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Hello! //User</a:t>
            </a:r>
          </a:p>
        </p:txBody>
      </p:sp>
      <p:pic>
        <p:nvPicPr>
          <p:cNvPr id="6" name="Picture 2" descr="Image result for shopping cart icon">
            <a:extLst>
              <a:ext uri="{FF2B5EF4-FFF2-40B4-BE49-F238E27FC236}">
                <a16:creationId xmlns:a16="http://schemas.microsoft.com/office/drawing/2014/main" id="{97262AD5-DDF3-4F17-9C66-D8BC7702A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752" y="2038094"/>
            <a:ext cx="653084" cy="5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AD8146-D71E-4CA8-9C55-460A63DF6D4E}"/>
              </a:ext>
            </a:extLst>
          </p:cNvPr>
          <p:cNvSpPr/>
          <p:nvPr/>
        </p:nvSpPr>
        <p:spPr>
          <a:xfrm>
            <a:off x="10701608" y="2091413"/>
            <a:ext cx="403387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A7B46-86A2-49B9-9266-04CB0FF4A578}"/>
              </a:ext>
            </a:extLst>
          </p:cNvPr>
          <p:cNvSpPr txBox="1"/>
          <p:nvPr/>
        </p:nvSpPr>
        <p:spPr>
          <a:xfrm>
            <a:off x="10775239" y="2098178"/>
            <a:ext cx="25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9C5ECC-2F82-4E0D-921E-613A4368F82E}"/>
              </a:ext>
            </a:extLst>
          </p:cNvPr>
          <p:cNvSpPr/>
          <p:nvPr/>
        </p:nvSpPr>
        <p:spPr>
          <a:xfrm>
            <a:off x="3418296" y="3373810"/>
            <a:ext cx="2177202" cy="221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8D2B53-8AB2-4C1F-8E57-CA835122B102}"/>
              </a:ext>
            </a:extLst>
          </p:cNvPr>
          <p:cNvSpPr/>
          <p:nvPr/>
        </p:nvSpPr>
        <p:spPr>
          <a:xfrm>
            <a:off x="3121806" y="2719357"/>
            <a:ext cx="8031554" cy="3681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460F75-915C-4432-8C71-6213F988A9A2}"/>
              </a:ext>
            </a:extLst>
          </p:cNvPr>
          <p:cNvSpPr/>
          <p:nvPr/>
        </p:nvSpPr>
        <p:spPr>
          <a:xfrm>
            <a:off x="3412317" y="4055073"/>
            <a:ext cx="2177202" cy="221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8C125B-1895-4723-9951-BAAE6BA98A63}"/>
              </a:ext>
            </a:extLst>
          </p:cNvPr>
          <p:cNvSpPr txBox="1"/>
          <p:nvPr/>
        </p:nvSpPr>
        <p:spPr>
          <a:xfrm>
            <a:off x="3313920" y="3728832"/>
            <a:ext cx="130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6723D9-B041-4B5E-9879-89E10FB7E036}"/>
              </a:ext>
            </a:extLst>
          </p:cNvPr>
          <p:cNvSpPr txBox="1"/>
          <p:nvPr/>
        </p:nvSpPr>
        <p:spPr>
          <a:xfrm>
            <a:off x="3319899" y="3153132"/>
            <a:ext cx="130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B35EF9-4EA3-4AA9-BBCD-120F143699FA}"/>
              </a:ext>
            </a:extLst>
          </p:cNvPr>
          <p:cNvSpPr/>
          <p:nvPr/>
        </p:nvSpPr>
        <p:spPr>
          <a:xfrm>
            <a:off x="3412317" y="3518925"/>
            <a:ext cx="2177202" cy="221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87A381-B1CF-4203-B3B8-D6443C9B4FAC}"/>
              </a:ext>
            </a:extLst>
          </p:cNvPr>
          <p:cNvSpPr/>
          <p:nvPr/>
        </p:nvSpPr>
        <p:spPr>
          <a:xfrm>
            <a:off x="5746879" y="3526210"/>
            <a:ext cx="2177202" cy="221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94CB05-90B2-4F81-81CC-FBF19B5E9EB7}"/>
              </a:ext>
            </a:extLst>
          </p:cNvPr>
          <p:cNvSpPr txBox="1"/>
          <p:nvPr/>
        </p:nvSpPr>
        <p:spPr>
          <a:xfrm>
            <a:off x="5665209" y="3156878"/>
            <a:ext cx="130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Name: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084118-4306-4A59-9C91-14ACAE6298A4}"/>
              </a:ext>
            </a:extLst>
          </p:cNvPr>
          <p:cNvSpPr txBox="1"/>
          <p:nvPr/>
        </p:nvSpPr>
        <p:spPr>
          <a:xfrm>
            <a:off x="3313920" y="2808383"/>
            <a:ext cx="130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Billing Info: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ED777D-FD35-45A9-977A-8FB2B15CD195}"/>
              </a:ext>
            </a:extLst>
          </p:cNvPr>
          <p:cNvSpPr/>
          <p:nvPr/>
        </p:nvSpPr>
        <p:spPr>
          <a:xfrm>
            <a:off x="3412317" y="5634348"/>
            <a:ext cx="2177202" cy="221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0032E2-76DA-47B8-8E4A-4F937CC95D41}"/>
              </a:ext>
            </a:extLst>
          </p:cNvPr>
          <p:cNvSpPr txBox="1"/>
          <p:nvPr/>
        </p:nvSpPr>
        <p:spPr>
          <a:xfrm>
            <a:off x="3313920" y="5308107"/>
            <a:ext cx="130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79D2B3-2392-4226-8ECE-0A0853A35F81}"/>
              </a:ext>
            </a:extLst>
          </p:cNvPr>
          <p:cNvSpPr txBox="1"/>
          <p:nvPr/>
        </p:nvSpPr>
        <p:spPr>
          <a:xfrm>
            <a:off x="3319899" y="4732407"/>
            <a:ext cx="174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Street Address: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02BF7F-FAFA-4970-A721-48F0F9618709}"/>
              </a:ext>
            </a:extLst>
          </p:cNvPr>
          <p:cNvSpPr/>
          <p:nvPr/>
        </p:nvSpPr>
        <p:spPr>
          <a:xfrm>
            <a:off x="3412317" y="5098200"/>
            <a:ext cx="2177202" cy="221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F15F7B-13E7-454E-9CBF-811BE1379310}"/>
              </a:ext>
            </a:extLst>
          </p:cNvPr>
          <p:cNvSpPr/>
          <p:nvPr/>
        </p:nvSpPr>
        <p:spPr>
          <a:xfrm>
            <a:off x="5746879" y="5105485"/>
            <a:ext cx="2177202" cy="221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D4AE49-E8FF-4EC9-83A7-F55517035235}"/>
              </a:ext>
            </a:extLst>
          </p:cNvPr>
          <p:cNvSpPr txBox="1"/>
          <p:nvPr/>
        </p:nvSpPr>
        <p:spPr>
          <a:xfrm>
            <a:off x="5665209" y="4736153"/>
            <a:ext cx="130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Zip Code: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D0E408-624A-4800-B31B-B34700106355}"/>
              </a:ext>
            </a:extLst>
          </p:cNvPr>
          <p:cNvSpPr txBox="1"/>
          <p:nvPr/>
        </p:nvSpPr>
        <p:spPr>
          <a:xfrm>
            <a:off x="3313920" y="4387658"/>
            <a:ext cx="151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Shipping Info: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A019AA-A1A2-42BE-B137-51CF70E3DAF0}"/>
              </a:ext>
            </a:extLst>
          </p:cNvPr>
          <p:cNvSpPr/>
          <p:nvPr/>
        </p:nvSpPr>
        <p:spPr>
          <a:xfrm>
            <a:off x="5746879" y="5640828"/>
            <a:ext cx="2177202" cy="221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FCDBDD-50CD-4D64-978D-E0584911D712}"/>
              </a:ext>
            </a:extLst>
          </p:cNvPr>
          <p:cNvSpPr txBox="1"/>
          <p:nvPr/>
        </p:nvSpPr>
        <p:spPr>
          <a:xfrm>
            <a:off x="5665208" y="5271496"/>
            <a:ext cx="190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Shipping Method: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2F23E4-1E2B-46C7-9887-95442EA62B31}"/>
              </a:ext>
            </a:extLst>
          </p:cNvPr>
          <p:cNvSpPr txBox="1"/>
          <p:nvPr/>
        </p:nvSpPr>
        <p:spPr>
          <a:xfrm>
            <a:off x="5746879" y="4185547"/>
            <a:ext cx="130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F57A4F-3149-4482-9B4C-FC1469CC9583}"/>
              </a:ext>
            </a:extLst>
          </p:cNvPr>
          <p:cNvSpPr/>
          <p:nvPr/>
        </p:nvSpPr>
        <p:spPr>
          <a:xfrm>
            <a:off x="9984292" y="5616223"/>
            <a:ext cx="886388" cy="676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D86151-E60A-4B9C-8695-9FCA22BFE105}"/>
              </a:ext>
            </a:extLst>
          </p:cNvPr>
          <p:cNvSpPr txBox="1"/>
          <p:nvPr/>
        </p:nvSpPr>
        <p:spPr>
          <a:xfrm>
            <a:off x="9908326" y="5640828"/>
            <a:ext cx="176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Purchase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437936-B1BE-40B8-8AB5-224C05D17D4F}"/>
              </a:ext>
            </a:extLst>
          </p:cNvPr>
          <p:cNvSpPr txBox="1"/>
          <p:nvPr/>
        </p:nvSpPr>
        <p:spPr>
          <a:xfrm>
            <a:off x="5823290" y="5970972"/>
            <a:ext cx="130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8469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164</Words>
  <Application>Microsoft Macintosh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Light</vt:lpstr>
      <vt:lpstr>Bahnschrift SemiCondensed</vt:lpstr>
      <vt:lpstr>Calibri</vt:lpstr>
      <vt:lpstr>Calibri Light</vt:lpstr>
      <vt:lpstr>Office Theme</vt:lpstr>
      <vt:lpstr>PowerPoint Presentation</vt:lpstr>
      <vt:lpstr>Log-in:</vt:lpstr>
      <vt:lpstr>Basic Window:</vt:lpstr>
      <vt:lpstr>Specific Item:</vt:lpstr>
      <vt:lpstr>View Cart/Review Order:</vt:lpstr>
      <vt:lpstr>Enter Checkout info: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Martell</dc:creator>
  <cp:lastModifiedBy>Arman Augusto</cp:lastModifiedBy>
  <cp:revision>11</cp:revision>
  <dcterms:created xsi:type="dcterms:W3CDTF">2018-11-03T22:45:54Z</dcterms:created>
  <dcterms:modified xsi:type="dcterms:W3CDTF">2018-11-09T04:15:55Z</dcterms:modified>
</cp:coreProperties>
</file>