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Lst>
  <p:notesMasterIdLst>
    <p:notesMasterId r:id="rId11"/>
  </p:notesMasterIdLst>
  <p:sldIdLst>
    <p:sldId id="453" r:id="rId2"/>
    <p:sldId id="454" r:id="rId3"/>
    <p:sldId id="465" r:id="rId4"/>
    <p:sldId id="466" r:id="rId5"/>
    <p:sldId id="456" r:id="rId6"/>
    <p:sldId id="458" r:id="rId7"/>
    <p:sldId id="457" r:id="rId8"/>
    <p:sldId id="459" r:id="rId9"/>
    <p:sldId id="460" r:id="rId10"/>
  </p:sldIdLst>
  <p:sldSz cx="9144000" cy="5143500" type="screen16x9"/>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3264" userDrawn="1">
          <p15:clr>
            <a:srgbClr val="A4A3A4"/>
          </p15:clr>
        </p15:guide>
        <p15:guide id="3" orient="horz" pos="790" userDrawn="1">
          <p15:clr>
            <a:srgbClr val="A4A3A4"/>
          </p15:clr>
        </p15:guide>
        <p15:guide id="4" orient="horz" pos="2746" userDrawn="1">
          <p15:clr>
            <a:srgbClr val="A4A3A4"/>
          </p15:clr>
        </p15:guide>
        <p15:guide id="5" pos="2832" userDrawn="1">
          <p15:clr>
            <a:srgbClr val="A4A3A4"/>
          </p15:clr>
        </p15:guide>
        <p15:guide id="6" pos="2328" userDrawn="1">
          <p15:clr>
            <a:srgbClr val="A4A3A4"/>
          </p15:clr>
        </p15:guide>
        <p15:guide id="7" pos="156" userDrawn="1">
          <p15:clr>
            <a:srgbClr val="A4A3A4"/>
          </p15:clr>
        </p15:guide>
        <p15:guide id="8" pos="5592" userDrawn="1">
          <p15:clr>
            <a:srgbClr val="A4A3A4"/>
          </p15:clr>
        </p15:guide>
        <p15:guide id="9" orient="horz" pos="387" userDrawn="1">
          <p15:clr>
            <a:srgbClr val="A4A3A4"/>
          </p15:clr>
        </p15:guide>
        <p15:guide id="10" orient="horz" pos="586" userDrawn="1">
          <p15:clr>
            <a:srgbClr val="A4A3A4"/>
          </p15:clr>
        </p15:guide>
        <p15:guide id="11" orient="horz" pos="3012" userDrawn="1">
          <p15:clr>
            <a:srgbClr val="A4A3A4"/>
          </p15:clr>
        </p15:guide>
        <p15:guide id="12" pos="2928" userDrawn="1">
          <p15:clr>
            <a:srgbClr val="A4A3A4"/>
          </p15:clr>
        </p15:guide>
        <p15:guide id="13" orient="horz" pos="3204" userDrawn="1">
          <p15:clr>
            <a:srgbClr val="A4A3A4"/>
          </p15:clr>
        </p15:guide>
        <p15:guide id="14" orient="horz" pos="3132" userDrawn="1">
          <p15:clr>
            <a:srgbClr val="A4A3A4"/>
          </p15:clr>
        </p15:guide>
        <p15:guide id="15" pos="3000" userDrawn="1">
          <p15:clr>
            <a:srgbClr val="A4A3A4"/>
          </p15:clr>
        </p15:guide>
        <p15:guide id="16" pos="480" userDrawn="1">
          <p15:clr>
            <a:srgbClr val="A4A3A4"/>
          </p15:clr>
        </p15:guide>
        <p15:guide id="17" pos="278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Windows (US - IFS)" initials="" lastIdx="4" clrIdx="0"/>
  <p:cmAuthor id="2" name="Michele Thiede" initials="MT" lastIdx="3" clrIdx="1">
    <p:extLst>
      <p:ext uri="{19B8F6BF-5375-455C-9EA6-DF929625EA0E}">
        <p15:presenceInfo xmlns:p15="http://schemas.microsoft.com/office/powerpoint/2012/main" userId="S-1-5-21-372416507-3140574786-2943197521-3695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B8C00"/>
    <a:srgbClr val="0070C0"/>
    <a:srgbClr val="968C6D"/>
    <a:srgbClr val="006A51"/>
    <a:srgbClr val="5571B4"/>
    <a:srgbClr val="FFB600"/>
    <a:srgbClr val="000000"/>
    <a:srgbClr val="C00000"/>
    <a:srgbClr val="7D1A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84470" autoAdjust="0"/>
  </p:normalViewPr>
  <p:slideViewPr>
    <p:cSldViewPr snapToGrid="0">
      <p:cViewPr varScale="1">
        <p:scale>
          <a:sx n="103" d="100"/>
          <a:sy n="103" d="100"/>
        </p:scale>
        <p:origin x="360" y="96"/>
      </p:cViewPr>
      <p:guideLst>
        <p:guide orient="horz" pos="1620"/>
        <p:guide pos="3264"/>
        <p:guide orient="horz" pos="790"/>
        <p:guide orient="horz" pos="2746"/>
        <p:guide pos="2832"/>
        <p:guide pos="2328"/>
        <p:guide pos="156"/>
        <p:guide pos="5592"/>
        <p:guide orient="horz" pos="387"/>
        <p:guide orient="horz" pos="586"/>
        <p:guide orient="horz" pos="3012"/>
        <p:guide pos="2928"/>
        <p:guide orient="horz" pos="3204"/>
        <p:guide orient="horz" pos="3132"/>
        <p:guide pos="3000"/>
        <p:guide pos="480"/>
        <p:guide pos="278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201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5" name="Shape 5"/>
          <p:cNvSpPr>
            <a:spLocks noGrp="1" noRot="1" noChangeAspect="1"/>
          </p:cNvSpPr>
          <p:nvPr>
            <p:ph type="sldImg" idx="3"/>
          </p:nvPr>
        </p:nvSpPr>
        <p:spPr>
          <a:xfrm>
            <a:off x="380998"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a:latin typeface="Georgia" panose="02040502050405020303" pitchFamily="18" charset="0"/>
              </a:defRPr>
            </a:lvl1pPr>
            <a:lvl2pPr marL="457200" marR="0" lvl="1" indent="0" algn="l" rtl="0">
              <a:lnSpc>
                <a:spcPct val="100000"/>
              </a:lnSpc>
              <a:spcBef>
                <a:spcPts val="0"/>
              </a:spcBef>
              <a:spcAft>
                <a:spcPts val="0"/>
              </a:spcAft>
              <a:buClr>
                <a:srgbClr val="000000"/>
              </a:buClr>
              <a:buFont typeface="Arial"/>
              <a:buNone/>
              <a:defRPr/>
            </a:lvl2pPr>
            <a:lvl3pPr marL="914400" marR="0" lvl="2" indent="0" algn="l" rtl="0">
              <a:lnSpc>
                <a:spcPct val="100000"/>
              </a:lnSpc>
              <a:spcBef>
                <a:spcPts val="0"/>
              </a:spcBef>
              <a:spcAft>
                <a:spcPts val="0"/>
              </a:spcAft>
              <a:buClr>
                <a:srgbClr val="000000"/>
              </a:buClr>
              <a:buFont typeface="Arial"/>
              <a:buNone/>
              <a:defRPr/>
            </a:lvl3pPr>
            <a:lvl4pPr marL="1371600" marR="0" lvl="3" indent="0" algn="l" rtl="0">
              <a:lnSpc>
                <a:spcPct val="100000"/>
              </a:lnSpc>
              <a:spcBef>
                <a:spcPts val="0"/>
              </a:spcBef>
              <a:spcAft>
                <a:spcPts val="0"/>
              </a:spcAft>
              <a:buClr>
                <a:srgbClr val="000000"/>
              </a:buClr>
              <a:buFont typeface="Arial"/>
              <a:buNone/>
              <a:defRPr/>
            </a:lvl4pPr>
            <a:lvl5pPr marL="1828800" marR="0" lvl="4" indent="0" algn="l" rtl="0">
              <a:lnSpc>
                <a:spcPct val="100000"/>
              </a:lnSpc>
              <a:spcBef>
                <a:spcPts val="0"/>
              </a:spcBef>
              <a:spcAft>
                <a:spcPts val="0"/>
              </a:spcAft>
              <a:buClr>
                <a:srgbClr val="000000"/>
              </a:buClr>
              <a:buFont typeface="Arial"/>
              <a:buNone/>
              <a:defRPr/>
            </a:lvl5pPr>
            <a:lvl6pPr marL="2286000" marR="0" lvl="5" indent="0" algn="l" rtl="0">
              <a:lnSpc>
                <a:spcPct val="100000"/>
              </a:lnSpc>
              <a:spcBef>
                <a:spcPts val="0"/>
              </a:spcBef>
              <a:spcAft>
                <a:spcPts val="0"/>
              </a:spcAft>
              <a:buClr>
                <a:srgbClr val="000000"/>
              </a:buClr>
              <a:buFont typeface="Arial"/>
              <a:buNone/>
              <a:defRPr/>
            </a:lvl6pPr>
            <a:lvl7pPr marL="2743200" marR="0" lvl="6" indent="0" algn="l" rtl="0">
              <a:lnSpc>
                <a:spcPct val="100000"/>
              </a:lnSpc>
              <a:spcBef>
                <a:spcPts val="0"/>
              </a:spcBef>
              <a:spcAft>
                <a:spcPts val="0"/>
              </a:spcAft>
              <a:buClr>
                <a:srgbClr val="000000"/>
              </a:buClr>
              <a:buFont typeface="Arial"/>
              <a:buNone/>
              <a:defRPr/>
            </a:lvl7pPr>
            <a:lvl8pPr marL="3200400" marR="0" lvl="7" indent="0" algn="l" rtl="0">
              <a:lnSpc>
                <a:spcPct val="100000"/>
              </a:lnSpc>
              <a:spcBef>
                <a:spcPts val="0"/>
              </a:spcBef>
              <a:spcAft>
                <a:spcPts val="0"/>
              </a:spcAft>
              <a:buClr>
                <a:srgbClr val="000000"/>
              </a:buClr>
              <a:buFont typeface="Arial"/>
              <a:buNone/>
              <a:defRPr/>
            </a:lvl8pPr>
            <a:lvl9pPr marL="3657600" marR="0" lvl="8" indent="0" algn="l" rtl="0">
              <a:lnSpc>
                <a:spcPct val="100000"/>
              </a:lnSpc>
              <a:spcBef>
                <a:spcPts val="0"/>
              </a:spcBef>
              <a:spcAft>
                <a:spcPts val="0"/>
              </a:spcAft>
              <a:buClr>
                <a:srgbClr val="000000"/>
              </a:buClr>
              <a:buFont typeface="Arial"/>
              <a:buNone/>
              <a:defRPr/>
            </a:lvl9pPr>
          </a:lstStyle>
          <a:p>
            <a:endParaRPr lang="en-US"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a:buClr>
                <a:srgbClr val="000000"/>
              </a:buClr>
              <a:buFont typeface="Arial"/>
              <a:buChar char="●"/>
            </a:pPr>
            <a:endParaRPr lang="en-US" dirty="0" smtClean="0">
              <a:latin typeface="Georgia" panose="02040502050405020303" pitchFamily="18" charset="0"/>
            </a:endParaRPr>
          </a:p>
          <a:p>
            <a:pPr marL="457200" lvl="1" indent="-88900">
              <a:buClr>
                <a:srgbClr val="000000"/>
              </a:buClr>
              <a:buFont typeface="Courier New"/>
              <a:buChar char="o"/>
            </a:pPr>
            <a:endParaRPr lang="en-US" dirty="0" smtClean="0">
              <a:latin typeface="Georgia" panose="02040502050405020303" pitchFamily="18" charset="0"/>
            </a:endParaRPr>
          </a:p>
          <a:p>
            <a:pPr marL="914400" lvl="2" indent="-88900">
              <a:buClr>
                <a:srgbClr val="000000"/>
              </a:buClr>
              <a:buFont typeface="Noto Symbol"/>
              <a:buChar char="▪"/>
            </a:pPr>
            <a:endParaRPr lang="en-US" dirty="0" smtClean="0">
              <a:latin typeface="Georgia" panose="02040502050405020303" pitchFamily="18" charset="0"/>
            </a:endParaRPr>
          </a:p>
          <a:p>
            <a:pPr marL="1371600" lvl="3" indent="-88900">
              <a:buClr>
                <a:srgbClr val="000000"/>
              </a:buClr>
              <a:buFont typeface="Arial"/>
              <a:buChar char="●"/>
            </a:pPr>
            <a:endParaRPr lang="en-US" dirty="0" smtClean="0">
              <a:latin typeface="Georgia" panose="02040502050405020303" pitchFamily="18" charset="0"/>
            </a:endParaRPr>
          </a:p>
          <a:p>
            <a:pPr marL="1828800" lvl="4" indent="-88900">
              <a:buClr>
                <a:srgbClr val="000000"/>
              </a:buClr>
              <a:buFont typeface="Courier New"/>
              <a:buChar char="o"/>
            </a:pPr>
            <a:endParaRPr lang="en-US" dirty="0" smtClean="0">
              <a:latin typeface="Georgia" panose="02040502050405020303" pitchFamily="18" charset="0"/>
            </a:endParaRPr>
          </a:p>
          <a:p>
            <a:pPr marL="2286000" lvl="5" indent="-88900">
              <a:buClr>
                <a:srgbClr val="000000"/>
              </a:buClr>
              <a:buFont typeface="Noto Symbol"/>
              <a:buChar char="▪"/>
            </a:pPr>
            <a:endParaRPr lang="en-US" dirty="0" smtClean="0">
              <a:latin typeface="Georgia" panose="02040502050405020303" pitchFamily="18" charset="0"/>
            </a:endParaRPr>
          </a:p>
          <a:p>
            <a:pPr marL="2743200" lvl="6" indent="-88900">
              <a:buClr>
                <a:srgbClr val="000000"/>
              </a:buClr>
              <a:buFont typeface="Arial"/>
              <a:buChar char="●"/>
            </a:pPr>
            <a:endParaRPr lang="en-US" dirty="0" smtClean="0">
              <a:latin typeface="Georgia" panose="02040502050405020303" pitchFamily="18" charset="0"/>
            </a:endParaRPr>
          </a:p>
          <a:p>
            <a:pPr marL="3200400" lvl="7" indent="-88900">
              <a:buClr>
                <a:srgbClr val="000000"/>
              </a:buClr>
              <a:buFont typeface="Courier New"/>
              <a:buChar char="o"/>
            </a:pPr>
            <a:endParaRPr lang="en-US" dirty="0" smtClean="0">
              <a:latin typeface="Georgia" panose="02040502050405020303" pitchFamily="18" charset="0"/>
            </a:endParaRPr>
          </a:p>
          <a:p>
            <a:pPr marL="3657600" lvl="8" indent="-88900">
              <a:buClr>
                <a:srgbClr val="000000"/>
              </a:buClr>
              <a:buFont typeface="Noto Symbol"/>
              <a:buChar char="▪"/>
            </a:pPr>
            <a:endParaRPr lang="en-US" dirty="0">
              <a:latin typeface="Georgia" panose="02040502050405020303" pitchFamily="18" charset="0"/>
            </a:endParaRPr>
          </a:p>
        </p:txBody>
      </p:sp>
    </p:spTree>
    <p:extLst>
      <p:ext uri="{BB962C8B-B14F-4D97-AF65-F5344CB8AC3E}">
        <p14:creationId xmlns:p14="http://schemas.microsoft.com/office/powerpoint/2010/main" val="10187139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dirty="0"/>
          </a:p>
        </p:txBody>
      </p:sp>
    </p:spTree>
    <p:extLst>
      <p:ext uri="{BB962C8B-B14F-4D97-AF65-F5344CB8AC3E}">
        <p14:creationId xmlns:p14="http://schemas.microsoft.com/office/powerpoint/2010/main" val="207730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2</a:t>
            </a:fld>
            <a:endParaRPr lang="en-GB" dirty="0"/>
          </a:p>
        </p:txBody>
      </p:sp>
    </p:spTree>
    <p:extLst>
      <p:ext uri="{BB962C8B-B14F-4D97-AF65-F5344CB8AC3E}">
        <p14:creationId xmlns:p14="http://schemas.microsoft.com/office/powerpoint/2010/main" val="4194350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3</a:t>
            </a:fld>
            <a:endParaRPr lang="en-GB" dirty="0"/>
          </a:p>
        </p:txBody>
      </p:sp>
    </p:spTree>
    <p:extLst>
      <p:ext uri="{BB962C8B-B14F-4D97-AF65-F5344CB8AC3E}">
        <p14:creationId xmlns:p14="http://schemas.microsoft.com/office/powerpoint/2010/main" val="26206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4</a:t>
            </a:fld>
            <a:endParaRPr lang="en-GB" dirty="0"/>
          </a:p>
        </p:txBody>
      </p:sp>
    </p:spTree>
    <p:extLst>
      <p:ext uri="{BB962C8B-B14F-4D97-AF65-F5344CB8AC3E}">
        <p14:creationId xmlns:p14="http://schemas.microsoft.com/office/powerpoint/2010/main" val="101367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5</a:t>
            </a:fld>
            <a:endParaRPr lang="en-GB" dirty="0"/>
          </a:p>
        </p:txBody>
      </p:sp>
    </p:spTree>
    <p:extLst>
      <p:ext uri="{BB962C8B-B14F-4D97-AF65-F5344CB8AC3E}">
        <p14:creationId xmlns:p14="http://schemas.microsoft.com/office/powerpoint/2010/main" val="32213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6</a:t>
            </a:fld>
            <a:endParaRPr lang="en-GB" dirty="0"/>
          </a:p>
        </p:txBody>
      </p:sp>
    </p:spTree>
    <p:extLst>
      <p:ext uri="{BB962C8B-B14F-4D97-AF65-F5344CB8AC3E}">
        <p14:creationId xmlns:p14="http://schemas.microsoft.com/office/powerpoint/2010/main" val="296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7</a:t>
            </a:fld>
            <a:endParaRPr lang="en-GB" dirty="0"/>
          </a:p>
        </p:txBody>
      </p:sp>
    </p:spTree>
    <p:extLst>
      <p:ext uri="{BB962C8B-B14F-4D97-AF65-F5344CB8AC3E}">
        <p14:creationId xmlns:p14="http://schemas.microsoft.com/office/powerpoint/2010/main" val="201801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8</a:t>
            </a:fld>
            <a:endParaRPr lang="en-GB" dirty="0"/>
          </a:p>
        </p:txBody>
      </p:sp>
    </p:spTree>
    <p:extLst>
      <p:ext uri="{BB962C8B-B14F-4D97-AF65-F5344CB8AC3E}">
        <p14:creationId xmlns:p14="http://schemas.microsoft.com/office/powerpoint/2010/main" val="327946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a:xfrm>
            <a:off x="685800" y="4572000"/>
            <a:ext cx="5486399"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2C06E8-48A6-4E03-8711-C45C0018F498}" type="slidenum">
              <a:rPr lang="en-GB" smtClean="0"/>
              <a:pPr/>
              <a:t>9</a:t>
            </a:fld>
            <a:endParaRPr lang="en-GB" dirty="0"/>
          </a:p>
        </p:txBody>
      </p:sp>
    </p:spTree>
    <p:extLst>
      <p:ext uri="{BB962C8B-B14F-4D97-AF65-F5344CB8AC3E}">
        <p14:creationId xmlns:p14="http://schemas.microsoft.com/office/powerpoint/2010/main" val="3306941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Shape 31"/>
        <p:cNvGrpSpPr/>
        <p:nvPr/>
      </p:nvGrpSpPr>
      <p:grpSpPr>
        <a:xfrm>
          <a:off x="0" y="0"/>
          <a:ext cx="0" cy="0"/>
          <a:chOff x="0" y="0"/>
          <a:chExt cx="0" cy="0"/>
        </a:xfrm>
      </p:grpSpPr>
      <p:grpSp>
        <p:nvGrpSpPr>
          <p:cNvPr id="32" name="Shape 32"/>
          <p:cNvGrpSpPr/>
          <p:nvPr/>
        </p:nvGrpSpPr>
        <p:grpSpPr>
          <a:xfrm>
            <a:off x="1276444" y="4352654"/>
            <a:ext cx="907068" cy="688715"/>
            <a:chOff x="518031" y="-1032696"/>
            <a:chExt cx="6162153" cy="4678771"/>
          </a:xfrm>
        </p:grpSpPr>
        <p:grpSp>
          <p:nvGrpSpPr>
            <p:cNvPr id="33" name="Shape 33"/>
            <p:cNvGrpSpPr/>
            <p:nvPr/>
          </p:nvGrpSpPr>
          <p:grpSpPr>
            <a:xfrm>
              <a:off x="4438638" y="-1032696"/>
              <a:ext cx="2241545" cy="2012184"/>
              <a:chOff x="1905000" y="5715000"/>
              <a:chExt cx="445918" cy="381117"/>
            </a:xfrm>
          </p:grpSpPr>
          <p:sp>
            <p:nvSpPr>
              <p:cNvPr id="34" name="Shape 34"/>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5" name="Shape 35"/>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6" name="Shape 36"/>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7" name="Shape 37"/>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8" name="Shape 38"/>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39" name="Shape 39"/>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0" name="Shape 40"/>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1" name="Shape 41"/>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2" name="Shape 42"/>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3" name="Shape 43"/>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4" name="Shape 44"/>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5" name="Shape 45"/>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6" name="Shape 46"/>
              <p:cNvSpPr/>
              <p:nvPr/>
            </p:nvSpPr>
            <p:spPr>
              <a:xfrm>
                <a:off x="2293618" y="5988117"/>
                <a:ext cx="57299" cy="107999"/>
              </a:xfrm>
              <a:prstGeom prst="rect">
                <a:avLst/>
              </a:prstGeom>
              <a:solidFill>
                <a:srgbClr val="F445F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7" name="Shape 47"/>
              <p:cNvSpPr/>
              <p:nvPr/>
            </p:nvSpPr>
            <p:spPr>
              <a:xfrm>
                <a:off x="2132171" y="5757332"/>
                <a:ext cx="44400" cy="66899"/>
              </a:xfrm>
              <a:prstGeom prst="rect">
                <a:avLst/>
              </a:prstGeom>
              <a:solidFill>
                <a:srgbClr val="F6B67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8" name="Shape 48"/>
              <p:cNvSpPr/>
              <p:nvPr/>
            </p:nvSpPr>
            <p:spPr>
              <a:xfrm>
                <a:off x="1905000" y="5715000"/>
                <a:ext cx="227099" cy="42300"/>
              </a:xfrm>
              <a:prstGeom prst="rect">
                <a:avLst/>
              </a:prstGeom>
              <a:solidFill>
                <a:srgbClr val="F48F1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49" name="Shape 49"/>
              <p:cNvSpPr/>
              <p:nvPr/>
            </p:nvSpPr>
            <p:spPr>
              <a:xfrm>
                <a:off x="1905000" y="5757332"/>
                <a:ext cx="227099" cy="66899"/>
              </a:xfrm>
              <a:prstGeom prst="rect">
                <a:avLst/>
              </a:prstGeom>
              <a:solidFill>
                <a:srgbClr val="EB660B"/>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0" name="Shape 50"/>
              <p:cNvSpPr/>
              <p:nvPr/>
            </p:nvSpPr>
            <p:spPr>
              <a:xfrm>
                <a:off x="2176460" y="5824246"/>
                <a:ext cx="117299" cy="163800"/>
              </a:xfrm>
              <a:prstGeom prst="rect">
                <a:avLst/>
              </a:prstGeom>
              <a:solidFill>
                <a:srgbClr val="F3BF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1" name="Shape 51"/>
              <p:cNvSpPr/>
              <p:nvPr/>
            </p:nvSpPr>
            <p:spPr>
              <a:xfrm>
                <a:off x="2176460" y="5988117"/>
                <a:ext cx="117299" cy="107999"/>
              </a:xfrm>
              <a:prstGeom prst="rect">
                <a:avLst/>
              </a:prstGeom>
              <a:solidFill>
                <a:srgbClr val="E93409"/>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2" name="Shape 52"/>
              <p:cNvSpPr/>
              <p:nvPr/>
            </p:nvSpPr>
            <p:spPr>
              <a:xfrm>
                <a:off x="2132171" y="5824246"/>
                <a:ext cx="44400" cy="163800"/>
              </a:xfrm>
              <a:prstGeom prst="rect">
                <a:avLst/>
              </a:prstGeom>
              <a:solidFill>
                <a:srgbClr val="EA88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3" name="Shape 53"/>
              <p:cNvSpPr/>
              <p:nvPr/>
            </p:nvSpPr>
            <p:spPr>
              <a:xfrm>
                <a:off x="2132171" y="5988117"/>
                <a:ext cx="44400" cy="107999"/>
              </a:xfrm>
              <a:prstGeom prst="rect">
                <a:avLst/>
              </a:prstGeom>
              <a:solidFill>
                <a:srgbClr val="E0250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4" name="Shape 54"/>
              <p:cNvSpPr/>
              <p:nvPr/>
            </p:nvSpPr>
            <p:spPr>
              <a:xfrm>
                <a:off x="1905000" y="5824246"/>
                <a:ext cx="227170" cy="163871"/>
              </a:xfrm>
              <a:custGeom>
                <a:avLst/>
                <a:gdLst/>
                <a:ahLst/>
                <a:cxnLst/>
                <a:rect l="0" t="0" r="0" b="0"/>
                <a:pathLst>
                  <a:path w="159" h="120" extrusionOk="0">
                    <a:moveTo>
                      <a:pt x="0" y="0"/>
                    </a:moveTo>
                    <a:lnTo>
                      <a:pt x="159" y="0"/>
                    </a:lnTo>
                    <a:lnTo>
                      <a:pt x="159" y="120"/>
                    </a:lnTo>
                    <a:lnTo>
                      <a:pt x="99" y="120"/>
                    </a:lnTo>
                    <a:lnTo>
                      <a:pt x="99" y="80"/>
                    </a:lnTo>
                    <a:lnTo>
                      <a:pt x="0" y="80"/>
                    </a:lnTo>
                    <a:lnTo>
                      <a:pt x="0" y="0"/>
                    </a:lnTo>
                    <a:close/>
                  </a:path>
                </a:pathLst>
              </a:custGeom>
              <a:solidFill>
                <a:srgbClr val="E04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5" name="Shape 55"/>
              <p:cNvSpPr/>
              <p:nvPr/>
            </p:nvSpPr>
            <p:spPr>
              <a:xfrm>
                <a:off x="2046446" y="5988117"/>
                <a:ext cx="85799" cy="107999"/>
              </a:xfrm>
              <a:prstGeom prst="rect">
                <a:avLst/>
              </a:prstGeom>
              <a:solidFill>
                <a:srgbClr val="D614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6" name="Shape 56"/>
              <p:cNvSpPr/>
              <p:nvPr/>
            </p:nvSpPr>
            <p:spPr>
              <a:xfrm>
                <a:off x="1905000" y="5933494"/>
                <a:ext cx="141300" cy="54600"/>
              </a:xfrm>
              <a:prstGeom prst="rect">
                <a:avLst/>
              </a:prstGeom>
              <a:solidFill>
                <a:srgbClr val="C93C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57" name="Shape 57"/>
              <p:cNvSpPr/>
              <p:nvPr/>
            </p:nvSpPr>
            <p:spPr>
              <a:xfrm>
                <a:off x="1905000" y="5988117"/>
                <a:ext cx="141300" cy="107999"/>
              </a:xfrm>
              <a:prstGeom prst="rect">
                <a:avLst/>
              </a:prstGeom>
              <a:solidFill>
                <a:srgbClr val="C01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nvGrpSpPr>
            <p:cNvPr id="58" name="Shape 58"/>
            <p:cNvGrpSpPr/>
            <p:nvPr/>
          </p:nvGrpSpPr>
          <p:grpSpPr>
            <a:xfrm>
              <a:off x="518031" y="978679"/>
              <a:ext cx="4572003" cy="2667394"/>
              <a:chOff x="518031" y="978679"/>
              <a:chExt cx="4572003" cy="2667394"/>
            </a:xfrm>
          </p:grpSpPr>
          <p:sp>
            <p:nvSpPr>
              <p:cNvPr id="59" name="Shape 59"/>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sp>
            <p:nvSpPr>
              <p:cNvPr id="60" name="Shape 60"/>
              <p:cNvSpPr/>
              <p:nvPr/>
            </p:nvSpPr>
            <p:spPr>
              <a:xfrm>
                <a:off x="518031" y="1922792"/>
                <a:ext cx="4572003" cy="1723281"/>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rgbClr val="000000"/>
                  </a:solidFill>
                  <a:latin typeface="Georgia" panose="02040502050405020303" pitchFamily="18" charset="0"/>
                  <a:ea typeface="Arial"/>
                  <a:cs typeface="Arial"/>
                  <a:sym typeface="Arial"/>
                </a:endParaRPr>
              </a:p>
            </p:txBody>
          </p:sp>
        </p:grpSp>
      </p:grpSp>
      <p:sp>
        <p:nvSpPr>
          <p:cNvPr id="61" name="Shape 61"/>
          <p:cNvSpPr txBox="1">
            <a:spLocks noGrp="1"/>
          </p:cNvSpPr>
          <p:nvPr>
            <p:ph type="ctrTitle"/>
          </p:nvPr>
        </p:nvSpPr>
        <p:spPr>
          <a:xfrm>
            <a:off x="1900200" y="61335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0"/>
              </a:spcAft>
              <a:buClr>
                <a:srgbClr val="000000"/>
              </a:buClr>
              <a:buSzPct val="100000"/>
              <a:buFont typeface="Arial"/>
              <a:buNone/>
              <a:defRPr sz="2600"/>
            </a:lvl2pPr>
            <a:lvl3pPr marL="0" marR="0" lvl="2" indent="0" algn="l" rtl="0">
              <a:spcBef>
                <a:spcPts val="0"/>
              </a:spcBef>
              <a:buSzPct val="100000"/>
              <a:defRPr sz="2600"/>
            </a:lvl3pPr>
            <a:lvl4pPr marL="0" marR="0" lvl="3" indent="0" algn="l" rtl="0">
              <a:spcBef>
                <a:spcPts val="0"/>
              </a:spcBef>
              <a:buSzPct val="100000"/>
              <a:defRPr sz="2600"/>
            </a:lvl4pPr>
            <a:lvl5pPr marL="0" marR="0" lvl="4" indent="0" algn="l" rtl="0">
              <a:spcBef>
                <a:spcPts val="0"/>
              </a:spcBef>
              <a:buSzPct val="100000"/>
              <a:defRPr sz="2600"/>
            </a:lvl5pPr>
            <a:lvl6pPr marL="0" marR="0" lvl="5" indent="0" algn="l" rtl="0">
              <a:spcBef>
                <a:spcPts val="0"/>
              </a:spcBef>
              <a:buSzPct val="100000"/>
              <a:defRPr sz="2600"/>
            </a:lvl6pPr>
            <a:lvl7pPr marL="0" marR="0" lvl="6" indent="0" algn="l" rtl="0">
              <a:spcBef>
                <a:spcPts val="0"/>
              </a:spcBef>
              <a:buSzPct val="100000"/>
              <a:defRPr sz="2600"/>
            </a:lvl7pPr>
            <a:lvl8pPr marL="0" marR="0" lvl="7" indent="0" algn="l" rtl="0">
              <a:spcBef>
                <a:spcPts val="0"/>
              </a:spcBef>
              <a:buSzPct val="100000"/>
              <a:defRPr sz="2600"/>
            </a:lvl8pPr>
            <a:lvl9pPr marL="0" marR="0" lvl="8" indent="0" algn="l" rtl="0">
              <a:spcBef>
                <a:spcPts val="0"/>
              </a:spcBef>
              <a:buSzPct val="100000"/>
              <a:defRPr sz="2600"/>
            </a:lvl9pPr>
          </a:lstStyle>
          <a:p>
            <a:endParaRPr/>
          </a:p>
        </p:txBody>
      </p:sp>
      <p:sp>
        <p:nvSpPr>
          <p:cNvPr id="62" name="Shape 62"/>
          <p:cNvSpPr txBox="1">
            <a:spLocks noGrp="1"/>
          </p:cNvSpPr>
          <p:nvPr>
            <p:ph type="subTitle" idx="1"/>
          </p:nvPr>
        </p:nvSpPr>
        <p:spPr>
          <a:xfrm>
            <a:off x="1895475" y="1485900"/>
            <a:ext cx="5343600" cy="823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SzPct val="100000"/>
              <a:buFont typeface="Georgia"/>
              <a:buNone/>
              <a:defRPr sz="2600"/>
            </a:lvl1pPr>
            <a:lvl2pPr marL="0" marR="0" lvl="1" indent="0" algn="l" rtl="0">
              <a:lnSpc>
                <a:spcPct val="100000"/>
              </a:lnSpc>
              <a:spcBef>
                <a:spcPts val="0"/>
              </a:spcBef>
              <a:spcAft>
                <a:spcPts val="900"/>
              </a:spcAft>
              <a:buClr>
                <a:schemeClr val="dk1"/>
              </a:buClr>
              <a:buSzPct val="100000"/>
              <a:buFont typeface="Georgia"/>
              <a:buNone/>
              <a:defRPr sz="2600"/>
            </a:lvl2pPr>
            <a:lvl3pPr marL="457200" marR="0" lvl="2" indent="0" algn="l" rtl="0">
              <a:lnSpc>
                <a:spcPct val="100000"/>
              </a:lnSpc>
              <a:spcBef>
                <a:spcPts val="0"/>
              </a:spcBef>
              <a:spcAft>
                <a:spcPts val="900"/>
              </a:spcAft>
              <a:buClr>
                <a:schemeClr val="dk1"/>
              </a:buClr>
              <a:buSzPct val="100000"/>
              <a:buFont typeface="Georgia"/>
              <a:buNone/>
              <a:defRPr sz="2600"/>
            </a:lvl3pPr>
            <a:lvl4pPr marL="914400" marR="0" lvl="3" indent="0" algn="l" rtl="0">
              <a:lnSpc>
                <a:spcPct val="100000"/>
              </a:lnSpc>
              <a:spcBef>
                <a:spcPts val="0"/>
              </a:spcBef>
              <a:spcAft>
                <a:spcPts val="900"/>
              </a:spcAft>
              <a:buClr>
                <a:schemeClr val="dk1"/>
              </a:buClr>
              <a:buSzPct val="100000"/>
              <a:buFont typeface="Georgia"/>
              <a:buNone/>
              <a:defRPr sz="2600"/>
            </a:lvl4pPr>
            <a:lvl5pPr marL="1371600" marR="0" lvl="4" indent="0" algn="l" rtl="0">
              <a:lnSpc>
                <a:spcPct val="100000"/>
              </a:lnSpc>
              <a:spcBef>
                <a:spcPts val="0"/>
              </a:spcBef>
              <a:spcAft>
                <a:spcPts val="900"/>
              </a:spcAft>
              <a:buClr>
                <a:schemeClr val="dk1"/>
              </a:buClr>
              <a:buSzPct val="100000"/>
              <a:buFont typeface="Georgia"/>
              <a:buNone/>
              <a:defRPr sz="2600"/>
            </a:lvl5pPr>
            <a:lvl6pPr marL="1828800" marR="0" lvl="5" indent="0" algn="l" rtl="0">
              <a:lnSpc>
                <a:spcPct val="100000"/>
              </a:lnSpc>
              <a:spcBef>
                <a:spcPts val="0"/>
              </a:spcBef>
              <a:spcAft>
                <a:spcPts val="900"/>
              </a:spcAft>
              <a:buClr>
                <a:schemeClr val="dk1"/>
              </a:buClr>
              <a:buSzPct val="100000"/>
              <a:buFont typeface="Georgia"/>
              <a:buNone/>
              <a:defRPr sz="2600"/>
            </a:lvl6pPr>
            <a:lvl7pPr marL="2286000" marR="0" lvl="6" indent="0" algn="l" rtl="0">
              <a:lnSpc>
                <a:spcPct val="100000"/>
              </a:lnSpc>
              <a:spcBef>
                <a:spcPts val="0"/>
              </a:spcBef>
              <a:spcAft>
                <a:spcPts val="900"/>
              </a:spcAft>
              <a:buClr>
                <a:schemeClr val="lt1"/>
              </a:buClr>
              <a:buSzPct val="100000"/>
              <a:buFont typeface="Georgia"/>
              <a:buNone/>
              <a:defRPr sz="2600"/>
            </a:lvl7pPr>
            <a:lvl8pPr marL="2743200" marR="0" lvl="7" indent="0" algn="l" rtl="0">
              <a:lnSpc>
                <a:spcPct val="100000"/>
              </a:lnSpc>
              <a:spcBef>
                <a:spcPts val="0"/>
              </a:spcBef>
              <a:spcAft>
                <a:spcPts val="900"/>
              </a:spcAft>
              <a:buClr>
                <a:schemeClr val="lt1"/>
              </a:buClr>
              <a:buSzPct val="100000"/>
              <a:buFont typeface="Georgia"/>
              <a:buNone/>
              <a:defRPr sz="2600"/>
            </a:lvl8pPr>
            <a:lvl9pPr marL="3200400" marR="0" lvl="8" indent="0" algn="l" rtl="0">
              <a:lnSpc>
                <a:spcPct val="100000"/>
              </a:lnSpc>
              <a:spcBef>
                <a:spcPts val="0"/>
              </a:spcBef>
              <a:spcAft>
                <a:spcPts val="900"/>
              </a:spcAft>
              <a:buClr>
                <a:schemeClr val="lt1"/>
              </a:buClr>
              <a:buSzPct val="100000"/>
              <a:buFont typeface="Arial"/>
              <a:buNone/>
              <a:defRPr sz="2600"/>
            </a:lvl9pPr>
          </a:lstStyle>
          <a:p>
            <a:endParaRPr/>
          </a:p>
        </p:txBody>
      </p:sp>
      <p:cxnSp>
        <p:nvCxnSpPr>
          <p:cNvPr id="63" name="Shape 63"/>
          <p:cNvCxnSpPr/>
          <p:nvPr/>
        </p:nvCxnSpPr>
        <p:spPr>
          <a:xfrm rot="10800000" flipH="1">
            <a:off x="1656875" y="457216"/>
            <a:ext cx="6934799" cy="137099"/>
          </a:xfrm>
          <a:prstGeom prst="bentConnector3">
            <a:avLst>
              <a:gd name="adj1" fmla="val 208"/>
            </a:avLst>
          </a:prstGeom>
          <a:noFill/>
          <a:ln w="19050" cap="flat" cmpd="sng">
            <a:solidFill>
              <a:srgbClr val="A32020"/>
            </a:solidFill>
            <a:prstDash val="solid"/>
            <a:round/>
            <a:headEnd type="none" w="med" len="med"/>
            <a:tailEnd type="none" w="med" len="med"/>
          </a:ln>
        </p:spPr>
      </p:cxnSp>
      <p:sp>
        <p:nvSpPr>
          <p:cNvPr id="64" name="Shape 6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www.pwc</a:t>
            </a:r>
            <a:r>
              <a:rPr lang="en-GB" sz="800" dirty="0">
                <a:latin typeface="Georgia" panose="02040502050405020303" pitchFamily="18" charset="0"/>
              </a:rPr>
              <a:t>.com</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lt1"/>
        </a:solidFill>
        <a:effectLst/>
      </p:bgPr>
    </p:bg>
    <p:spTree>
      <p:nvGrpSpPr>
        <p:cNvPr id="1" name="Shape 172"/>
        <p:cNvGrpSpPr/>
        <p:nvPr/>
      </p:nvGrpSpPr>
      <p:grpSpPr>
        <a:xfrm>
          <a:off x="0" y="0"/>
          <a:ext cx="0" cy="0"/>
          <a:chOff x="0" y="0"/>
          <a:chExt cx="0" cy="0"/>
        </a:xfrm>
      </p:grpSpPr>
      <p:cxnSp>
        <p:nvCxnSpPr>
          <p:cNvPr id="173" name="Shape 173"/>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74" name="Shape 174"/>
          <p:cNvSpPr txBox="1">
            <a:spLocks noGrp="1"/>
          </p:cNvSpPr>
          <p:nvPr>
            <p:ph type="title"/>
          </p:nvPr>
        </p:nvSpPr>
        <p:spPr>
          <a:xfrm>
            <a:off x="586224" y="514725"/>
            <a:ext cx="80054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1"/>
          </p:nvPr>
        </p:nvSpPr>
        <p:spPr>
          <a:xfrm>
            <a:off x="549450" y="1200150"/>
            <a:ext cx="8077199" cy="3314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7" name="Shape 17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rgbClr val="A32020"/>
        </a:solid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18525" y="529650"/>
            <a:ext cx="7789200" cy="369598"/>
          </a:xfrm>
          <a:prstGeom prst="rect">
            <a:avLst/>
          </a:prstGeom>
          <a:noFill/>
          <a:ln>
            <a:noFill/>
          </a:ln>
        </p:spPr>
        <p:txBody>
          <a:bodyPr lIns="91425" tIns="91425" rIns="91425" bIns="91425" anchor="t" anchorCtr="0"/>
          <a:lstStyle>
            <a:lvl1pPr lvl="0" rtl="0">
              <a:lnSpc>
                <a:spcPct val="100000"/>
              </a:lnSpc>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80" name="Shape 180"/>
          <p:cNvSpPr txBox="1">
            <a:spLocks noGrp="1"/>
          </p:cNvSpPr>
          <p:nvPr>
            <p:ph type="body" idx="1"/>
          </p:nvPr>
        </p:nvSpPr>
        <p:spPr>
          <a:xfrm>
            <a:off x="594700" y="1257300"/>
            <a:ext cx="7863600" cy="3314700"/>
          </a:xfrm>
          <a:prstGeom prst="rect">
            <a:avLst/>
          </a:prstGeom>
          <a:noFill/>
          <a:ln>
            <a:noFill/>
          </a:ln>
        </p:spPr>
        <p:txBody>
          <a:bodyPr lIns="91425" tIns="91425" rIns="91425" bIns="91425" anchor="t" anchorCtr="0"/>
          <a:lstStyle>
            <a:lvl1pPr lvl="0" rtl="0">
              <a:lnSpc>
                <a:spcPct val="112500"/>
              </a:lnSpc>
              <a:spcBef>
                <a:spcPts val="0"/>
              </a:spcBef>
              <a:spcAft>
                <a:spcPts val="600"/>
              </a:spcAft>
              <a:buClr>
                <a:srgbClr val="FFFFFF"/>
              </a:buClr>
              <a:defRPr>
                <a:solidFill>
                  <a:srgbClr val="FFFFFF"/>
                </a:solidFill>
              </a:defRPr>
            </a:lvl1pPr>
            <a:lvl2pPr marL="444500" lvl="1" indent="-266700" rtl="0">
              <a:lnSpc>
                <a:spcPct val="112500"/>
              </a:lnSpc>
              <a:spcBef>
                <a:spcPts val="0"/>
              </a:spcBef>
              <a:spcAft>
                <a:spcPts val="600"/>
              </a:spcAft>
              <a:buClr>
                <a:srgbClr val="FFFFFF"/>
              </a:buClr>
              <a:defRPr>
                <a:solidFill>
                  <a:srgbClr val="FFFFFF"/>
                </a:solidFill>
              </a:defRPr>
            </a:lvl2pPr>
            <a:lvl3pPr marL="714375" lvl="2" indent="-269875" rtl="0">
              <a:lnSpc>
                <a:spcPct val="112500"/>
              </a:lnSpc>
              <a:spcBef>
                <a:spcPts val="0"/>
              </a:spcBef>
              <a:spcAft>
                <a:spcPts val="600"/>
              </a:spcAft>
              <a:buClr>
                <a:srgbClr val="FFFFFF"/>
              </a:buClr>
              <a:defRPr>
                <a:solidFill>
                  <a:srgbClr val="FFFFFF"/>
                </a:solidFill>
              </a:defRPr>
            </a:lvl3pPr>
            <a:lvl4pPr marL="984250" lvl="3" indent="-273050" rtl="0">
              <a:lnSpc>
                <a:spcPct val="112500"/>
              </a:lnSpc>
              <a:spcBef>
                <a:spcPts val="0"/>
              </a:spcBef>
              <a:spcAft>
                <a:spcPts val="600"/>
              </a:spcAft>
              <a:buClr>
                <a:srgbClr val="FFFFFF"/>
              </a:buClr>
              <a:defRPr>
                <a:solidFill>
                  <a:srgbClr val="FFFFFF"/>
                </a:solidFill>
              </a:defRPr>
            </a:lvl4pPr>
            <a:lvl5pPr marL="1341437" lvl="4" indent="-274637" rtl="0">
              <a:lnSpc>
                <a:spcPct val="112500"/>
              </a:lnSpc>
              <a:spcBef>
                <a:spcPts val="0"/>
              </a:spcBef>
              <a:spcAft>
                <a:spcPts val="600"/>
              </a:spcAft>
              <a:buClr>
                <a:srgbClr val="FFFFFF"/>
              </a:buClr>
              <a:defRPr>
                <a:solidFill>
                  <a:srgbClr val="FFFFFF"/>
                </a:solidFill>
              </a:defRPr>
            </a:lvl5pPr>
            <a:lvl6pPr marL="1611312" lvl="5" indent="-277812" rtl="0">
              <a:lnSpc>
                <a:spcPct val="128571"/>
              </a:lnSpc>
              <a:spcBef>
                <a:spcPts val="0"/>
              </a:spcBef>
              <a:spcAft>
                <a:spcPts val="60"/>
              </a:spcAft>
              <a:buClr>
                <a:srgbClr val="FFFFFF"/>
              </a:buClr>
              <a:buFont typeface="Arial"/>
              <a:buNone/>
              <a:defRPr>
                <a:solidFill>
                  <a:srgbClr val="FFFFFF"/>
                </a:solidFill>
              </a:defRPr>
            </a:lvl6pPr>
            <a:lvl7pPr lvl="6" rtl="0">
              <a:spcBef>
                <a:spcPts val="0"/>
              </a:spcBef>
              <a:buClr>
                <a:srgbClr val="FFFFFF"/>
              </a:buClr>
              <a:defRPr>
                <a:solidFill>
                  <a:srgbClr val="FFFFFF"/>
                </a:solidFill>
              </a:defRPr>
            </a:lvl7pPr>
            <a:lvl8pPr lvl="7" rtl="0">
              <a:lnSpc>
                <a:spcPct val="128571"/>
              </a:lnSpc>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cxnSp>
        <p:nvCxnSpPr>
          <p:cNvPr id="181" name="Shape 181"/>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82" name="Shape 18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83" name="Shape 18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Shape 184"/>
        <p:cNvGrpSpPr/>
        <p:nvPr/>
      </p:nvGrpSpPr>
      <p:grpSpPr>
        <a:xfrm>
          <a:off x="0" y="0"/>
          <a:ext cx="0" cy="0"/>
          <a:chOff x="0" y="0"/>
          <a:chExt cx="0" cy="0"/>
        </a:xfrm>
      </p:grpSpPr>
      <p:cxnSp>
        <p:nvCxnSpPr>
          <p:cNvPr id="185" name="Shape 185"/>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86" name="Shape 186"/>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7" name="Shape 187"/>
          <p:cNvSpPr txBox="1">
            <a:spLocks noGrp="1"/>
          </p:cNvSpPr>
          <p:nvPr>
            <p:ph type="body" idx="1"/>
          </p:nvPr>
        </p:nvSpPr>
        <p:spPr>
          <a:xfrm>
            <a:off x="586225" y="4711275"/>
            <a:ext cx="5263200" cy="248700"/>
          </a:xfrm>
          <a:prstGeom prst="rect">
            <a:avLst/>
          </a:prstGeom>
          <a:noFill/>
          <a:ln>
            <a:noFill/>
          </a:ln>
        </p:spPr>
        <p:txBody>
          <a:bodyPr lIns="91425" tIns="91425" rIns="91425" bIns="91425" anchor="b" anchorCtr="0"/>
          <a:lstStyle>
            <a:lvl1pPr marL="0" marR="0" lvl="0" indent="50800" rtl="0">
              <a:lnSpc>
                <a:spcPct val="100000"/>
              </a:lnSpc>
              <a:spcBef>
                <a:spcPts val="0"/>
              </a:spcBef>
              <a:spcAft>
                <a:spcPts val="900"/>
              </a:spcAft>
              <a:buClr>
                <a:schemeClr val="dk1"/>
              </a:buClr>
              <a:buFont typeface="Arial"/>
              <a:buChar char="­"/>
              <a:defRPr/>
            </a:lvl1pPr>
            <a:lvl2pPr marL="274320" marR="0" lvl="1" indent="-96520" rtl="0">
              <a:lnSpc>
                <a:spcPct val="100000"/>
              </a:lnSpc>
              <a:spcBef>
                <a:spcPts val="0"/>
              </a:spcBef>
              <a:spcAft>
                <a:spcPts val="900"/>
              </a:spcAft>
              <a:buClr>
                <a:schemeClr val="dk1"/>
              </a:buClr>
              <a:buFont typeface="Arial"/>
              <a:buChar char="●"/>
              <a:defRPr/>
            </a:lvl2pPr>
            <a:lvl3pPr marL="548640" marR="0" lvl="2" indent="-104140" rtl="0">
              <a:lnSpc>
                <a:spcPct val="100000"/>
              </a:lnSpc>
              <a:spcBef>
                <a:spcPts val="0"/>
              </a:spcBef>
              <a:spcAft>
                <a:spcPts val="900"/>
              </a:spcAft>
              <a:buClr>
                <a:schemeClr val="dk1"/>
              </a:buClr>
              <a:buFont typeface="Arial"/>
              <a:buChar char="―"/>
              <a:defRPr/>
            </a:lvl3pPr>
            <a:lvl4pPr marL="822960" marR="0" lvl="3" indent="-99060" rtl="0">
              <a:lnSpc>
                <a:spcPct val="100000"/>
              </a:lnSpc>
              <a:spcBef>
                <a:spcPts val="0"/>
              </a:spcBef>
              <a:spcAft>
                <a:spcPts val="900"/>
              </a:spcAft>
              <a:buClr>
                <a:schemeClr val="dk1"/>
              </a:buClr>
              <a:buFont typeface="Arial"/>
              <a:buChar char="○"/>
              <a:defRPr/>
            </a:lvl4pPr>
            <a:lvl5pPr marL="1097280" marR="0" lvl="4" indent="-106680" rtl="0">
              <a:lnSpc>
                <a:spcPct val="100000"/>
              </a:lnSpc>
              <a:spcBef>
                <a:spcPts val="0"/>
              </a:spcBef>
              <a:spcAft>
                <a:spcPts val="900"/>
              </a:spcAft>
              <a:buClr>
                <a:schemeClr val="dk1"/>
              </a:buClr>
              <a:buFont typeface="Arial"/>
              <a:buChar char="&gt;"/>
              <a:defRPr/>
            </a:lvl5pPr>
            <a:lvl6pPr marL="274320" marR="0" lvl="5" indent="-96520" rtl="0">
              <a:lnSpc>
                <a:spcPct val="100000"/>
              </a:lnSpc>
              <a:spcBef>
                <a:spcPts val="0"/>
              </a:spcBef>
              <a:spcAft>
                <a:spcPts val="900"/>
              </a:spcAft>
              <a:buClr>
                <a:schemeClr val="dk1"/>
              </a:buClr>
              <a:buFont typeface="Arial"/>
              <a:buChar char="■"/>
              <a:defRPr/>
            </a:lvl6pPr>
            <a:lvl7pPr marL="548640" marR="0" lvl="6" indent="-104140" rtl="0">
              <a:lnSpc>
                <a:spcPct val="100000"/>
              </a:lnSpc>
              <a:spcBef>
                <a:spcPts val="0"/>
              </a:spcBef>
              <a:spcAft>
                <a:spcPts val="900"/>
              </a:spcAft>
              <a:buClr>
                <a:schemeClr val="dk1"/>
              </a:buClr>
              <a:buFont typeface="Arial"/>
              <a:buChar char="●"/>
              <a:defRPr/>
            </a:lvl7pPr>
            <a:lvl8pPr marL="822960" marR="0" lvl="7" indent="-99060" rtl="0">
              <a:lnSpc>
                <a:spcPct val="100000"/>
              </a:lnSpc>
              <a:spcBef>
                <a:spcPts val="0"/>
              </a:spcBef>
              <a:spcAft>
                <a:spcPts val="900"/>
              </a:spcAft>
              <a:buClr>
                <a:schemeClr val="dk1"/>
              </a:buClr>
              <a:buFont typeface="Arial"/>
              <a:buChar char="○"/>
              <a:defRPr/>
            </a:lvl8pPr>
            <a:lvl9pPr marL="0" marR="0" lvl="8" indent="50800" rtl="0">
              <a:lnSpc>
                <a:spcPct val="100000"/>
              </a:lnSpc>
              <a:spcBef>
                <a:spcPts val="0"/>
              </a:spcBef>
              <a:spcAft>
                <a:spcPts val="900"/>
              </a:spcAft>
              <a:buClr>
                <a:schemeClr val="dk2"/>
              </a:buClr>
              <a:buFont typeface="Arial"/>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09600" y="1257300"/>
            <a:ext cx="2590800"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0" name="Shape 190"/>
          <p:cNvSpPr txBox="1">
            <a:spLocks noGrp="1"/>
          </p:cNvSpPr>
          <p:nvPr>
            <p:ph type="body" idx="2"/>
          </p:nvPr>
        </p:nvSpPr>
        <p:spPr>
          <a:xfrm>
            <a:off x="3200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91" name="Shape 191"/>
          <p:cNvSpPr txBox="1">
            <a:spLocks noGrp="1"/>
          </p:cNvSpPr>
          <p:nvPr>
            <p:ph type="body" idx="3"/>
          </p:nvPr>
        </p:nvSpPr>
        <p:spPr>
          <a:xfrm>
            <a:off x="5867400" y="1257300"/>
            <a:ext cx="2666998" cy="33147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192" name="Shape 192"/>
          <p:cNvCxnSpPr/>
          <p:nvPr/>
        </p:nvCxnSpPr>
        <p:spPr>
          <a:xfrm rot="10800000" flipH="1">
            <a:off x="435825" y="457216"/>
            <a:ext cx="8155800" cy="142499"/>
          </a:xfrm>
          <a:prstGeom prst="bentConnector3">
            <a:avLst>
              <a:gd name="adj1" fmla="val 44"/>
            </a:avLst>
          </a:prstGeom>
          <a:noFill/>
          <a:ln w="19050" cap="flat" cmpd="sng">
            <a:solidFill>
              <a:srgbClr val="A32020"/>
            </a:solidFill>
            <a:prstDash val="solid"/>
            <a:round/>
            <a:headEnd type="none" w="med" len="med"/>
            <a:tailEnd type="none" w="med" len="med"/>
          </a:ln>
        </p:spPr>
      </p:cxnSp>
      <p:sp>
        <p:nvSpPr>
          <p:cNvPr id="193" name="Shape 19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4" name="Shape 19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95" name="Shape 19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314225" y="514350"/>
            <a:ext cx="5296499" cy="685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8" name="Shape 198"/>
          <p:cNvSpPr txBox="1">
            <a:spLocks noGrp="1"/>
          </p:cNvSpPr>
          <p:nvPr>
            <p:ph type="subTitle" idx="1"/>
          </p:nvPr>
        </p:nvSpPr>
        <p:spPr>
          <a:xfrm>
            <a:off x="705975" y="1588425"/>
            <a:ext cx="2708699" cy="2085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99" name="Shape 199"/>
          <p:cNvSpPr txBox="1">
            <a:spLocks noGrp="1"/>
          </p:cNvSpPr>
          <p:nvPr>
            <p:ph type="body" idx="2"/>
          </p:nvPr>
        </p:nvSpPr>
        <p:spPr>
          <a:xfrm>
            <a:off x="3414675" y="1553437"/>
            <a:ext cx="5195998" cy="2855399"/>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cxnSp>
        <p:nvCxnSpPr>
          <p:cNvPr id="200" name="Shape 200"/>
          <p:cNvCxnSpPr/>
          <p:nvPr/>
        </p:nvCxnSpPr>
        <p:spPr>
          <a:xfrm rot="10800000" flipH="1">
            <a:off x="3083225" y="457216"/>
            <a:ext cx="5508299" cy="137099"/>
          </a:xfrm>
          <a:prstGeom prst="bentConnector3">
            <a:avLst>
              <a:gd name="adj1" fmla="val 0"/>
            </a:avLst>
          </a:prstGeom>
          <a:noFill/>
          <a:ln w="19050" cap="flat" cmpd="sng">
            <a:solidFill>
              <a:srgbClr val="A32020"/>
            </a:solidFill>
            <a:prstDash val="solid"/>
            <a:round/>
            <a:headEnd type="none" w="med" len="med"/>
            <a:tailEnd type="none" w="med" len="med"/>
          </a:ln>
        </p:spPr>
      </p:cxnSp>
      <p:sp>
        <p:nvSpPr>
          <p:cNvPr id="201" name="Shape 201"/>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202" name="Shape 202"/>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Shape 20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ontent: One">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484910" y="756397"/>
            <a:ext cx="8174182" cy="605118"/>
          </a:xfrm>
          <a:prstGeom prst="rect">
            <a:avLst/>
          </a:prstGeom>
        </p:spPr>
        <p:txBody>
          <a:bodyPr vert="horz" lIns="0" tIns="0" rIns="0" bIns="0" rtlCol="0" anchor="t" anchorCtr="0">
            <a:noAutofit/>
          </a:bodyPr>
          <a:lstStyle/>
          <a:p>
            <a:r>
              <a:rPr lang="en-GB" noProof="0" smtClean="0"/>
              <a:t>Click to edit Master title style</a:t>
            </a:r>
            <a:endParaRPr lang="en-GB" noProof="0" dirty="0"/>
          </a:p>
        </p:txBody>
      </p:sp>
      <p:sp>
        <p:nvSpPr>
          <p:cNvPr id="19" name="Content Placeholder 18"/>
          <p:cNvSpPr>
            <a:spLocks noGrp="1"/>
          </p:cNvSpPr>
          <p:nvPr>
            <p:ph sz="quarter" idx="10"/>
          </p:nvPr>
        </p:nvSpPr>
        <p:spPr>
          <a:xfrm>
            <a:off x="484909" y="1462369"/>
            <a:ext cx="8174182" cy="2924735"/>
          </a:xfrm>
        </p:spPr>
        <p:txBody>
          <a:bodyPr/>
          <a:lstStyle>
            <a:lvl5pPr>
              <a:defRPr/>
            </a:lvl5pPr>
            <a:lvl6pPr>
              <a:defRPr/>
            </a:lvl6pPr>
            <a:lvl7pPr>
              <a:defRPr/>
            </a:lvl7pPr>
            <a:lvl8pPr>
              <a:defRPr/>
            </a:lvl8pPr>
            <a:lvl9pPr>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cxnSp>
        <p:nvCxnSpPr>
          <p:cNvPr id="25" name="Shape 24"/>
          <p:cNvCxnSpPr/>
          <p:nvPr/>
        </p:nvCxnSpPr>
        <p:spPr>
          <a:xfrm flipV="1">
            <a:off x="346365" y="705972"/>
            <a:ext cx="8312729" cy="114971"/>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135092" y="4942914"/>
            <a:ext cx="1524000" cy="100853"/>
          </a:xfrm>
          <a:prstGeom prst="rect">
            <a:avLst/>
          </a:prstGeom>
        </p:spPr>
        <p:txBody>
          <a:bodyPr lIns="0" tIns="0" rIns="0" bIns="0" anchor="t" anchorCtr="0">
            <a:noAutofit/>
          </a:bodyPr>
          <a:lstStyle>
            <a:lvl1pPr algn="r">
              <a:defRPr sz="680">
                <a:solidFill>
                  <a:schemeClr val="tx1"/>
                </a:solidFill>
                <a:latin typeface="Arial" pitchFamily="34" charset="0"/>
                <a:cs typeface="Arial" pitchFamily="34" charset="0"/>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3643838229"/>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Shape 65"/>
        <p:cNvGrpSpPr/>
        <p:nvPr/>
      </p:nvGrpSpPr>
      <p:grpSpPr>
        <a:xfrm>
          <a:off x="0" y="0"/>
          <a:ext cx="0" cy="0"/>
          <a:chOff x="0" y="0"/>
          <a:chExt cx="0" cy="0"/>
        </a:xfrm>
      </p:grpSpPr>
      <p:grpSp>
        <p:nvGrpSpPr>
          <p:cNvPr id="66" name="Shape 66"/>
          <p:cNvGrpSpPr/>
          <p:nvPr/>
        </p:nvGrpSpPr>
        <p:grpSpPr>
          <a:xfrm>
            <a:off x="1753348" y="0"/>
            <a:ext cx="7391808" cy="4632146"/>
            <a:chOff x="19140487" y="13674"/>
            <a:chExt cx="7443915" cy="6145876"/>
          </a:xfrm>
        </p:grpSpPr>
        <p:sp>
          <p:nvSpPr>
            <p:cNvPr id="67" name="Shape 67"/>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8" name="Shape 68"/>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69" name="Shape 69"/>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0" name="Shape 70"/>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1" name="Shape 71"/>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2" name="Shape 72"/>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3" name="Shape 73"/>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4" name="Shape 74"/>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5" name="Shape 75"/>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6" name="Shape 76"/>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77" name="Shape 77"/>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78" name="Shape 78"/>
          <p:cNvGrpSpPr/>
          <p:nvPr/>
        </p:nvGrpSpPr>
        <p:grpSpPr>
          <a:xfrm>
            <a:off x="488959" y="2187419"/>
            <a:ext cx="1209898" cy="129835"/>
            <a:chOff x="488939" y="2521684"/>
            <a:chExt cx="1209898" cy="151200"/>
          </a:xfrm>
        </p:grpSpPr>
        <p:cxnSp>
          <p:nvCxnSpPr>
            <p:cNvPr id="79" name="Shape 79"/>
            <p:cNvCxnSpPr/>
            <p:nvPr/>
          </p:nvCxnSpPr>
          <p:spPr>
            <a:xfrm rot="10800000">
              <a:off x="488939" y="2521684"/>
              <a:ext cx="1209898" cy="0"/>
            </a:xfrm>
            <a:prstGeom prst="straightConnector1">
              <a:avLst/>
            </a:prstGeom>
            <a:noFill/>
            <a:ln w="12700" cap="flat" cmpd="sng">
              <a:solidFill>
                <a:srgbClr val="000000"/>
              </a:solidFill>
              <a:prstDash val="dot"/>
              <a:round/>
              <a:headEnd type="none" w="med" len="med"/>
              <a:tailEnd type="none" w="med" len="med"/>
            </a:ln>
          </p:spPr>
        </p:cxnSp>
        <p:cxnSp>
          <p:nvCxnSpPr>
            <p:cNvPr id="80" name="Shape 80"/>
            <p:cNvCxnSpPr/>
            <p:nvPr/>
          </p:nvCxnSpPr>
          <p:spPr>
            <a:xfrm rot="5400000">
              <a:off x="413487" y="2597284"/>
              <a:ext cx="151200" cy="0"/>
            </a:xfrm>
            <a:prstGeom prst="straightConnector1">
              <a:avLst/>
            </a:prstGeom>
            <a:noFill/>
            <a:ln w="12700" cap="flat" cmpd="sng">
              <a:solidFill>
                <a:schemeClr val="dk1"/>
              </a:solidFill>
              <a:prstDash val="dot"/>
              <a:round/>
              <a:headEnd type="none" w="med" len="med"/>
              <a:tailEnd type="none" w="med" len="med"/>
            </a:ln>
          </p:spPr>
        </p:cxnSp>
      </p:grpSp>
      <p:grpSp>
        <p:nvGrpSpPr>
          <p:cNvPr id="81" name="Shape 81"/>
          <p:cNvGrpSpPr/>
          <p:nvPr/>
        </p:nvGrpSpPr>
        <p:grpSpPr>
          <a:xfrm>
            <a:off x="1210126" y="4628244"/>
            <a:ext cx="636880" cy="400109"/>
            <a:chOff x="518031" y="978679"/>
            <a:chExt cx="4572003" cy="2667393"/>
          </a:xfrm>
        </p:grpSpPr>
        <p:sp>
          <p:nvSpPr>
            <p:cNvPr id="82" name="Shape 82"/>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83" name="Shape 83"/>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84" name="Shape 84"/>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85" name="Shape 85"/>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86" name="Shape 86"/>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Shape 87"/>
        <p:cNvGrpSpPr/>
        <p:nvPr/>
      </p:nvGrpSpPr>
      <p:grpSpPr>
        <a:xfrm>
          <a:off x="0" y="0"/>
          <a:ext cx="0" cy="0"/>
          <a:chOff x="0" y="0"/>
          <a:chExt cx="0" cy="0"/>
        </a:xfrm>
      </p:grpSpPr>
      <p:grpSp>
        <p:nvGrpSpPr>
          <p:cNvPr id="88" name="Shape 88"/>
          <p:cNvGrpSpPr/>
          <p:nvPr/>
        </p:nvGrpSpPr>
        <p:grpSpPr>
          <a:xfrm>
            <a:off x="1753348" y="0"/>
            <a:ext cx="7391808" cy="4632146"/>
            <a:chOff x="19140487" y="13674"/>
            <a:chExt cx="7443915" cy="6145876"/>
          </a:xfrm>
        </p:grpSpPr>
        <p:sp>
          <p:nvSpPr>
            <p:cNvPr id="89" name="Shape 89"/>
            <p:cNvSpPr/>
            <p:nvPr/>
          </p:nvSpPr>
          <p:spPr>
            <a:xfrm>
              <a:off x="19140487" y="4188798"/>
              <a:ext cx="2302200" cy="1970699"/>
            </a:xfrm>
            <a:prstGeom prst="rect">
              <a:avLst/>
            </a:prstGeom>
            <a:solidFill>
              <a:srgbClr val="9A170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0" name="Shape 90"/>
            <p:cNvSpPr/>
            <p:nvPr/>
          </p:nvSpPr>
          <p:spPr>
            <a:xfrm>
              <a:off x="25663403" y="4032250"/>
              <a:ext cx="921000" cy="2127300"/>
            </a:xfrm>
            <a:prstGeom prst="rect">
              <a:avLst/>
            </a:prstGeom>
            <a:solidFill>
              <a:srgbClr val="F3BE2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1" name="Shape 91"/>
            <p:cNvSpPr/>
            <p:nvPr/>
          </p:nvSpPr>
          <p:spPr>
            <a:xfrm>
              <a:off x="25049481" y="2899475"/>
              <a:ext cx="734700" cy="1289400"/>
            </a:xfrm>
            <a:prstGeom prst="rect">
              <a:avLst/>
            </a:prstGeom>
            <a:solidFill>
              <a:srgbClr val="F3BC87"/>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2" name="Shape 92"/>
            <p:cNvSpPr/>
            <p:nvPr/>
          </p:nvSpPr>
          <p:spPr>
            <a:xfrm>
              <a:off x="25049481" y="4032250"/>
              <a:ext cx="734700" cy="2127300"/>
            </a:xfrm>
            <a:prstGeom prst="rect">
              <a:avLst/>
            </a:prstGeom>
            <a:solidFill>
              <a:srgbClr val="E88C1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3" name="Shape 93"/>
            <p:cNvSpPr/>
            <p:nvPr/>
          </p:nvSpPr>
          <p:spPr>
            <a:xfrm>
              <a:off x="24665779" y="706364"/>
              <a:ext cx="476998" cy="2263799"/>
            </a:xfrm>
            <a:prstGeom prst="rect">
              <a:avLst/>
            </a:prstGeom>
            <a:solidFill>
              <a:srgbClr val="E669A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4" name="Shape 94"/>
            <p:cNvSpPr/>
            <p:nvPr/>
          </p:nvSpPr>
          <p:spPr>
            <a:xfrm>
              <a:off x="24665779" y="2899476"/>
              <a:ext cx="476998" cy="1289400"/>
            </a:xfrm>
            <a:prstGeom prst="rect">
              <a:avLst/>
            </a:prstGeom>
            <a:solidFill>
              <a:srgbClr val="DB4D5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5" name="Shape 95"/>
            <p:cNvSpPr/>
            <p:nvPr/>
          </p:nvSpPr>
          <p:spPr>
            <a:xfrm>
              <a:off x="24665779" y="4032250"/>
              <a:ext cx="476998" cy="2127300"/>
            </a:xfrm>
            <a:prstGeom prst="rect">
              <a:avLst/>
            </a:prstGeom>
            <a:solidFill>
              <a:srgbClr val="D13A0D"/>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6" name="Shape 96"/>
            <p:cNvSpPr/>
            <p:nvPr/>
          </p:nvSpPr>
          <p:spPr>
            <a:xfrm>
              <a:off x="19140487" y="669925"/>
              <a:ext cx="5662500" cy="2300399"/>
            </a:xfrm>
            <a:prstGeom prst="rect">
              <a:avLst/>
            </a:prstGeom>
            <a:solidFill>
              <a:srgbClr val="D7402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7" name="Shape 97"/>
            <p:cNvSpPr/>
            <p:nvPr/>
          </p:nvSpPr>
          <p:spPr>
            <a:xfrm>
              <a:off x="19140487" y="2899476"/>
              <a:ext cx="5662500" cy="1289400"/>
            </a:xfrm>
            <a:prstGeom prst="rect">
              <a:avLst/>
            </a:prstGeom>
            <a:solidFill>
              <a:srgbClr val="CD2F1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8" name="Shape 98"/>
            <p:cNvSpPr/>
            <p:nvPr/>
          </p:nvSpPr>
          <p:spPr>
            <a:xfrm>
              <a:off x="19140487" y="4032250"/>
              <a:ext cx="5662612" cy="2127250"/>
            </a:xfrm>
            <a:custGeom>
              <a:avLst/>
              <a:gdLst/>
              <a:ahLst/>
              <a:cxnLst/>
              <a:rect l="0" t="0" r="0" b="0"/>
              <a:pathLst>
                <a:path w="3567" h="1340" extrusionOk="0">
                  <a:moveTo>
                    <a:pt x="0" y="0"/>
                  </a:moveTo>
                  <a:lnTo>
                    <a:pt x="3567" y="0"/>
                  </a:lnTo>
                  <a:lnTo>
                    <a:pt x="3567" y="1340"/>
                  </a:lnTo>
                  <a:lnTo>
                    <a:pt x="1372" y="1340"/>
                  </a:lnTo>
                  <a:lnTo>
                    <a:pt x="1372" y="181"/>
                  </a:lnTo>
                  <a:lnTo>
                    <a:pt x="0" y="181"/>
                  </a:lnTo>
                  <a:lnTo>
                    <a:pt x="0" y="0"/>
                  </a:lnTo>
                  <a:close/>
                </a:path>
              </a:pathLst>
            </a:custGeom>
            <a:solidFill>
              <a:srgbClr val="C4230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99" name="Shape 99"/>
            <p:cNvSpPr/>
            <p:nvPr/>
          </p:nvSpPr>
          <p:spPr>
            <a:xfrm>
              <a:off x="19140487" y="13674"/>
              <a:ext cx="5662500" cy="692700"/>
            </a:xfrm>
            <a:prstGeom prst="rect">
              <a:avLst/>
            </a:prstGeom>
            <a:solidFill>
              <a:srgbClr val="EE9C34"/>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grpSp>
        <p:nvGrpSpPr>
          <p:cNvPr id="100" name="Shape 100"/>
          <p:cNvGrpSpPr/>
          <p:nvPr/>
        </p:nvGrpSpPr>
        <p:grpSpPr>
          <a:xfrm>
            <a:off x="1210126" y="4628244"/>
            <a:ext cx="636880" cy="400109"/>
            <a:chOff x="518031" y="978679"/>
            <a:chExt cx="4572003" cy="2667393"/>
          </a:xfrm>
        </p:grpSpPr>
        <p:sp>
          <p:nvSpPr>
            <p:cNvPr id="101" name="Shape 10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2" name="Shape 10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03" name="Shape 10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04" name="Shape 10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05" name="Shape 10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Shape 106"/>
        <p:cNvGrpSpPr/>
        <p:nvPr/>
      </p:nvGrpSpPr>
      <p:grpSpPr>
        <a:xfrm>
          <a:off x="0" y="0"/>
          <a:ext cx="0" cy="0"/>
          <a:chOff x="0" y="0"/>
          <a:chExt cx="0" cy="0"/>
        </a:xfrm>
      </p:grpSpPr>
      <p:sp>
        <p:nvSpPr>
          <p:cNvPr id="107" name="Shape 107"/>
          <p:cNvSpPr/>
          <p:nvPr/>
        </p:nvSpPr>
        <p:spPr>
          <a:xfrm>
            <a:off x="7391400" y="514350"/>
            <a:ext cx="1752600" cy="4114800"/>
          </a:xfrm>
          <a:prstGeom prst="rect">
            <a:avLst/>
          </a:prstGeom>
          <a:solidFill>
            <a:srgbClr val="EA969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8" name="Shape 108"/>
          <p:cNvSpPr/>
          <p:nvPr/>
        </p:nvSpPr>
        <p:spPr>
          <a:xfrm>
            <a:off x="1752600" y="0"/>
            <a:ext cx="5638800" cy="514199"/>
          </a:xfrm>
          <a:prstGeom prst="rect">
            <a:avLst/>
          </a:prstGeom>
          <a:solidFill>
            <a:srgbClr val="E0616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09" name="Shape 109"/>
          <p:cNvSpPr/>
          <p:nvPr/>
        </p:nvSpPr>
        <p:spPr>
          <a:xfrm>
            <a:off x="1752600" y="514350"/>
            <a:ext cx="5638800" cy="4114800"/>
          </a:xfrm>
          <a:prstGeom prst="rect">
            <a:avLst/>
          </a:prstGeom>
          <a:solidFill>
            <a:srgbClr val="A3202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nvGrpSpPr>
          <p:cNvPr id="110" name="Shape 110"/>
          <p:cNvGrpSpPr/>
          <p:nvPr/>
        </p:nvGrpSpPr>
        <p:grpSpPr>
          <a:xfrm>
            <a:off x="1210126" y="4628244"/>
            <a:ext cx="636880" cy="400109"/>
            <a:chOff x="518031" y="978679"/>
            <a:chExt cx="4572003" cy="2667393"/>
          </a:xfrm>
        </p:grpSpPr>
        <p:sp>
          <p:nvSpPr>
            <p:cNvPr id="111" name="Shape 111"/>
            <p:cNvSpPr/>
            <p:nvPr/>
          </p:nvSpPr>
          <p:spPr>
            <a:xfrm>
              <a:off x="3295650" y="978679"/>
              <a:ext cx="1143000" cy="263100"/>
            </a:xfrm>
            <a:prstGeom prst="rect">
              <a:avLst/>
            </a:prstGeom>
            <a:solidFill>
              <a:srgbClr val="A1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sp>
          <p:nvSpPr>
            <p:cNvPr id="112" name="Shape 112"/>
            <p:cNvSpPr/>
            <p:nvPr/>
          </p:nvSpPr>
          <p:spPr>
            <a:xfrm>
              <a:off x="518031" y="1922792"/>
              <a:ext cx="4572003" cy="1723280"/>
            </a:xfrm>
            <a:custGeom>
              <a:avLst/>
              <a:gdLst/>
              <a:ahLst/>
              <a:cxnLst/>
              <a:rect l="0" t="0" r="0" b="0"/>
              <a:pathLst>
                <a:path w="4127" h="1544" extrusionOk="0">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Georgia" panose="02040502050405020303" pitchFamily="18" charset="0"/>
                <a:ea typeface="Arial"/>
                <a:cs typeface="Arial"/>
                <a:sym typeface="Arial"/>
              </a:endParaRPr>
            </a:p>
          </p:txBody>
        </p:sp>
      </p:grpSp>
      <p:sp>
        <p:nvSpPr>
          <p:cNvPr id="113" name="Shape 113"/>
          <p:cNvSpPr txBox="1"/>
          <p:nvPr/>
        </p:nvSpPr>
        <p:spPr>
          <a:xfrm>
            <a:off x="1818000" y="217800"/>
            <a:ext cx="1293599" cy="308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www.pwc</a:t>
            </a:r>
            <a:r>
              <a:rPr lang="en-GB" sz="800" dirty="0">
                <a:solidFill>
                  <a:srgbClr val="FFFFFF"/>
                </a:solidFill>
                <a:latin typeface="Georgia" panose="02040502050405020303" pitchFamily="18" charset="0"/>
              </a:rPr>
              <a:t>.com</a:t>
            </a:r>
          </a:p>
        </p:txBody>
      </p:sp>
      <p:sp>
        <p:nvSpPr>
          <p:cNvPr id="114" name="Shape 114"/>
          <p:cNvSpPr txBox="1">
            <a:spLocks noGrp="1"/>
          </p:cNvSpPr>
          <p:nvPr>
            <p:ph type="ctrTitle"/>
          </p:nvPr>
        </p:nvSpPr>
        <p:spPr>
          <a:xfrm>
            <a:off x="1819275" y="526112"/>
            <a:ext cx="5485200" cy="78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0"/>
              </a:spcAft>
              <a:buClr>
                <a:srgbClr val="FFFFFF"/>
              </a:buClr>
              <a:buSzPct val="100000"/>
              <a:buFont typeface="Georgia"/>
              <a:buNone/>
              <a:defRPr sz="2600">
                <a:solidFill>
                  <a:srgbClr val="FFFFFF"/>
                </a:solidFill>
              </a:defRPr>
            </a:lvl2pPr>
            <a:lvl3pPr marL="0" marR="0" lvl="2" indent="0" algn="l" rtl="0">
              <a:spcBef>
                <a:spcPts val="0"/>
              </a:spcBef>
              <a:buClr>
                <a:srgbClr val="FFFFFF"/>
              </a:buClr>
              <a:buSzPct val="100000"/>
              <a:defRPr sz="2600">
                <a:solidFill>
                  <a:srgbClr val="FFFFFF"/>
                </a:solidFill>
              </a:defRPr>
            </a:lvl3pPr>
            <a:lvl4pPr marL="0" marR="0" lvl="3" indent="0" algn="l" rtl="0">
              <a:spcBef>
                <a:spcPts val="0"/>
              </a:spcBef>
              <a:buClr>
                <a:srgbClr val="FFFFFF"/>
              </a:buClr>
              <a:buSzPct val="100000"/>
              <a:defRPr sz="2600">
                <a:solidFill>
                  <a:srgbClr val="FFFFFF"/>
                </a:solidFill>
              </a:defRPr>
            </a:lvl4pPr>
            <a:lvl5pPr marL="0" marR="0" lvl="4" indent="0" algn="l" rtl="0">
              <a:spcBef>
                <a:spcPts val="0"/>
              </a:spcBef>
              <a:buClr>
                <a:srgbClr val="FFFFFF"/>
              </a:buClr>
              <a:buSzPct val="100000"/>
              <a:defRPr sz="2600">
                <a:solidFill>
                  <a:srgbClr val="FFFFFF"/>
                </a:solidFill>
              </a:defRPr>
            </a:lvl5pPr>
            <a:lvl6pPr marL="0" marR="0" lvl="5" indent="0" algn="l" rtl="0">
              <a:spcBef>
                <a:spcPts val="0"/>
              </a:spcBef>
              <a:buClr>
                <a:srgbClr val="FFFFFF"/>
              </a:buClr>
              <a:buSzPct val="100000"/>
              <a:defRPr sz="2600">
                <a:solidFill>
                  <a:srgbClr val="FFFFFF"/>
                </a:solidFill>
              </a:defRPr>
            </a:lvl6pPr>
            <a:lvl7pPr marL="0" marR="0" lvl="6" indent="0" algn="l" rtl="0">
              <a:spcBef>
                <a:spcPts val="0"/>
              </a:spcBef>
              <a:buClr>
                <a:srgbClr val="FFFFFF"/>
              </a:buClr>
              <a:buSzPct val="100000"/>
              <a:defRPr sz="2600">
                <a:solidFill>
                  <a:srgbClr val="FFFFFF"/>
                </a:solidFill>
              </a:defRPr>
            </a:lvl7pPr>
            <a:lvl8pPr marL="0" marR="0" lvl="7" indent="0" algn="l" rtl="0">
              <a:spcBef>
                <a:spcPts val="0"/>
              </a:spcBef>
              <a:buClr>
                <a:srgbClr val="FFFFFF"/>
              </a:buClr>
              <a:buSzPct val="100000"/>
              <a:defRPr sz="2600">
                <a:solidFill>
                  <a:srgbClr val="FFFFFF"/>
                </a:solidFill>
              </a:defRPr>
            </a:lvl8pPr>
            <a:lvl9pPr marL="0" marR="0" lvl="8" indent="0" algn="l" rtl="0">
              <a:spcBef>
                <a:spcPts val="0"/>
              </a:spcBef>
              <a:buClr>
                <a:srgbClr val="FFFFFF"/>
              </a:buClr>
              <a:buSzPct val="100000"/>
              <a:defRPr sz="2600">
                <a:solidFill>
                  <a:srgbClr val="FFFFFF"/>
                </a:solidFill>
              </a:defRPr>
            </a:lvl9pPr>
          </a:lstStyle>
          <a:p>
            <a:endParaRPr/>
          </a:p>
        </p:txBody>
      </p:sp>
      <p:sp>
        <p:nvSpPr>
          <p:cNvPr id="115" name="Shape 115"/>
          <p:cNvSpPr txBox="1">
            <a:spLocks noGrp="1"/>
          </p:cNvSpPr>
          <p:nvPr>
            <p:ph type="subTitle" idx="1"/>
          </p:nvPr>
        </p:nvSpPr>
        <p:spPr>
          <a:xfrm>
            <a:off x="1819275" y="1360794"/>
            <a:ext cx="5485200" cy="6857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SzPct val="100000"/>
              <a:buFont typeface="Georgia"/>
              <a:buNone/>
              <a:defRPr sz="2600">
                <a:solidFill>
                  <a:srgbClr val="FFFFFF"/>
                </a:solidFill>
              </a:defRPr>
            </a:lvl1pPr>
            <a:lvl2pPr marL="0" marR="0" lvl="1" indent="0" algn="l" rtl="0">
              <a:lnSpc>
                <a:spcPct val="100000"/>
              </a:lnSpc>
              <a:spcBef>
                <a:spcPts val="0"/>
              </a:spcBef>
              <a:spcAft>
                <a:spcPts val="900"/>
              </a:spcAft>
              <a:buClr>
                <a:srgbClr val="FFFFFF"/>
              </a:buClr>
              <a:buSzPct val="100000"/>
              <a:buFont typeface="Georgia"/>
              <a:buNone/>
              <a:defRPr sz="2600">
                <a:solidFill>
                  <a:srgbClr val="FFFFFF"/>
                </a:solidFill>
              </a:defRPr>
            </a:lvl2pPr>
            <a:lvl3pPr marL="457200" marR="0" lvl="2" indent="0" algn="l" rtl="0">
              <a:lnSpc>
                <a:spcPct val="100000"/>
              </a:lnSpc>
              <a:spcBef>
                <a:spcPts val="0"/>
              </a:spcBef>
              <a:spcAft>
                <a:spcPts val="900"/>
              </a:spcAft>
              <a:buClr>
                <a:srgbClr val="FFFFFF"/>
              </a:buClr>
              <a:buSzPct val="100000"/>
              <a:buFont typeface="Georgia"/>
              <a:buNone/>
              <a:defRPr sz="2600">
                <a:solidFill>
                  <a:srgbClr val="FFFFFF"/>
                </a:solidFill>
              </a:defRPr>
            </a:lvl3pPr>
            <a:lvl4pPr marL="914400" marR="0" lvl="3" indent="0" algn="l" rtl="0">
              <a:lnSpc>
                <a:spcPct val="100000"/>
              </a:lnSpc>
              <a:spcBef>
                <a:spcPts val="0"/>
              </a:spcBef>
              <a:spcAft>
                <a:spcPts val="900"/>
              </a:spcAft>
              <a:buClr>
                <a:srgbClr val="FFFFFF"/>
              </a:buClr>
              <a:buSzPct val="100000"/>
              <a:buFont typeface="Georgia"/>
              <a:buNone/>
              <a:defRPr sz="2600">
                <a:solidFill>
                  <a:srgbClr val="FFFFFF"/>
                </a:solidFill>
              </a:defRPr>
            </a:lvl4pPr>
            <a:lvl5pPr marL="1371600" marR="0" lvl="4" indent="0" algn="l" rtl="0">
              <a:lnSpc>
                <a:spcPct val="100000"/>
              </a:lnSpc>
              <a:spcBef>
                <a:spcPts val="0"/>
              </a:spcBef>
              <a:spcAft>
                <a:spcPts val="900"/>
              </a:spcAft>
              <a:buClr>
                <a:srgbClr val="FFFFFF"/>
              </a:buClr>
              <a:buSzPct val="100000"/>
              <a:buFont typeface="Georgia"/>
              <a:buNone/>
              <a:defRPr sz="2600">
                <a:solidFill>
                  <a:srgbClr val="FFFFFF"/>
                </a:solidFill>
              </a:defRPr>
            </a:lvl5pPr>
            <a:lvl6pPr marL="1828800" marR="0" lvl="5" indent="0" algn="l" rtl="0">
              <a:lnSpc>
                <a:spcPct val="100000"/>
              </a:lnSpc>
              <a:spcBef>
                <a:spcPts val="0"/>
              </a:spcBef>
              <a:spcAft>
                <a:spcPts val="900"/>
              </a:spcAft>
              <a:buClr>
                <a:srgbClr val="FFFFFF"/>
              </a:buClr>
              <a:buSzPct val="100000"/>
              <a:buFont typeface="Georgia"/>
              <a:buNone/>
              <a:defRPr sz="2600">
                <a:solidFill>
                  <a:srgbClr val="FFFFFF"/>
                </a:solidFill>
              </a:defRPr>
            </a:lvl6pPr>
            <a:lvl7pPr marL="2286000" marR="0" lvl="6" indent="0" algn="l" rtl="0">
              <a:lnSpc>
                <a:spcPct val="100000"/>
              </a:lnSpc>
              <a:spcBef>
                <a:spcPts val="0"/>
              </a:spcBef>
              <a:spcAft>
                <a:spcPts val="900"/>
              </a:spcAft>
              <a:buClr>
                <a:srgbClr val="FFFFFF"/>
              </a:buClr>
              <a:buSzPct val="100000"/>
              <a:buFont typeface="Georgia"/>
              <a:buNone/>
              <a:defRPr sz="2600">
                <a:solidFill>
                  <a:srgbClr val="FFFFFF"/>
                </a:solidFill>
              </a:defRPr>
            </a:lvl7pPr>
            <a:lvl8pPr marL="2743200" marR="0" lvl="7" indent="0" algn="l" rtl="0">
              <a:lnSpc>
                <a:spcPct val="100000"/>
              </a:lnSpc>
              <a:spcBef>
                <a:spcPts val="0"/>
              </a:spcBef>
              <a:spcAft>
                <a:spcPts val="900"/>
              </a:spcAft>
              <a:buClr>
                <a:srgbClr val="FFFFFF"/>
              </a:buClr>
              <a:buSzPct val="100000"/>
              <a:buFont typeface="Georgia"/>
              <a:buNone/>
              <a:defRPr sz="2600">
                <a:solidFill>
                  <a:srgbClr val="FFFFFF"/>
                </a:solidFill>
              </a:defRPr>
            </a:lvl8pPr>
            <a:lvl9pPr marL="3200400" marR="0" lvl="8" indent="0" algn="l" rtl="0">
              <a:lnSpc>
                <a:spcPct val="100000"/>
              </a:lnSpc>
              <a:spcBef>
                <a:spcPts val="0"/>
              </a:spcBef>
              <a:spcAft>
                <a:spcPts val="900"/>
              </a:spcAft>
              <a:buClr>
                <a:srgbClr val="FFFFFF"/>
              </a:buClr>
              <a:buSzPct val="100000"/>
              <a:buFont typeface="Georgia"/>
              <a:buNone/>
              <a:defRPr sz="26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rgbClr val="A32020"/>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subTitle" idx="1"/>
          </p:nvPr>
        </p:nvSpPr>
        <p:spPr>
          <a:xfrm>
            <a:off x="564600" y="1320880"/>
            <a:ext cx="8045999" cy="82589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900"/>
              </a:spcAft>
              <a:buClr>
                <a:srgbClr val="FFFFFF"/>
              </a:buClr>
              <a:buSzPct val="100000"/>
              <a:buFont typeface="Georgia"/>
              <a:buNone/>
              <a:defRPr sz="2600">
                <a:solidFill>
                  <a:srgbClr val="FFFFFF"/>
                </a:solidFill>
              </a:defRPr>
            </a:lvl1pPr>
            <a:lvl2pPr marL="457200" marR="0" lvl="1" indent="0" algn="ctr" rtl="0">
              <a:lnSpc>
                <a:spcPct val="100000"/>
              </a:lnSpc>
              <a:spcBef>
                <a:spcPts val="0"/>
              </a:spcBef>
              <a:spcAft>
                <a:spcPts val="900"/>
              </a:spcAft>
              <a:buClr>
                <a:srgbClr val="FFFFFF"/>
              </a:buClr>
              <a:buSzPct val="100000"/>
              <a:buFont typeface="Georgia"/>
              <a:buNone/>
              <a:defRPr sz="2600">
                <a:solidFill>
                  <a:srgbClr val="FFFFFF"/>
                </a:solidFill>
              </a:defRPr>
            </a:lvl2pPr>
            <a:lvl3pPr marL="914400" marR="0" lvl="2" indent="0" algn="ctr" rtl="0">
              <a:lnSpc>
                <a:spcPct val="100000"/>
              </a:lnSpc>
              <a:spcBef>
                <a:spcPts val="0"/>
              </a:spcBef>
              <a:spcAft>
                <a:spcPts val="900"/>
              </a:spcAft>
              <a:buClr>
                <a:srgbClr val="FFFFFF"/>
              </a:buClr>
              <a:buSzPct val="100000"/>
              <a:buFont typeface="Georgia"/>
              <a:buNone/>
              <a:defRPr sz="2600">
                <a:solidFill>
                  <a:srgbClr val="FFFFFF"/>
                </a:solidFill>
              </a:defRPr>
            </a:lvl3pPr>
            <a:lvl4pPr marL="1371600" marR="0" lvl="3" indent="0" algn="ctr" rtl="0">
              <a:lnSpc>
                <a:spcPct val="100000"/>
              </a:lnSpc>
              <a:spcBef>
                <a:spcPts val="0"/>
              </a:spcBef>
              <a:spcAft>
                <a:spcPts val="900"/>
              </a:spcAft>
              <a:buClr>
                <a:srgbClr val="FFFFFF"/>
              </a:buClr>
              <a:buSzPct val="100000"/>
              <a:buFont typeface="Georgia"/>
              <a:buNone/>
              <a:defRPr sz="2600">
                <a:solidFill>
                  <a:srgbClr val="FFFFFF"/>
                </a:solidFill>
              </a:defRPr>
            </a:lvl4pPr>
            <a:lvl5pPr marL="1828800" marR="0" lvl="4" indent="0" algn="ctr" rtl="0">
              <a:lnSpc>
                <a:spcPct val="100000"/>
              </a:lnSpc>
              <a:spcBef>
                <a:spcPts val="0"/>
              </a:spcBef>
              <a:spcAft>
                <a:spcPts val="900"/>
              </a:spcAft>
              <a:buClr>
                <a:srgbClr val="FFFFFF"/>
              </a:buClr>
              <a:buSzPct val="100000"/>
              <a:buFont typeface="Georgia"/>
              <a:buNone/>
              <a:defRPr sz="2600">
                <a:solidFill>
                  <a:srgbClr val="FFFFFF"/>
                </a:solidFill>
              </a:defRPr>
            </a:lvl5pPr>
            <a:lvl6pPr marL="2286000" marR="0" lvl="5" indent="0" algn="ctr" rtl="0">
              <a:lnSpc>
                <a:spcPct val="100000"/>
              </a:lnSpc>
              <a:spcBef>
                <a:spcPts val="0"/>
              </a:spcBef>
              <a:spcAft>
                <a:spcPts val="900"/>
              </a:spcAft>
              <a:buClr>
                <a:srgbClr val="FFFFFF"/>
              </a:buClr>
              <a:buSzPct val="100000"/>
              <a:buFont typeface="Georgia"/>
              <a:buNone/>
              <a:defRPr sz="2600">
                <a:solidFill>
                  <a:srgbClr val="FFFFFF"/>
                </a:solidFill>
              </a:defRPr>
            </a:lvl6pPr>
            <a:lvl7pPr marL="2743200" marR="0" lvl="6" indent="0" algn="ctr" rtl="0">
              <a:lnSpc>
                <a:spcPct val="100000"/>
              </a:lnSpc>
              <a:spcBef>
                <a:spcPts val="0"/>
              </a:spcBef>
              <a:spcAft>
                <a:spcPts val="900"/>
              </a:spcAft>
              <a:buClr>
                <a:srgbClr val="FFFFFF"/>
              </a:buClr>
              <a:buSzPct val="100000"/>
              <a:buFont typeface="Georgia"/>
              <a:buNone/>
              <a:defRPr sz="2600">
                <a:solidFill>
                  <a:srgbClr val="FFFFFF"/>
                </a:solidFill>
              </a:defRPr>
            </a:lvl7pPr>
            <a:lvl8pPr marL="3200400" marR="0" lvl="7" indent="0" algn="ctr" rtl="0">
              <a:lnSpc>
                <a:spcPct val="100000"/>
              </a:lnSpc>
              <a:spcBef>
                <a:spcPts val="0"/>
              </a:spcBef>
              <a:spcAft>
                <a:spcPts val="900"/>
              </a:spcAft>
              <a:buClr>
                <a:srgbClr val="FFFFFF"/>
              </a:buClr>
              <a:buSzPct val="100000"/>
              <a:buFont typeface="Georgia"/>
              <a:buNone/>
              <a:defRPr sz="2600">
                <a:solidFill>
                  <a:srgbClr val="FFFFFF"/>
                </a:solidFill>
              </a:defRPr>
            </a:lvl8pPr>
            <a:lvl9pPr marL="3657600" marR="0" lvl="8" indent="0" algn="ctr" rtl="0">
              <a:lnSpc>
                <a:spcPct val="100000"/>
              </a:lnSpc>
              <a:spcBef>
                <a:spcPts val="0"/>
              </a:spcBef>
              <a:spcAft>
                <a:spcPts val="900"/>
              </a:spcAft>
              <a:buClr>
                <a:srgbClr val="FFFFFF"/>
              </a:buClr>
              <a:buSzPct val="100000"/>
              <a:buFont typeface="Arial"/>
              <a:buNone/>
              <a:defRPr sz="2600">
                <a:solidFill>
                  <a:srgbClr val="FFFFFF"/>
                </a:solidFill>
              </a:defRPr>
            </a:lvl9pPr>
          </a:lstStyle>
          <a:p>
            <a:endParaRPr/>
          </a:p>
        </p:txBody>
      </p:sp>
      <p:sp>
        <p:nvSpPr>
          <p:cNvPr id="136" name="Shape 136"/>
          <p:cNvSpPr txBox="1">
            <a:spLocks noGrp="1"/>
          </p:cNvSpPr>
          <p:nvPr>
            <p:ph type="title"/>
          </p:nvPr>
        </p:nvSpPr>
        <p:spPr>
          <a:xfrm>
            <a:off x="564600" y="497493"/>
            <a:ext cx="8045999" cy="685799"/>
          </a:xfrm>
          <a:prstGeom prst="rect">
            <a:avLst/>
          </a:prstGeom>
          <a:noFill/>
          <a:ln>
            <a:noFill/>
          </a:ln>
        </p:spPr>
        <p:txBody>
          <a:bodyPr lIns="91425" tIns="91425" rIns="91425" bIns="91425" anchor="t" anchorCtr="0"/>
          <a:lstStyle>
            <a:lvl1pPr lvl="0" rtl="0">
              <a:spcBef>
                <a:spcPts val="0"/>
              </a:spcBef>
              <a:buClr>
                <a:srgbClr val="FFFFFF"/>
              </a:buClr>
              <a:buSzPct val="100000"/>
              <a:defRPr sz="2600">
                <a:solidFill>
                  <a:srgbClr val="FFFFFF"/>
                </a:solidFill>
              </a:defRPr>
            </a:lvl1pPr>
            <a:lvl2pPr lvl="1" rtl="0">
              <a:spcBef>
                <a:spcPts val="0"/>
              </a:spcBef>
              <a:buClr>
                <a:srgbClr val="FFFFFF"/>
              </a:buClr>
              <a:buSzPct val="100000"/>
              <a:defRPr sz="2600">
                <a:solidFill>
                  <a:srgbClr val="FFFFFF"/>
                </a:solidFill>
              </a:defRPr>
            </a:lvl2pPr>
            <a:lvl3pPr lvl="2" rtl="0">
              <a:spcBef>
                <a:spcPts val="0"/>
              </a:spcBef>
              <a:buClr>
                <a:srgbClr val="FFFFFF"/>
              </a:buClr>
              <a:buSzPct val="100000"/>
              <a:defRPr sz="2600">
                <a:solidFill>
                  <a:srgbClr val="FFFFFF"/>
                </a:solidFill>
              </a:defRPr>
            </a:lvl3pPr>
            <a:lvl4pPr lvl="3" rtl="0">
              <a:spcBef>
                <a:spcPts val="0"/>
              </a:spcBef>
              <a:buClr>
                <a:srgbClr val="FFFFFF"/>
              </a:buClr>
              <a:buSzPct val="100000"/>
              <a:defRPr sz="2600">
                <a:solidFill>
                  <a:srgbClr val="FFFFFF"/>
                </a:solidFill>
              </a:defRPr>
            </a:lvl4pPr>
            <a:lvl5pPr lvl="4" rtl="0">
              <a:spcBef>
                <a:spcPts val="0"/>
              </a:spcBef>
              <a:buClr>
                <a:srgbClr val="FFFFFF"/>
              </a:buClr>
              <a:buSzPct val="100000"/>
              <a:defRPr sz="2600">
                <a:solidFill>
                  <a:srgbClr val="FFFFFF"/>
                </a:solidFill>
              </a:defRPr>
            </a:lvl5pPr>
            <a:lvl6pPr lvl="5" rtl="0">
              <a:spcBef>
                <a:spcPts val="0"/>
              </a:spcBef>
              <a:buClr>
                <a:srgbClr val="FFFFFF"/>
              </a:buClr>
              <a:buSzPct val="100000"/>
              <a:defRPr sz="2600">
                <a:solidFill>
                  <a:srgbClr val="FFFFFF"/>
                </a:solidFill>
              </a:defRPr>
            </a:lvl6pPr>
            <a:lvl7pPr lvl="6" rtl="0">
              <a:spcBef>
                <a:spcPts val="0"/>
              </a:spcBef>
              <a:buClr>
                <a:srgbClr val="FFFFFF"/>
              </a:buClr>
              <a:buSzPct val="100000"/>
              <a:defRPr sz="2600">
                <a:solidFill>
                  <a:srgbClr val="FFFFFF"/>
                </a:solidFill>
              </a:defRPr>
            </a:lvl7pPr>
            <a:lvl8pPr lvl="7" rtl="0">
              <a:spcBef>
                <a:spcPts val="0"/>
              </a:spcBef>
              <a:buClr>
                <a:srgbClr val="FFFFFF"/>
              </a:buClr>
              <a:buSzPct val="100000"/>
              <a:defRPr sz="2600">
                <a:solidFill>
                  <a:srgbClr val="FFFFFF"/>
                </a:solidFill>
              </a:defRPr>
            </a:lvl8pPr>
            <a:lvl9pPr lvl="8" rtl="0">
              <a:spcBef>
                <a:spcPts val="0"/>
              </a:spcBef>
              <a:buClr>
                <a:srgbClr val="FFFFFF"/>
              </a:buClr>
              <a:buSzPct val="100000"/>
              <a:defRPr sz="2600">
                <a:solidFill>
                  <a:srgbClr val="FFFFFF"/>
                </a:solidFill>
              </a:defRPr>
            </a:lvl9pPr>
          </a:lstStyle>
          <a:p>
            <a:endParaRPr/>
          </a:p>
        </p:txBody>
      </p:sp>
      <p:cxnSp>
        <p:nvCxnSpPr>
          <p:cNvPr id="137" name="Shape 137"/>
          <p:cNvCxnSpPr/>
          <p:nvPr/>
        </p:nvCxnSpPr>
        <p:spPr>
          <a:xfrm rot="10800000" flipH="1">
            <a:off x="435825" y="457216"/>
            <a:ext cx="8155800" cy="142499"/>
          </a:xfrm>
          <a:prstGeom prst="bentConnector3">
            <a:avLst>
              <a:gd name="adj1" fmla="val -44"/>
            </a:avLst>
          </a:prstGeom>
          <a:noFill/>
          <a:ln w="19050" cap="flat" cmpd="sng">
            <a:solidFill>
              <a:srgbClr val="FFFFFF"/>
            </a:solidFill>
            <a:prstDash val="solid"/>
            <a:round/>
            <a:headEnd type="none" w="med" len="med"/>
            <a:tailEnd type="none" w="med" len="med"/>
          </a:ln>
        </p:spPr>
      </p:cxnSp>
      <p:sp>
        <p:nvSpPr>
          <p:cNvPr id="138" name="Shape 138"/>
          <p:cNvSpPr txBox="1">
            <a:spLocks noGrp="1"/>
          </p:cNvSpPr>
          <p:nvPr>
            <p:ph type="body" idx="2"/>
          </p:nvPr>
        </p:nvSpPr>
        <p:spPr>
          <a:xfrm>
            <a:off x="533400" y="2146790"/>
            <a:ext cx="3962399" cy="2482499"/>
          </a:xfrm>
          <a:prstGeom prst="rect">
            <a:avLst/>
          </a:prstGeom>
          <a:noFill/>
          <a:ln>
            <a:noFill/>
          </a:ln>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139" name="Shape 139"/>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GB" sz="800" b="0" i="0" u="none" strike="noStrike" cap="none" dirty="0">
                <a:solidFill>
                  <a:srgbClr val="FFFFFF"/>
                </a:solidFill>
                <a:latin typeface="Georgia" panose="02040502050405020303" pitchFamily="18" charset="0"/>
                <a:ea typeface="Arial"/>
                <a:cs typeface="Arial"/>
                <a:sym typeface="Arial"/>
              </a:rPr>
              <a:t>PwC</a:t>
            </a:r>
          </a:p>
        </p:txBody>
      </p:sp>
      <p:sp>
        <p:nvSpPr>
          <p:cNvPr id="140" name="Shape 140"/>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FFFFFF"/>
              </a:buClr>
              <a:buSzPct val="25000"/>
              <a:buFont typeface="Arial"/>
              <a:buNone/>
            </a:pPr>
            <a:fld id="{00000000-1234-1234-1234-123412341234}" type="slidenum">
              <a:rPr lang="en-GB" sz="800" smtClean="0">
                <a:solidFill>
                  <a:srgbClr val="FFFFFF"/>
                </a:solidFill>
              </a:rPr>
              <a:pPr algn="r">
                <a:buClr>
                  <a:srgbClr val="FFFFFF"/>
                </a:buClr>
                <a:buSzPct val="25000"/>
                <a:buFont typeface="Arial"/>
                <a:buNone/>
              </a:pPr>
              <a:t>‹#›</a:t>
            </a:fld>
            <a:endParaRPr lang="en-GB" sz="800" dirty="0">
              <a:solidFill>
                <a:srgbClr val="FFFFFF"/>
              </a:solidFill>
            </a:endParaRP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48808"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sp>
        <p:nvSpPr>
          <p:cNvPr id="143" name="Shape 143"/>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2"/>
          </p:nvPr>
        </p:nvSpPr>
        <p:spPr>
          <a:xfrm>
            <a:off x="547266" y="1260183"/>
            <a:ext cx="3856799" cy="3008398"/>
          </a:xfrm>
          <a:prstGeom prst="rect">
            <a:avLst/>
          </a:prstGeom>
          <a:noFill/>
          <a:ln>
            <a:noFill/>
          </a:ln>
        </p:spPr>
        <p:txBody>
          <a:bodyPr lIns="91425" tIns="91425" rIns="91425" bIns="91425" anchor="t" anchorCtr="0"/>
          <a:lstStyle>
            <a:lvl1pPr lvl="0" rtl="0">
              <a:lnSpc>
                <a:spcPct val="100000"/>
              </a:lnSpc>
              <a:spcBef>
                <a:spcPts val="0"/>
              </a:spcBef>
              <a:defRPr/>
            </a:lvl1pPr>
            <a:lvl2pPr lvl="1" rtl="0">
              <a:lnSpc>
                <a:spcPct val="100000"/>
              </a:lnSpc>
              <a:spcBef>
                <a:spcPts val="0"/>
              </a:spcBef>
              <a:defRPr/>
            </a:lvl2pPr>
            <a:lvl3pPr lvl="2" rtl="0">
              <a:lnSpc>
                <a:spcPct val="100000"/>
              </a:lnSpc>
              <a:spcBef>
                <a:spcPts val="0"/>
              </a:spcBef>
              <a:defRPr/>
            </a:lvl3pPr>
            <a:lvl4pPr lvl="3" rtl="0">
              <a:lnSpc>
                <a:spcPct val="100000"/>
              </a:lnSpc>
              <a:spcBef>
                <a:spcPts val="0"/>
              </a:spcBef>
              <a:defRPr/>
            </a:lvl4pPr>
            <a:lvl5pPr lvl="4" rtl="0">
              <a:lnSpc>
                <a:spcPct val="100000"/>
              </a:lnSpc>
              <a:spcBef>
                <a:spcPts val="0"/>
              </a:spcBef>
              <a:defRPr/>
            </a:lvl5pPr>
            <a:lvl6pPr lvl="5" rtl="0">
              <a:lnSpc>
                <a:spcPct val="100000"/>
              </a:lnSpc>
              <a:spcBef>
                <a:spcPts val="0"/>
              </a:spcBef>
              <a:defRPr/>
            </a:lvl6pPr>
            <a:lvl7pPr lvl="6" rtl="0">
              <a:lnSpc>
                <a:spcPct val="100000"/>
              </a:lnSpc>
              <a:spcBef>
                <a:spcPts val="0"/>
              </a:spcBef>
              <a:defRPr/>
            </a:lvl7pPr>
            <a:lvl8pPr lvl="7" rtl="0">
              <a:lnSpc>
                <a:spcPct val="100000"/>
              </a:lnSpc>
              <a:spcBef>
                <a:spcPts val="0"/>
              </a:spcBef>
              <a:defRPr/>
            </a:lvl8pPr>
            <a:lvl9pPr lvl="8" rtl="0">
              <a:lnSpc>
                <a:spcPct val="100000"/>
              </a:lnSpc>
              <a:spcBef>
                <a:spcPts val="0"/>
              </a:spcBef>
              <a:defRPr/>
            </a:lvl9pPr>
          </a:lstStyle>
          <a:p>
            <a:endParaRPr/>
          </a:p>
        </p:txBody>
      </p:sp>
      <p:cxnSp>
        <p:nvCxnSpPr>
          <p:cNvPr id="145" name="Shape 145"/>
          <p:cNvCxnSpPr/>
          <p:nvPr/>
        </p:nvCxnSpPr>
        <p:spPr>
          <a:xfrm rot="10800000" flipH="1">
            <a:off x="435825" y="457216"/>
            <a:ext cx="8155800" cy="142499"/>
          </a:xfrm>
          <a:prstGeom prst="bentConnector3">
            <a:avLst>
              <a:gd name="adj1" fmla="val 88"/>
            </a:avLst>
          </a:prstGeom>
          <a:noFill/>
          <a:ln w="19050" cap="flat" cmpd="sng">
            <a:solidFill>
              <a:srgbClr val="A32020"/>
            </a:solidFill>
            <a:prstDash val="solid"/>
            <a:round/>
            <a:headEnd type="none" w="med" len="med"/>
            <a:tailEnd type="none" w="med" len="med"/>
          </a:ln>
        </p:spPr>
      </p:cxnSp>
      <p:sp>
        <p:nvSpPr>
          <p:cNvPr id="146" name="Shape 146"/>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47" name="Shape 147"/>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Shape 148"/>
        <p:cNvGrpSpPr/>
        <p:nvPr/>
      </p:nvGrpSpPr>
      <p:grpSpPr>
        <a:xfrm>
          <a:off x="0" y="0"/>
          <a:ext cx="0" cy="0"/>
          <a:chOff x="0" y="0"/>
          <a:chExt cx="0" cy="0"/>
        </a:xfrm>
      </p:grpSpPr>
      <p:sp>
        <p:nvSpPr>
          <p:cNvPr id="149" name="Shape 149"/>
          <p:cNvSpPr txBox="1">
            <a:spLocks noGrp="1"/>
          </p:cNvSpPr>
          <p:nvPr>
            <p:ph type="subTitle" idx="1"/>
          </p:nvPr>
        </p:nvSpPr>
        <p:spPr>
          <a:xfrm>
            <a:off x="609600" y="1200150"/>
            <a:ext cx="8001000" cy="1085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cxnSp>
        <p:nvCxnSpPr>
          <p:cNvPr id="150" name="Shape 150"/>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51" name="Shape 151"/>
          <p:cNvSpPr txBox="1">
            <a:spLocks noGrp="1"/>
          </p:cNvSpPr>
          <p:nvPr>
            <p:ph type="body" idx="2"/>
          </p:nvPr>
        </p:nvSpPr>
        <p:spPr>
          <a:xfrm>
            <a:off x="4725007"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2" name="Shape 152"/>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3"/>
          </p:nvPr>
        </p:nvSpPr>
        <p:spPr>
          <a:xfrm>
            <a:off x="623475" y="2346035"/>
            <a:ext cx="3856799" cy="2340299"/>
          </a:xfrm>
          <a:prstGeom prst="rect">
            <a:avLst/>
          </a:prstGeom>
          <a:noFill/>
          <a:ln>
            <a:noFill/>
          </a:ln>
        </p:spPr>
        <p:txBody>
          <a:bodyPr lIns="91425" tIns="91425" rIns="91425" bIns="91425" anchor="t" anchorCtr="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154" name="Shape 154"/>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55" name="Shape 155"/>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Shape 156"/>
        <p:cNvGrpSpPr/>
        <p:nvPr/>
      </p:nvGrpSpPr>
      <p:grpSpPr>
        <a:xfrm>
          <a:off x="0" y="0"/>
          <a:ext cx="0" cy="0"/>
          <a:chOff x="0" y="0"/>
          <a:chExt cx="0" cy="0"/>
        </a:xfrm>
      </p:grpSpPr>
      <p:sp>
        <p:nvSpPr>
          <p:cNvPr id="157" name="Shape 157"/>
          <p:cNvSpPr txBox="1">
            <a:spLocks noGrp="1"/>
          </p:cNvSpPr>
          <p:nvPr>
            <p:ph type="subTitle" idx="1"/>
          </p:nvPr>
        </p:nvSpPr>
        <p:spPr>
          <a:xfrm>
            <a:off x="533400"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58" name="Shape 158"/>
          <p:cNvSpPr txBox="1">
            <a:spLocks noGrp="1"/>
          </p:cNvSpPr>
          <p:nvPr>
            <p:ph type="body" idx="2"/>
          </p:nvPr>
        </p:nvSpPr>
        <p:spPr>
          <a:xfrm>
            <a:off x="5715000"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59" name="Shape 159"/>
          <p:cNvSpPr txBox="1">
            <a:spLocks noGrp="1"/>
          </p:cNvSpPr>
          <p:nvPr>
            <p:ph type="body" idx="3"/>
          </p:nvPr>
        </p:nvSpPr>
        <p:spPr>
          <a:xfrm>
            <a:off x="5715000"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0" name="Shape 160"/>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1" name="Shape 161"/>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62" name="Shape 162"/>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63" name="Shape 163"/>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Shape 164"/>
        <p:cNvGrpSpPr/>
        <p:nvPr/>
      </p:nvGrpSpPr>
      <p:grpSpPr>
        <a:xfrm>
          <a:off x="0" y="0"/>
          <a:ext cx="0" cy="0"/>
          <a:chOff x="0" y="0"/>
          <a:chExt cx="0" cy="0"/>
        </a:xfrm>
      </p:grpSpPr>
      <p:sp>
        <p:nvSpPr>
          <p:cNvPr id="165" name="Shape 165"/>
          <p:cNvSpPr txBox="1">
            <a:spLocks noGrp="1"/>
          </p:cNvSpPr>
          <p:nvPr>
            <p:ph type="subTitle" idx="1"/>
          </p:nvPr>
        </p:nvSpPr>
        <p:spPr>
          <a:xfrm>
            <a:off x="3240631" y="1196325"/>
            <a:ext cx="5181600" cy="3360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900"/>
              </a:spcAft>
              <a:buClr>
                <a:schemeClr val="dk1"/>
              </a:buClr>
              <a:buFont typeface="Georgia"/>
              <a:buNone/>
              <a:defRPr/>
            </a:lvl1pPr>
            <a:lvl2pPr marL="274320" marR="0" lvl="1" indent="-147320" algn="l" rtl="0">
              <a:lnSpc>
                <a:spcPct val="100000"/>
              </a:lnSpc>
              <a:spcBef>
                <a:spcPts val="0"/>
              </a:spcBef>
              <a:spcAft>
                <a:spcPts val="900"/>
              </a:spcAft>
              <a:buClr>
                <a:schemeClr val="dk1"/>
              </a:buClr>
              <a:buFont typeface="Georgia"/>
              <a:buNone/>
              <a:defRPr/>
            </a:lvl2pPr>
            <a:lvl3pPr marL="548640" marR="0" lvl="2" indent="-154940" algn="l" rtl="0">
              <a:lnSpc>
                <a:spcPct val="100000"/>
              </a:lnSpc>
              <a:spcBef>
                <a:spcPts val="0"/>
              </a:spcBef>
              <a:spcAft>
                <a:spcPts val="900"/>
              </a:spcAft>
              <a:buClr>
                <a:schemeClr val="dk1"/>
              </a:buClr>
              <a:buFont typeface="Georgia"/>
              <a:buNone/>
              <a:defRPr/>
            </a:lvl3pPr>
            <a:lvl4pPr marL="822960" marR="0" lvl="3" indent="-149860" algn="l" rtl="0">
              <a:lnSpc>
                <a:spcPct val="100000"/>
              </a:lnSpc>
              <a:spcBef>
                <a:spcPts val="0"/>
              </a:spcBef>
              <a:spcAft>
                <a:spcPts val="900"/>
              </a:spcAft>
              <a:buClr>
                <a:schemeClr val="dk1"/>
              </a:buClr>
              <a:buFont typeface="Georgia"/>
              <a:buNone/>
              <a:defRPr/>
            </a:lvl4pPr>
            <a:lvl5pPr marL="1097280" marR="0" lvl="4" indent="-157480" algn="l" rtl="0">
              <a:lnSpc>
                <a:spcPct val="100000"/>
              </a:lnSpc>
              <a:spcBef>
                <a:spcPts val="0"/>
              </a:spcBef>
              <a:spcAft>
                <a:spcPts val="900"/>
              </a:spcAft>
              <a:buClr>
                <a:schemeClr val="dk1"/>
              </a:buClr>
              <a:buFont typeface="Georgia"/>
              <a:buNone/>
              <a:defRPr/>
            </a:lvl5pPr>
            <a:lvl6pPr marL="274320" marR="0" lvl="5" indent="-147320" algn="l" rtl="0">
              <a:lnSpc>
                <a:spcPct val="100000"/>
              </a:lnSpc>
              <a:spcBef>
                <a:spcPts val="0"/>
              </a:spcBef>
              <a:spcAft>
                <a:spcPts val="900"/>
              </a:spcAft>
              <a:buClr>
                <a:schemeClr val="dk1"/>
              </a:buClr>
              <a:buFont typeface="Georgia"/>
              <a:buNone/>
              <a:defRPr/>
            </a:lvl6pPr>
            <a:lvl7pPr marL="548640" marR="0" lvl="6" indent="-154940" algn="l" rtl="0">
              <a:lnSpc>
                <a:spcPct val="100000"/>
              </a:lnSpc>
              <a:spcBef>
                <a:spcPts val="0"/>
              </a:spcBef>
              <a:spcAft>
                <a:spcPts val="900"/>
              </a:spcAft>
              <a:buClr>
                <a:schemeClr val="dk1"/>
              </a:buClr>
              <a:buFont typeface="Georgia"/>
              <a:buNone/>
              <a:defRPr/>
            </a:lvl7pPr>
            <a:lvl8pPr marL="822960" marR="0" lvl="7" indent="-149860" algn="l" rtl="0">
              <a:lnSpc>
                <a:spcPct val="100000"/>
              </a:lnSpc>
              <a:spcBef>
                <a:spcPts val="0"/>
              </a:spcBef>
              <a:spcAft>
                <a:spcPts val="900"/>
              </a:spcAft>
              <a:buClr>
                <a:schemeClr val="dk1"/>
              </a:buClr>
              <a:buFont typeface="Georgia"/>
              <a:buNone/>
              <a:defRPr/>
            </a:lvl8pPr>
            <a:lvl9pPr marL="0" marR="0" lvl="8" indent="0" algn="l" rtl="0">
              <a:lnSpc>
                <a:spcPct val="100000"/>
              </a:lnSpc>
              <a:spcBef>
                <a:spcPts val="0"/>
              </a:spcBef>
              <a:spcAft>
                <a:spcPts val="900"/>
              </a:spcAft>
              <a:buClr>
                <a:schemeClr val="dk2"/>
              </a:buClr>
              <a:buFont typeface="Georgia"/>
              <a:buNone/>
              <a:defRPr/>
            </a:lvl9pPr>
          </a:lstStyle>
          <a:p>
            <a:endParaRPr/>
          </a:p>
        </p:txBody>
      </p:sp>
      <p:sp>
        <p:nvSpPr>
          <p:cNvPr id="166" name="Shape 166"/>
          <p:cNvSpPr txBox="1">
            <a:spLocks noGrp="1"/>
          </p:cNvSpPr>
          <p:nvPr>
            <p:ph type="body" idx="2"/>
          </p:nvPr>
        </p:nvSpPr>
        <p:spPr>
          <a:xfrm>
            <a:off x="521233" y="1196325"/>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7" name="Shape 167"/>
          <p:cNvSpPr txBox="1">
            <a:spLocks noGrp="1"/>
          </p:cNvSpPr>
          <p:nvPr>
            <p:ph type="body" idx="3"/>
          </p:nvPr>
        </p:nvSpPr>
        <p:spPr>
          <a:xfrm>
            <a:off x="521233" y="2902950"/>
            <a:ext cx="2590800" cy="1653300"/>
          </a:xfrm>
          <a:prstGeom prst="rect">
            <a:avLst/>
          </a:prstGeom>
          <a:noFill/>
          <a:ln>
            <a:noFill/>
          </a:ln>
        </p:spPr>
        <p:txBody>
          <a:bodyPr lIns="91425" tIns="91425" rIns="91425" bIns="91425" anchor="t" anchorCtr="0"/>
          <a:lstStyle>
            <a:lvl1pPr marL="0" marR="0" lvl="0" indent="101600" rtl="0">
              <a:lnSpc>
                <a:spcPct val="100000"/>
              </a:lnSpc>
              <a:spcBef>
                <a:spcPts val="0"/>
              </a:spcBef>
              <a:spcAft>
                <a:spcPts val="900"/>
              </a:spcAft>
              <a:buClr>
                <a:schemeClr val="dk1"/>
              </a:buClr>
              <a:buFont typeface="Georgia"/>
              <a:buChar char="­"/>
              <a:defRPr/>
            </a:lvl1pPr>
            <a:lvl2pPr marL="274320" marR="0" lvl="1" indent="-45720" rtl="0">
              <a:lnSpc>
                <a:spcPct val="100000"/>
              </a:lnSpc>
              <a:spcBef>
                <a:spcPts val="0"/>
              </a:spcBef>
              <a:spcAft>
                <a:spcPts val="900"/>
              </a:spcAft>
              <a:buClr>
                <a:schemeClr val="dk1"/>
              </a:buClr>
              <a:buFont typeface="Georgia"/>
              <a:buChar char="●"/>
              <a:defRPr/>
            </a:lvl2pPr>
            <a:lvl3pPr marL="548640" marR="0" lvl="2" indent="-53340" rtl="0">
              <a:lnSpc>
                <a:spcPct val="100000"/>
              </a:lnSpc>
              <a:spcBef>
                <a:spcPts val="0"/>
              </a:spcBef>
              <a:spcAft>
                <a:spcPts val="900"/>
              </a:spcAft>
              <a:buClr>
                <a:schemeClr val="dk1"/>
              </a:buClr>
              <a:buFont typeface="Georgia"/>
              <a:buChar char="―"/>
              <a:defRPr/>
            </a:lvl3pPr>
            <a:lvl4pPr marL="822960" marR="0" lvl="3" indent="-48260" rtl="0">
              <a:lnSpc>
                <a:spcPct val="100000"/>
              </a:lnSpc>
              <a:spcBef>
                <a:spcPts val="0"/>
              </a:spcBef>
              <a:spcAft>
                <a:spcPts val="900"/>
              </a:spcAft>
              <a:buClr>
                <a:schemeClr val="dk1"/>
              </a:buClr>
              <a:buFont typeface="Georgia"/>
              <a:buChar char="○"/>
              <a:defRPr/>
            </a:lvl4pPr>
            <a:lvl5pPr marL="1097280" marR="0" lvl="4" indent="-55880" rtl="0">
              <a:lnSpc>
                <a:spcPct val="100000"/>
              </a:lnSpc>
              <a:spcBef>
                <a:spcPts val="0"/>
              </a:spcBef>
              <a:spcAft>
                <a:spcPts val="900"/>
              </a:spcAft>
              <a:buClr>
                <a:schemeClr val="dk1"/>
              </a:buClr>
              <a:buFont typeface="Georgia"/>
              <a:buChar char="&gt;"/>
              <a:defRPr/>
            </a:lvl5pPr>
            <a:lvl6pPr marL="274320" marR="0" lvl="5" indent="-45720" rtl="0">
              <a:lnSpc>
                <a:spcPct val="100000"/>
              </a:lnSpc>
              <a:spcBef>
                <a:spcPts val="0"/>
              </a:spcBef>
              <a:spcAft>
                <a:spcPts val="900"/>
              </a:spcAft>
              <a:buClr>
                <a:schemeClr val="dk1"/>
              </a:buClr>
              <a:buFont typeface="Georgia"/>
              <a:buChar char="■"/>
              <a:defRPr/>
            </a:lvl6pPr>
            <a:lvl7pPr marL="548640" marR="0" lvl="6" indent="-53340" rtl="0">
              <a:lnSpc>
                <a:spcPct val="100000"/>
              </a:lnSpc>
              <a:spcBef>
                <a:spcPts val="0"/>
              </a:spcBef>
              <a:spcAft>
                <a:spcPts val="900"/>
              </a:spcAft>
              <a:buClr>
                <a:schemeClr val="dk1"/>
              </a:buClr>
              <a:buFont typeface="Georgia"/>
              <a:buChar char="●"/>
              <a:defRPr/>
            </a:lvl7pPr>
            <a:lvl8pPr marL="822960" marR="0" lvl="7" indent="-48260" rtl="0">
              <a:lnSpc>
                <a:spcPct val="100000"/>
              </a:lnSpc>
              <a:spcBef>
                <a:spcPts val="0"/>
              </a:spcBef>
              <a:spcAft>
                <a:spcPts val="900"/>
              </a:spcAft>
              <a:buClr>
                <a:schemeClr val="dk1"/>
              </a:buClr>
              <a:buFont typeface="Georgia"/>
              <a:buChar char="○"/>
              <a:defRPr/>
            </a:lvl8pPr>
            <a:lvl9pPr marL="0" marR="0" lvl="8" indent="101600" rtl="0">
              <a:lnSpc>
                <a:spcPct val="100000"/>
              </a:lnSpc>
              <a:spcBef>
                <a:spcPts val="0"/>
              </a:spcBef>
              <a:spcAft>
                <a:spcPts val="900"/>
              </a:spcAft>
              <a:buClr>
                <a:schemeClr val="dk2"/>
              </a:buClr>
              <a:buFont typeface="Georgia"/>
              <a:buChar char="■"/>
              <a:defRPr/>
            </a:lvl9pPr>
          </a:lstStyle>
          <a:p>
            <a:endParaRPr/>
          </a:p>
        </p:txBody>
      </p:sp>
      <p:sp>
        <p:nvSpPr>
          <p:cNvPr id="168" name="Shape 168"/>
          <p:cNvSpPr txBox="1">
            <a:spLocks noGrp="1"/>
          </p:cNvSpPr>
          <p:nvPr>
            <p:ph type="title"/>
          </p:nvPr>
        </p:nvSpPr>
        <p:spPr>
          <a:xfrm>
            <a:off x="586231" y="514731"/>
            <a:ext cx="7835999" cy="571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169" name="Shape 169"/>
          <p:cNvCxnSpPr/>
          <p:nvPr/>
        </p:nvCxnSpPr>
        <p:spPr>
          <a:xfrm rot="10800000" flipH="1">
            <a:off x="435825" y="457216"/>
            <a:ext cx="8155800" cy="142499"/>
          </a:xfrm>
          <a:prstGeom prst="bentConnector3">
            <a:avLst>
              <a:gd name="adj1" fmla="val 132"/>
            </a:avLst>
          </a:prstGeom>
          <a:noFill/>
          <a:ln w="19050" cap="flat" cmpd="sng">
            <a:solidFill>
              <a:srgbClr val="A32020"/>
            </a:solidFill>
            <a:prstDash val="solid"/>
            <a:round/>
            <a:headEnd type="none" w="med" len="med"/>
            <a:tailEnd type="none" w="med" len="med"/>
          </a:ln>
        </p:spPr>
      </p:cxnSp>
      <p:sp>
        <p:nvSpPr>
          <p:cNvPr id="170" name="Shape 170"/>
          <p:cNvSpPr txBox="1"/>
          <p:nvPr/>
        </p:nvSpPr>
        <p:spPr>
          <a:xfrm>
            <a:off x="533400" y="4800600"/>
            <a:ext cx="2254500" cy="285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800" b="0" i="0" u="none" strike="noStrike" cap="none" dirty="0">
                <a:solidFill>
                  <a:srgbClr val="000000"/>
                </a:solidFill>
                <a:latin typeface="Georgia" panose="02040502050405020303" pitchFamily="18" charset="0"/>
                <a:ea typeface="Arial"/>
                <a:cs typeface="Arial"/>
                <a:sym typeface="Arial"/>
              </a:rPr>
              <a:t>PwC</a:t>
            </a:r>
          </a:p>
        </p:txBody>
      </p:sp>
      <p:sp>
        <p:nvSpPr>
          <p:cNvPr id="171" name="Shape 171"/>
          <p:cNvSpPr txBox="1">
            <a:spLocks noGrp="1"/>
          </p:cNvSpPr>
          <p:nvPr>
            <p:ph type="sldNum" idx="12"/>
          </p:nvPr>
        </p:nvSpPr>
        <p:spPr>
          <a:xfrm>
            <a:off x="8061900" y="4800601"/>
            <a:ext cx="548699" cy="285899"/>
          </a:xfrm>
          <a:prstGeom prst="rect">
            <a:avLst/>
          </a:prstGeom>
          <a:noFill/>
          <a:ln>
            <a:noFill/>
          </a:ln>
        </p:spPr>
        <p:txBody>
          <a:bodyPr lIns="91425" tIns="91425" rIns="91425" bIns="91425" anchor="ctr" anchorCtr="0">
            <a:noAutofit/>
          </a:bodyPr>
          <a:lstStyle>
            <a:lvl1pPr>
              <a:defRPr>
                <a:latin typeface="Georgia" panose="02040502050405020303" pitchFamily="18" charset="0"/>
              </a:defRPr>
            </a:lvl1pPr>
          </a:lstStyle>
          <a:p>
            <a:pPr algn="r">
              <a:buClr>
                <a:srgbClr val="000000"/>
              </a:buClr>
              <a:buSzPct val="25000"/>
              <a:buFont typeface="Arial"/>
              <a:buNone/>
            </a:pPr>
            <a:fld id="{00000000-1234-1234-1234-123412341234}" type="slidenum">
              <a:rPr lang="en-GB" sz="800" smtClean="0"/>
              <a:pPr algn="r">
                <a:buClr>
                  <a:srgbClr val="000000"/>
                </a:buClr>
                <a:buSzPct val="25000"/>
                <a:buFont typeface="Arial"/>
                <a:buNone/>
              </a:pPr>
              <a:t>‹#›</a:t>
            </a:fld>
            <a:endParaRPr lang="en-GB" sz="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0"/>
            </p:custDataLst>
            <p:extLst>
              <p:ext uri="{D42A27DB-BD31-4B8C-83A1-F6EECF244321}">
                <p14:modId xmlns:p14="http://schemas.microsoft.com/office/powerpoint/2010/main" val="31618519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9"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title"/>
          </p:nvPr>
        </p:nvSpPr>
        <p:spPr>
          <a:xfrm>
            <a:off x="533400" y="514350"/>
            <a:ext cx="8077199" cy="685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SzPct val="100000"/>
              <a:buFont typeface="Georgia"/>
              <a:buNone/>
              <a:defRPr sz="2200" b="1" i="1">
                <a:latin typeface="Georgia"/>
                <a:ea typeface="Georgia"/>
                <a:cs typeface="Georgia"/>
                <a:sym typeface="Georgia"/>
              </a:defRPr>
            </a:lvl1pPr>
            <a:lvl2pPr marL="0" marR="0" lvl="1" indent="0" algn="l" rtl="0">
              <a:lnSpc>
                <a:spcPct val="100000"/>
              </a:lnSpc>
              <a:spcBef>
                <a:spcPts val="0"/>
              </a:spcBef>
              <a:spcAft>
                <a:spcPts val="0"/>
              </a:spcAft>
              <a:buClr>
                <a:srgbClr val="000000"/>
              </a:buClr>
              <a:buSzPct val="100000"/>
              <a:buFont typeface="Georgia"/>
              <a:buNone/>
              <a:defRPr sz="2200" b="1" i="1">
                <a:latin typeface="Georgia"/>
                <a:ea typeface="Georgia"/>
                <a:cs typeface="Georgia"/>
                <a:sym typeface="Georgia"/>
              </a:defRPr>
            </a:lvl2pPr>
            <a:lvl3pPr marL="0" marR="0" lvl="2" indent="0" algn="l" rtl="0">
              <a:spcBef>
                <a:spcPts val="0"/>
              </a:spcBef>
              <a:buSzPct val="100000"/>
              <a:buFont typeface="Georgia"/>
              <a:defRPr sz="2200" b="1" i="1">
                <a:latin typeface="Georgia"/>
                <a:ea typeface="Georgia"/>
                <a:cs typeface="Georgia"/>
                <a:sym typeface="Georgia"/>
              </a:defRPr>
            </a:lvl3pPr>
            <a:lvl4pPr marL="0" marR="0" lvl="3" indent="0" algn="l" rtl="0">
              <a:spcBef>
                <a:spcPts val="0"/>
              </a:spcBef>
              <a:buSzPct val="100000"/>
              <a:buFont typeface="Georgia"/>
              <a:defRPr sz="2200" b="1" i="1">
                <a:latin typeface="Georgia"/>
                <a:ea typeface="Georgia"/>
                <a:cs typeface="Georgia"/>
                <a:sym typeface="Georgia"/>
              </a:defRPr>
            </a:lvl4pPr>
            <a:lvl5pPr marL="0" marR="0" lvl="4" indent="0" algn="l" rtl="0">
              <a:spcBef>
                <a:spcPts val="0"/>
              </a:spcBef>
              <a:buSzPct val="100000"/>
              <a:buFont typeface="Georgia"/>
              <a:defRPr sz="2200" b="1" i="1">
                <a:latin typeface="Georgia"/>
                <a:ea typeface="Georgia"/>
                <a:cs typeface="Georgia"/>
                <a:sym typeface="Georgia"/>
              </a:defRPr>
            </a:lvl5pPr>
            <a:lvl6pPr marL="0" marR="0" lvl="5" indent="0" algn="l" rtl="0">
              <a:spcBef>
                <a:spcPts val="0"/>
              </a:spcBef>
              <a:buSzPct val="100000"/>
              <a:buFont typeface="Georgia"/>
              <a:defRPr sz="2200" b="1" i="1">
                <a:latin typeface="Georgia"/>
                <a:ea typeface="Georgia"/>
                <a:cs typeface="Georgia"/>
                <a:sym typeface="Georgia"/>
              </a:defRPr>
            </a:lvl6pPr>
            <a:lvl7pPr marL="0" marR="0" lvl="6" indent="0" algn="l" rtl="0">
              <a:spcBef>
                <a:spcPts val="0"/>
              </a:spcBef>
              <a:buSzPct val="100000"/>
              <a:buFont typeface="Georgia"/>
              <a:defRPr sz="2200" b="1" i="1">
                <a:latin typeface="Georgia"/>
                <a:ea typeface="Georgia"/>
                <a:cs typeface="Georgia"/>
                <a:sym typeface="Georgia"/>
              </a:defRPr>
            </a:lvl7pPr>
            <a:lvl8pPr marL="0" marR="0" lvl="7" indent="0" algn="l" rtl="0">
              <a:spcBef>
                <a:spcPts val="0"/>
              </a:spcBef>
              <a:buSzPct val="100000"/>
              <a:buFont typeface="Georgia"/>
              <a:defRPr sz="2200" b="1" i="1">
                <a:latin typeface="Georgia"/>
                <a:ea typeface="Georgia"/>
                <a:cs typeface="Georgia"/>
                <a:sym typeface="Georgia"/>
              </a:defRPr>
            </a:lvl8pPr>
            <a:lvl9pPr marL="0" marR="0" lvl="8" indent="0" algn="l" rtl="0">
              <a:spcBef>
                <a:spcPts val="0"/>
              </a:spcBef>
              <a:buSzPct val="100000"/>
              <a:buFont typeface="Georgia"/>
              <a:defRPr sz="2200" b="1" i="1">
                <a:latin typeface="Georgia"/>
                <a:ea typeface="Georgia"/>
                <a:cs typeface="Georgia"/>
                <a:sym typeface="Georgia"/>
              </a:defRPr>
            </a:lvl9pPr>
          </a:lstStyle>
          <a:p>
            <a:endParaRPr/>
          </a:p>
        </p:txBody>
      </p:sp>
      <p:sp>
        <p:nvSpPr>
          <p:cNvPr id="11" name="Shape 11"/>
          <p:cNvSpPr txBox="1">
            <a:spLocks noGrp="1"/>
          </p:cNvSpPr>
          <p:nvPr>
            <p:ph type="body" idx="1"/>
          </p:nvPr>
        </p:nvSpPr>
        <p:spPr>
          <a:xfrm>
            <a:off x="533400" y="1314450"/>
            <a:ext cx="8077199" cy="3314700"/>
          </a:xfrm>
          <a:prstGeom prst="rect">
            <a:avLst/>
          </a:prstGeom>
          <a:noFill/>
          <a:ln>
            <a:noFill/>
          </a:ln>
        </p:spPr>
        <p:txBody>
          <a:bodyPr lIns="91425" tIns="91425" rIns="91425" bIns="91425" anchor="t" anchorCtr="0"/>
          <a:lstStyle>
            <a:lvl1pPr marL="0" marR="0" lvl="0" indent="10160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1pPr>
            <a:lvl2pPr marL="274320" marR="0" lvl="1"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2pPr>
            <a:lvl3pPr marL="548640" marR="0" lvl="2"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3pPr>
            <a:lvl4pPr marL="822960" marR="0" lvl="3"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4pPr>
            <a:lvl5pPr marL="1097280" marR="0" lvl="4" indent="-55880" algn="l" rtl="0">
              <a:lnSpc>
                <a:spcPct val="100000"/>
              </a:lnSpc>
              <a:spcBef>
                <a:spcPts val="0"/>
              </a:spcBef>
              <a:spcAft>
                <a:spcPts val="900"/>
              </a:spcAft>
              <a:buClr>
                <a:schemeClr val="dk1"/>
              </a:buClr>
              <a:buSzPct val="100000"/>
              <a:buFont typeface="Georgia"/>
              <a:buChar char="&gt;"/>
              <a:defRPr sz="1600">
                <a:latin typeface="Georgia"/>
                <a:ea typeface="Georgia"/>
                <a:cs typeface="Georgia"/>
                <a:sym typeface="Georgia"/>
              </a:defRPr>
            </a:lvl5pPr>
            <a:lvl6pPr marL="274320" marR="0" lvl="5" indent="-4572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6pPr>
            <a:lvl7pPr marL="548640" marR="0" lvl="6" indent="-5334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7pPr>
            <a:lvl8pPr marL="822960" marR="0" lvl="7" indent="-48260" algn="l" rtl="0">
              <a:lnSpc>
                <a:spcPct val="100000"/>
              </a:lnSpc>
              <a:spcBef>
                <a:spcPts val="0"/>
              </a:spcBef>
              <a:spcAft>
                <a:spcPts val="900"/>
              </a:spcAft>
              <a:buClr>
                <a:schemeClr val="dk1"/>
              </a:buClr>
              <a:buSzPct val="100000"/>
              <a:buFont typeface="Georgia"/>
              <a:buChar char="○"/>
              <a:defRPr sz="1600">
                <a:latin typeface="Georgia"/>
                <a:ea typeface="Georgia"/>
                <a:cs typeface="Georgia"/>
                <a:sym typeface="Georgia"/>
              </a:defRPr>
            </a:lvl8pPr>
            <a:lvl9pPr marL="0" marR="0" lvl="8" indent="101600" algn="l" rtl="0">
              <a:lnSpc>
                <a:spcPct val="100000"/>
              </a:lnSpc>
              <a:spcBef>
                <a:spcPts val="0"/>
              </a:spcBef>
              <a:spcAft>
                <a:spcPts val="900"/>
              </a:spcAft>
              <a:buClr>
                <a:schemeClr val="dk2"/>
              </a:buClr>
              <a:buSzPct val="100000"/>
              <a:buFont typeface="Georgia"/>
              <a:buChar char="■"/>
              <a:defRPr sz="1600">
                <a:latin typeface="Georgia"/>
                <a:ea typeface="Georgia"/>
                <a:cs typeface="Georgia"/>
                <a:sym typeface="Georgia"/>
              </a:defRPr>
            </a:lvl9pPr>
          </a:lstStyle>
          <a:p>
            <a:endParaRPr/>
          </a:p>
        </p:txBody>
      </p:sp>
    </p:spTree>
    <p:custDataLst>
      <p:tags r:id="rId19"/>
    </p:custDataLst>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hyperlink" Target="https://support.office.com/en-us/article/Load-the-Analysis-ToolPak-6a63e598-cd6d-42e3-9317-6b40ba1a66b4"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Y-intercept" TargetMode="External"/><Relationship Id="rId3" Type="http://schemas.openxmlformats.org/officeDocument/2006/relationships/notesSlide" Target="../notesSlides/notesSlide9.xml"/><Relationship Id="rId7" Type="http://schemas.openxmlformats.org/officeDocument/2006/relationships/hyperlink" Target="https://en.wikipedia.org/wiki/Correlation_and_dependence" TargetMode="External"/><Relationship Id="rId2" Type="http://schemas.openxmlformats.org/officeDocument/2006/relationships/slideLayout" Target="../slideLayouts/slideLayout16.xml"/><Relationship Id="rId1" Type="http://schemas.openxmlformats.org/officeDocument/2006/relationships/tags" Target="../tags/tag15.xml"/><Relationship Id="rId6" Type="http://schemas.openxmlformats.org/officeDocument/2006/relationships/hyperlink" Target="https://en.wikipedia.org/wiki/Covariance" TargetMode="External"/><Relationship Id="rId5" Type="http://schemas.openxmlformats.org/officeDocument/2006/relationships/hyperlink" Target="https://en.wikipedia.org/wiki/Standard_deviation" TargetMode="External"/><Relationship Id="rId10" Type="http://schemas.openxmlformats.org/officeDocument/2006/relationships/hyperlink" Target="https://support.office.com/en-us/article/Statistical-functions-reference-624dac86-a375-4435-bc25-76d659719ffd" TargetMode="External"/><Relationship Id="rId4" Type="http://schemas.openxmlformats.org/officeDocument/2006/relationships/hyperlink" Target="https://en.wikipedia.org/wiki/Variance" TargetMode="External"/><Relationship Id="rId9" Type="http://schemas.openxmlformats.org/officeDocument/2006/relationships/hyperlink" Target="https://en.wikipedia.org/wiki/Histo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Statistical forecasting overview</a:t>
            </a:r>
            <a:endParaRPr lang="en-GB" b="0" i="0" dirty="0" smtClean="0"/>
          </a:p>
        </p:txBody>
      </p:sp>
      <p:sp>
        <p:nvSpPr>
          <p:cNvPr id="86" name="Rectangle 85"/>
          <p:cNvSpPr/>
          <p:nvPr/>
        </p:nvSpPr>
        <p:spPr bwMode="ltGray">
          <a:xfrm>
            <a:off x="305064" y="811952"/>
            <a:ext cx="8548898" cy="2788865"/>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87550" y="869662"/>
            <a:ext cx="1513184"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itchFamily="18" charset="0"/>
              </a:rPr>
              <a:t>Overview</a:t>
            </a:r>
          </a:p>
        </p:txBody>
      </p:sp>
      <p:sp>
        <p:nvSpPr>
          <p:cNvPr id="23" name="Freeform 201"/>
          <p:cNvSpPr>
            <a:spLocks noEditPoints="1"/>
          </p:cNvSpPr>
          <p:nvPr/>
        </p:nvSpPr>
        <p:spPr bwMode="auto">
          <a:xfrm>
            <a:off x="8174984" y="3090755"/>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9" name="TextBox 28"/>
          <p:cNvSpPr txBox="1"/>
          <p:nvPr/>
        </p:nvSpPr>
        <p:spPr>
          <a:xfrm>
            <a:off x="604152" y="1277197"/>
            <a:ext cx="7344752" cy="1938992"/>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dirty="0">
                <a:solidFill>
                  <a:schemeClr val="bg1"/>
                </a:solidFill>
                <a:latin typeface="Georgia" pitchFamily="18" charset="0"/>
              </a:rPr>
              <a:t>In order to use data to produce statistical forecasts, we need to understand Regression Analysis</a:t>
            </a:r>
            <a:r>
              <a:rPr lang="en-US" dirty="0" smtClean="0">
                <a:solidFill>
                  <a:schemeClr val="bg1"/>
                </a:solidFill>
                <a:latin typeface="Georgia" pitchFamily="18" charset="0"/>
              </a:rPr>
              <a:t>. </a:t>
            </a:r>
            <a:r>
              <a:rPr lang="en-US" b="1" dirty="0" smtClean="0">
                <a:solidFill>
                  <a:schemeClr val="bg1"/>
                </a:solidFill>
                <a:latin typeface="Georgia" pitchFamily="18" charset="0"/>
              </a:rPr>
              <a:t>Regression </a:t>
            </a:r>
            <a:r>
              <a:rPr lang="en-US" b="1" dirty="0">
                <a:solidFill>
                  <a:schemeClr val="bg1"/>
                </a:solidFill>
                <a:latin typeface="Georgia" pitchFamily="18" charset="0"/>
              </a:rPr>
              <a:t>analysis </a:t>
            </a:r>
            <a:r>
              <a:rPr lang="en-US" dirty="0">
                <a:solidFill>
                  <a:schemeClr val="bg1"/>
                </a:solidFill>
                <a:latin typeface="Georgia" pitchFamily="18" charset="0"/>
              </a:rPr>
              <a:t>is one of the most commonly used statistical methods to produce data-driven forecasts.</a:t>
            </a:r>
          </a:p>
          <a:p>
            <a:pPr marL="137160" indent="-137160">
              <a:buFont typeface="Arial" panose="020B0604020202020204" pitchFamily="34" charset="0"/>
              <a:buChar char="•"/>
            </a:pPr>
            <a:r>
              <a:rPr lang="en-US" dirty="0">
                <a:solidFill>
                  <a:schemeClr val="bg1"/>
                </a:solidFill>
                <a:latin typeface="Georgia" pitchFamily="18" charset="0"/>
              </a:rPr>
              <a:t>Simple linear regression analysis uses one variable, the </a:t>
            </a:r>
            <a:r>
              <a:rPr lang="en-US" b="1" dirty="0">
                <a:solidFill>
                  <a:schemeClr val="bg1"/>
                </a:solidFill>
                <a:latin typeface="Georgia" pitchFamily="18" charset="0"/>
              </a:rPr>
              <a:t>independent variable</a:t>
            </a:r>
            <a:r>
              <a:rPr lang="en-US" dirty="0">
                <a:solidFill>
                  <a:schemeClr val="bg1"/>
                </a:solidFill>
                <a:latin typeface="Georgia" pitchFamily="18" charset="0"/>
              </a:rPr>
              <a:t>, to explain another variable, the </a:t>
            </a:r>
            <a:r>
              <a:rPr lang="en-US" b="1" dirty="0">
                <a:solidFill>
                  <a:schemeClr val="bg1"/>
                </a:solidFill>
                <a:latin typeface="Georgia" pitchFamily="18" charset="0"/>
              </a:rPr>
              <a:t>dependent variable. </a:t>
            </a:r>
            <a:br>
              <a:rPr lang="en-US" b="1" dirty="0">
                <a:solidFill>
                  <a:schemeClr val="bg1"/>
                </a:solidFill>
                <a:latin typeface="Georgia" pitchFamily="18" charset="0"/>
              </a:rPr>
            </a:br>
            <a:r>
              <a:rPr lang="en-US" dirty="0">
                <a:solidFill>
                  <a:schemeClr val="bg1"/>
                </a:solidFill>
                <a:latin typeface="Georgia" pitchFamily="18" charset="0"/>
              </a:rPr>
              <a:t>For example, you might use a person’s height to explain, and predict, a person’s weight.</a:t>
            </a:r>
          </a:p>
          <a:p>
            <a:pPr marL="137160" indent="-137160">
              <a:buFont typeface="Arial" panose="020B0604020202020204" pitchFamily="34" charset="0"/>
              <a:buChar char="•"/>
            </a:pPr>
            <a:r>
              <a:rPr lang="en-US" dirty="0">
                <a:solidFill>
                  <a:schemeClr val="bg1"/>
                </a:solidFill>
                <a:latin typeface="Georgia" pitchFamily="18" charset="0"/>
              </a:rPr>
              <a:t>A thorough exploration of linear regression is beyond the scope of this module, but we encourage course participants to study this powerful statistical method or to take one of the many related courses on Coursera.</a:t>
            </a:r>
          </a:p>
        </p:txBody>
      </p:sp>
    </p:spTree>
    <p:custDataLst>
      <p:tags r:id="rId1"/>
    </p:custDataLst>
    <p:extLst>
      <p:ext uri="{BB962C8B-B14F-4D97-AF65-F5344CB8AC3E}">
        <p14:creationId xmlns:p14="http://schemas.microsoft.com/office/powerpoint/2010/main" val="65942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1315416"/>
            <a:ext cx="4135514" cy="34785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Statistical forecasting key concepts</a:t>
            </a:r>
            <a:endParaRPr lang="en-GB" b="0" i="0" dirty="0" smtClean="0"/>
          </a:p>
        </p:txBody>
      </p:sp>
      <p:sp>
        <p:nvSpPr>
          <p:cNvPr id="86" name="Rectangle 85"/>
          <p:cNvSpPr/>
          <p:nvPr/>
        </p:nvSpPr>
        <p:spPr bwMode="ltGray">
          <a:xfrm>
            <a:off x="251225" y="1329158"/>
            <a:ext cx="4255644" cy="3464782"/>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1359707"/>
            <a:ext cx="2785323"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itchFamily="18" charset="0"/>
              </a:rPr>
              <a:t>Standard deviation</a:t>
            </a:r>
          </a:p>
        </p:txBody>
      </p:sp>
      <p:sp>
        <p:nvSpPr>
          <p:cNvPr id="36" name="TextBox 35"/>
          <p:cNvSpPr txBox="1"/>
          <p:nvPr/>
        </p:nvSpPr>
        <p:spPr>
          <a:xfrm>
            <a:off x="4937376" y="1349174"/>
            <a:ext cx="1197094"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anose="02040502050405020303" pitchFamily="18" charset="0"/>
              </a:rPr>
              <a:t>Variance</a:t>
            </a:r>
          </a:p>
        </p:txBody>
      </p:sp>
      <p:sp>
        <p:nvSpPr>
          <p:cNvPr id="23" name="Freeform 201"/>
          <p:cNvSpPr>
            <a:spLocks noEditPoints="1"/>
          </p:cNvSpPr>
          <p:nvPr/>
        </p:nvSpPr>
        <p:spPr bwMode="auto">
          <a:xfrm>
            <a:off x="4027043" y="4356472"/>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391727" y="4316537"/>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30" name="Title 1"/>
          <p:cNvSpPr txBox="1">
            <a:spLocks/>
          </p:cNvSpPr>
          <p:nvPr/>
        </p:nvSpPr>
        <p:spPr>
          <a:xfrm>
            <a:off x="1532110" y="516255"/>
            <a:ext cx="6275459" cy="404406"/>
          </a:xfrm>
          <a:prstGeom prst="rect">
            <a:avLst/>
          </a:prstGeom>
          <a:noFill/>
          <a:ln>
            <a:noFill/>
          </a:ln>
        </p:spPr>
        <p:txBody>
          <a:bodyPr vert="horz" lIns="0" tIns="0" rIns="0" bIns="0" rtlCol="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ct val="100000"/>
              <a:buFont typeface="Georgia"/>
              <a:buNone/>
              <a:defRPr sz="2200" b="1" i="1" u="none" strike="noStrike" cap="none">
                <a:solidFill>
                  <a:srgbClr val="000000"/>
                </a:solidFill>
                <a:latin typeface="Georgia"/>
                <a:ea typeface="Georgia"/>
                <a:cs typeface="Georgia"/>
                <a:sym typeface="Georgia"/>
              </a:defRPr>
            </a:lvl1pPr>
            <a:lvl2pPr marL="0" marR="0" lvl="1" indent="0" algn="l" rtl="0">
              <a:lnSpc>
                <a:spcPct val="100000"/>
              </a:lnSpc>
              <a:spcBef>
                <a:spcPts val="0"/>
              </a:spcBef>
              <a:spcAft>
                <a:spcPts val="0"/>
              </a:spcAft>
              <a:buClr>
                <a:srgbClr val="000000"/>
              </a:buClr>
              <a:buSzPct val="100000"/>
              <a:buFont typeface="Georgia"/>
              <a:buNone/>
              <a:defRPr sz="2200" b="1" i="1">
                <a:latin typeface="Georgia"/>
                <a:ea typeface="Georgia"/>
                <a:cs typeface="Georgia"/>
                <a:sym typeface="Georgia"/>
              </a:defRPr>
            </a:lvl2pPr>
            <a:lvl3pPr marL="0" marR="0" lvl="2" indent="0" algn="l" rtl="0">
              <a:spcBef>
                <a:spcPts val="0"/>
              </a:spcBef>
              <a:buSzPct val="100000"/>
              <a:buFont typeface="Georgia"/>
              <a:defRPr sz="2200" b="1" i="1">
                <a:latin typeface="Georgia"/>
                <a:ea typeface="Georgia"/>
                <a:cs typeface="Georgia"/>
                <a:sym typeface="Georgia"/>
              </a:defRPr>
            </a:lvl3pPr>
            <a:lvl4pPr marL="0" marR="0" lvl="3" indent="0" algn="l" rtl="0">
              <a:spcBef>
                <a:spcPts val="0"/>
              </a:spcBef>
              <a:buSzPct val="100000"/>
              <a:buFont typeface="Georgia"/>
              <a:defRPr sz="2200" b="1" i="1">
                <a:latin typeface="Georgia"/>
                <a:ea typeface="Georgia"/>
                <a:cs typeface="Georgia"/>
                <a:sym typeface="Georgia"/>
              </a:defRPr>
            </a:lvl4pPr>
            <a:lvl5pPr marL="0" marR="0" lvl="4" indent="0" algn="l" rtl="0">
              <a:spcBef>
                <a:spcPts val="0"/>
              </a:spcBef>
              <a:buSzPct val="100000"/>
              <a:buFont typeface="Georgia"/>
              <a:defRPr sz="2200" b="1" i="1">
                <a:latin typeface="Georgia"/>
                <a:ea typeface="Georgia"/>
                <a:cs typeface="Georgia"/>
                <a:sym typeface="Georgia"/>
              </a:defRPr>
            </a:lvl5pPr>
            <a:lvl6pPr marL="0" marR="0" lvl="5" indent="0" algn="l" rtl="0">
              <a:spcBef>
                <a:spcPts val="0"/>
              </a:spcBef>
              <a:buSzPct val="100000"/>
              <a:buFont typeface="Georgia"/>
              <a:defRPr sz="2200" b="1" i="1">
                <a:latin typeface="Georgia"/>
                <a:ea typeface="Georgia"/>
                <a:cs typeface="Georgia"/>
                <a:sym typeface="Georgia"/>
              </a:defRPr>
            </a:lvl6pPr>
            <a:lvl7pPr marL="0" marR="0" lvl="6" indent="0" algn="l" rtl="0">
              <a:spcBef>
                <a:spcPts val="0"/>
              </a:spcBef>
              <a:buSzPct val="100000"/>
              <a:buFont typeface="Georgia"/>
              <a:defRPr sz="2200" b="1" i="1">
                <a:latin typeface="Georgia"/>
                <a:ea typeface="Georgia"/>
                <a:cs typeface="Georgia"/>
                <a:sym typeface="Georgia"/>
              </a:defRPr>
            </a:lvl7pPr>
            <a:lvl8pPr marL="0" marR="0" lvl="7" indent="0" algn="l" rtl="0">
              <a:spcBef>
                <a:spcPts val="0"/>
              </a:spcBef>
              <a:buSzPct val="100000"/>
              <a:buFont typeface="Georgia"/>
              <a:defRPr sz="2200" b="1" i="1">
                <a:latin typeface="Georgia"/>
                <a:ea typeface="Georgia"/>
                <a:cs typeface="Georgia"/>
                <a:sym typeface="Georgia"/>
              </a:defRPr>
            </a:lvl8pPr>
            <a:lvl9pPr marL="0" marR="0" lvl="8" indent="0" algn="l" rtl="0">
              <a:spcBef>
                <a:spcPts val="0"/>
              </a:spcBef>
              <a:buSzPct val="100000"/>
              <a:buFont typeface="Georgia"/>
              <a:defRPr sz="2200" b="1" i="1">
                <a:latin typeface="Georgia"/>
                <a:ea typeface="Georgia"/>
                <a:cs typeface="Georgia"/>
                <a:sym typeface="Georgia"/>
              </a:defRPr>
            </a:lvl9pPr>
          </a:lstStyle>
          <a:p>
            <a:r>
              <a:rPr lang="en-US" sz="1200" b="0" i="0" dirty="0"/>
              <a:t>There a few key concepts that you should understand, at least at a high level, before we proceed to their application in our Excel problem sets</a:t>
            </a:r>
            <a:r>
              <a:rPr lang="en-US" sz="1200" b="0" i="0" dirty="0" smtClean="0"/>
              <a:t>. We </a:t>
            </a:r>
            <a:r>
              <a:rPr lang="en-US" sz="1200" b="0" i="0" dirty="0"/>
              <a:t>encourage you to spend time studying these concepts independently if you are unfamiliar.</a:t>
            </a:r>
            <a:endParaRPr lang="en-GB" sz="1200" b="0" i="0" dirty="0" smtClean="0"/>
          </a:p>
        </p:txBody>
      </p:sp>
      <p:sp>
        <p:nvSpPr>
          <p:cNvPr id="14" name="TextBox 13"/>
          <p:cNvSpPr txBox="1"/>
          <p:nvPr/>
        </p:nvSpPr>
        <p:spPr>
          <a:xfrm>
            <a:off x="4804855" y="1664183"/>
            <a:ext cx="4022915" cy="2154436"/>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b="1" dirty="0">
                <a:solidFill>
                  <a:schemeClr val="bg1"/>
                </a:solidFill>
                <a:latin typeface="Georgia" pitchFamily="18" charset="0"/>
              </a:rPr>
              <a:t>Variance </a:t>
            </a:r>
            <a:r>
              <a:rPr lang="en-US" dirty="0">
                <a:solidFill>
                  <a:schemeClr val="bg1"/>
                </a:solidFill>
                <a:latin typeface="Georgia" pitchFamily="18" charset="0"/>
              </a:rPr>
              <a:t>also measures how far, on average, a set of data values are “spread out” from their average, or “mean”.</a:t>
            </a:r>
          </a:p>
          <a:p>
            <a:pPr marL="274320" lvl="2" indent="-137160">
              <a:buFont typeface="Georgia" panose="02040502050405020303" pitchFamily="18" charset="0"/>
              <a:buChar char="-"/>
            </a:pPr>
            <a:r>
              <a:rPr lang="en-US" i="1" dirty="0">
                <a:solidFill>
                  <a:schemeClr val="bg1"/>
                </a:solidFill>
                <a:latin typeface="Georgia" pitchFamily="18" charset="0"/>
              </a:rPr>
              <a:t>Implication: </a:t>
            </a:r>
            <a:r>
              <a:rPr lang="en-US" dirty="0">
                <a:solidFill>
                  <a:schemeClr val="bg1"/>
                </a:solidFill>
                <a:latin typeface="Georgia" pitchFamily="18" charset="0"/>
              </a:rPr>
              <a:t>Higher variance in your data should result in you being less confident of the accuracy of your prediction because your data are so widely spread out around their average value</a:t>
            </a:r>
            <a:r>
              <a:rPr lang="en-US" dirty="0" smtClean="0">
                <a:solidFill>
                  <a:schemeClr val="bg1"/>
                </a:solidFill>
                <a:latin typeface="Georgia" pitchFamily="18" charset="0"/>
              </a:rPr>
              <a:t>. (</a:t>
            </a:r>
            <a:r>
              <a:rPr lang="en-US" dirty="0">
                <a:solidFill>
                  <a:schemeClr val="bg1"/>
                </a:solidFill>
                <a:latin typeface="Georgia" pitchFamily="18" charset="0"/>
              </a:rPr>
              <a:t>Variance has the same implication as standard deviation, it is simply squared to amplify dispersion from the mean value.)</a:t>
            </a:r>
          </a:p>
        </p:txBody>
      </p:sp>
      <p:sp>
        <p:nvSpPr>
          <p:cNvPr id="15" name="TextBox 14"/>
          <p:cNvSpPr txBox="1"/>
          <p:nvPr/>
        </p:nvSpPr>
        <p:spPr>
          <a:xfrm>
            <a:off x="415925" y="1664183"/>
            <a:ext cx="4022915" cy="3016210"/>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b="1" dirty="0">
                <a:solidFill>
                  <a:schemeClr val="bg1"/>
                </a:solidFill>
                <a:latin typeface="Georgia" pitchFamily="18" charset="0"/>
              </a:rPr>
              <a:t>Standard deviation </a:t>
            </a:r>
            <a:r>
              <a:rPr lang="en-US" dirty="0">
                <a:solidFill>
                  <a:schemeClr val="bg1"/>
                </a:solidFill>
                <a:latin typeface="Georgia" pitchFamily="18" charset="0"/>
              </a:rPr>
              <a:t>is a measurement of the average dispersion of values in a dataset around their average value (i.e. how “spread out” the data are from their average value</a:t>
            </a:r>
            <a:r>
              <a:rPr lang="en-US" dirty="0" smtClean="0">
                <a:solidFill>
                  <a:schemeClr val="bg1"/>
                </a:solidFill>
                <a:latin typeface="Georgia" pitchFamily="18" charset="0"/>
              </a:rPr>
              <a:t>). </a:t>
            </a:r>
            <a:br>
              <a:rPr lang="en-US" dirty="0" smtClean="0">
                <a:solidFill>
                  <a:schemeClr val="bg1"/>
                </a:solidFill>
                <a:latin typeface="Georgia" pitchFamily="18" charset="0"/>
              </a:rPr>
            </a:br>
            <a:r>
              <a:rPr lang="en-US" dirty="0" smtClean="0">
                <a:solidFill>
                  <a:schemeClr val="bg1"/>
                </a:solidFill>
                <a:latin typeface="Georgia" pitchFamily="18" charset="0"/>
              </a:rPr>
              <a:t>It </a:t>
            </a:r>
            <a:r>
              <a:rPr lang="en-US" dirty="0">
                <a:solidFill>
                  <a:schemeClr val="bg1"/>
                </a:solidFill>
                <a:latin typeface="Georgia" pitchFamily="18" charset="0"/>
              </a:rPr>
              <a:t>is related to variance, but is more frequently used to describe the average dispersion of a dataset.</a:t>
            </a:r>
          </a:p>
          <a:p>
            <a:pPr marL="274320" lvl="2" indent="-137160">
              <a:buFont typeface="Georgia" panose="02040502050405020303" pitchFamily="18" charset="0"/>
              <a:buChar char="-"/>
            </a:pPr>
            <a:r>
              <a:rPr lang="en-US" i="1" dirty="0">
                <a:solidFill>
                  <a:schemeClr val="bg1"/>
                </a:solidFill>
                <a:latin typeface="Georgia" pitchFamily="18" charset="0"/>
              </a:rPr>
              <a:t>Implication: </a:t>
            </a:r>
            <a:r>
              <a:rPr lang="en-US" dirty="0">
                <a:solidFill>
                  <a:schemeClr val="bg1"/>
                </a:solidFill>
                <a:latin typeface="Georgia" pitchFamily="18" charset="0"/>
              </a:rPr>
              <a:t>The implication follows that of variance, in that higher standard deviation should imply lower confidence in the outputs of a statistical forecast using the data</a:t>
            </a:r>
            <a:r>
              <a:rPr lang="en-US" dirty="0" smtClean="0">
                <a:solidFill>
                  <a:schemeClr val="bg1"/>
                </a:solidFill>
                <a:latin typeface="Georgia" pitchFamily="18" charset="0"/>
              </a:rPr>
              <a:t>. (</a:t>
            </a:r>
            <a:r>
              <a:rPr lang="en-US" dirty="0">
                <a:solidFill>
                  <a:schemeClr val="bg1"/>
                </a:solidFill>
                <a:latin typeface="Georgia" pitchFamily="18" charset="0"/>
              </a:rPr>
              <a:t>Standard deviation is the square root of variance and, as such, relates more directly to values </a:t>
            </a:r>
            <a:r>
              <a:rPr lang="en-US" dirty="0" smtClean="0">
                <a:solidFill>
                  <a:schemeClr val="bg1"/>
                </a:solidFill>
                <a:latin typeface="Georgia" pitchFamily="18" charset="0"/>
              </a:rPr>
              <a:t/>
            </a:r>
            <a:br>
              <a:rPr lang="en-US" dirty="0" smtClean="0">
                <a:solidFill>
                  <a:schemeClr val="bg1"/>
                </a:solidFill>
                <a:latin typeface="Georgia" pitchFamily="18" charset="0"/>
              </a:rPr>
            </a:br>
            <a:r>
              <a:rPr lang="en-US" dirty="0" smtClean="0">
                <a:solidFill>
                  <a:schemeClr val="bg1"/>
                </a:solidFill>
                <a:latin typeface="Georgia" pitchFamily="18" charset="0"/>
              </a:rPr>
              <a:t>in </a:t>
            </a:r>
            <a:r>
              <a:rPr lang="en-US" dirty="0">
                <a:solidFill>
                  <a:schemeClr val="bg1"/>
                </a:solidFill>
                <a:latin typeface="Georgia" pitchFamily="18" charset="0"/>
              </a:rPr>
              <a:t>the dataset.)</a:t>
            </a:r>
          </a:p>
        </p:txBody>
      </p:sp>
    </p:spTree>
    <p:custDataLst>
      <p:tags r:id="rId1"/>
    </p:custDataLst>
    <p:extLst>
      <p:ext uri="{BB962C8B-B14F-4D97-AF65-F5344CB8AC3E}">
        <p14:creationId xmlns:p14="http://schemas.microsoft.com/office/powerpoint/2010/main" val="4095739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894070"/>
            <a:ext cx="4135514" cy="3529438"/>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Statistical forecasting key concepts</a:t>
            </a:r>
            <a:endParaRPr lang="en-GB" b="0" i="0" dirty="0" smtClean="0"/>
          </a:p>
        </p:txBody>
      </p:sp>
      <p:sp>
        <p:nvSpPr>
          <p:cNvPr id="86" name="Rectangle 85"/>
          <p:cNvSpPr/>
          <p:nvPr/>
        </p:nvSpPr>
        <p:spPr bwMode="ltGray">
          <a:xfrm>
            <a:off x="251225" y="907812"/>
            <a:ext cx="4255644" cy="3515696"/>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938361"/>
            <a:ext cx="2189215"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itchFamily="18" charset="0"/>
              </a:rPr>
              <a:t>Covariance</a:t>
            </a:r>
            <a:endParaRPr lang="en-GB" sz="1600" b="1" i="1" dirty="0">
              <a:solidFill>
                <a:schemeClr val="bg1"/>
              </a:solidFill>
              <a:latin typeface="Georgia" pitchFamily="18" charset="0"/>
            </a:endParaRPr>
          </a:p>
        </p:txBody>
      </p:sp>
      <p:sp>
        <p:nvSpPr>
          <p:cNvPr id="36" name="TextBox 35"/>
          <p:cNvSpPr txBox="1"/>
          <p:nvPr/>
        </p:nvSpPr>
        <p:spPr>
          <a:xfrm>
            <a:off x="4937376" y="927828"/>
            <a:ext cx="2096470"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anose="02040502050405020303" pitchFamily="18" charset="0"/>
              </a:rPr>
              <a:t>Correlation</a:t>
            </a:r>
            <a:endParaRPr lang="en-GB" sz="1600" b="1" i="1" dirty="0">
              <a:solidFill>
                <a:schemeClr val="bg1"/>
              </a:solidFill>
              <a:latin typeface="Georgia" panose="02040502050405020303" pitchFamily="18" charset="0"/>
            </a:endParaRPr>
          </a:p>
        </p:txBody>
      </p:sp>
      <p:sp>
        <p:nvSpPr>
          <p:cNvPr id="23" name="Freeform 201"/>
          <p:cNvSpPr>
            <a:spLocks noEditPoints="1"/>
          </p:cNvSpPr>
          <p:nvPr/>
        </p:nvSpPr>
        <p:spPr bwMode="auto">
          <a:xfrm>
            <a:off x="4025282" y="4029449"/>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4" name="Freeform 206"/>
          <p:cNvSpPr>
            <a:spLocks noEditPoints="1"/>
          </p:cNvSpPr>
          <p:nvPr/>
        </p:nvSpPr>
        <p:spPr bwMode="auto">
          <a:xfrm>
            <a:off x="8401288" y="3949578"/>
            <a:ext cx="356144" cy="363856"/>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8" name="TextBox 27"/>
          <p:cNvSpPr txBox="1"/>
          <p:nvPr/>
        </p:nvSpPr>
        <p:spPr>
          <a:xfrm>
            <a:off x="415925" y="1242837"/>
            <a:ext cx="4022915" cy="1723549"/>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b="1" dirty="0">
                <a:solidFill>
                  <a:schemeClr val="bg1"/>
                </a:solidFill>
                <a:latin typeface="Georgia" pitchFamily="18" charset="0"/>
              </a:rPr>
              <a:t>Covariance</a:t>
            </a:r>
            <a:r>
              <a:rPr lang="en-US" dirty="0">
                <a:solidFill>
                  <a:schemeClr val="bg1"/>
                </a:solidFill>
                <a:latin typeface="Georgia" pitchFamily="18" charset="0"/>
              </a:rPr>
              <a:t> is a measure of how much two variables change together.</a:t>
            </a:r>
          </a:p>
          <a:p>
            <a:pPr marL="274320" lvl="2" indent="-137160">
              <a:buFont typeface="Georgia" panose="02040502050405020303" pitchFamily="18" charset="0"/>
              <a:buChar char="-"/>
            </a:pPr>
            <a:r>
              <a:rPr lang="en-US" i="1" dirty="0">
                <a:solidFill>
                  <a:schemeClr val="bg1"/>
                </a:solidFill>
                <a:latin typeface="Georgia" pitchFamily="18" charset="0"/>
              </a:rPr>
              <a:t>Implication: </a:t>
            </a:r>
            <a:r>
              <a:rPr lang="en-US" dirty="0">
                <a:solidFill>
                  <a:schemeClr val="bg1"/>
                </a:solidFill>
                <a:latin typeface="Georgia" pitchFamily="18" charset="0"/>
              </a:rPr>
              <a:t>Covariance is not normalized, meaning there is no meaningful way to compare </a:t>
            </a:r>
            <a:r>
              <a:rPr lang="en-US" dirty="0" err="1">
                <a:solidFill>
                  <a:schemeClr val="bg1"/>
                </a:solidFill>
                <a:latin typeface="Georgia" pitchFamily="18" charset="0"/>
              </a:rPr>
              <a:t>covariances</a:t>
            </a:r>
            <a:r>
              <a:rPr lang="en-US" dirty="0">
                <a:solidFill>
                  <a:schemeClr val="bg1"/>
                </a:solidFill>
                <a:latin typeface="Georgia" pitchFamily="18" charset="0"/>
              </a:rPr>
              <a:t> across different variables. We need another measurement to compare the way two variables change together in order to draw meaningful conclusions.</a:t>
            </a:r>
          </a:p>
        </p:txBody>
      </p:sp>
      <p:sp>
        <p:nvSpPr>
          <p:cNvPr id="14" name="TextBox 13"/>
          <p:cNvSpPr txBox="1"/>
          <p:nvPr/>
        </p:nvSpPr>
        <p:spPr>
          <a:xfrm>
            <a:off x="4804855" y="1242837"/>
            <a:ext cx="4022915" cy="2585323"/>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b="1" dirty="0">
                <a:solidFill>
                  <a:schemeClr val="bg1"/>
                </a:solidFill>
                <a:latin typeface="Georgia" pitchFamily="18" charset="0"/>
              </a:rPr>
              <a:t>Correlation </a:t>
            </a:r>
            <a:r>
              <a:rPr lang="en-US" dirty="0">
                <a:solidFill>
                  <a:schemeClr val="bg1"/>
                </a:solidFill>
                <a:latin typeface="Georgia" pitchFamily="18" charset="0"/>
              </a:rPr>
              <a:t>provides a “normalized” measure of covariance – i.e. of how two variables change together. (“Normalization” of covariance results in a measure which we can use to meaningfully compare how two variables move together.)</a:t>
            </a:r>
          </a:p>
          <a:p>
            <a:pPr marL="274320" lvl="2" indent="-137160">
              <a:buFont typeface="Georgia" panose="02040502050405020303" pitchFamily="18" charset="0"/>
              <a:buChar char="-"/>
            </a:pPr>
            <a:r>
              <a:rPr lang="en-US" i="1" dirty="0">
                <a:solidFill>
                  <a:schemeClr val="bg1"/>
                </a:solidFill>
                <a:latin typeface="Georgia" pitchFamily="18" charset="0"/>
              </a:rPr>
              <a:t>Implication: </a:t>
            </a:r>
            <a:r>
              <a:rPr lang="en-US" dirty="0">
                <a:solidFill>
                  <a:schemeClr val="bg1"/>
                </a:solidFill>
                <a:latin typeface="Georgia" pitchFamily="18" charset="0"/>
              </a:rPr>
              <a:t>This is a normalized measure, between -1 and 1, and gives an objective indication of the relationship between two variables. It also tells us the direction of the relationship (positive or negative). Values close to 0</a:t>
            </a:r>
            <a:br>
              <a:rPr lang="en-US" dirty="0">
                <a:solidFill>
                  <a:schemeClr val="bg1"/>
                </a:solidFill>
                <a:latin typeface="Georgia" pitchFamily="18" charset="0"/>
              </a:rPr>
            </a:br>
            <a:r>
              <a:rPr lang="en-US" dirty="0">
                <a:solidFill>
                  <a:schemeClr val="bg1"/>
                </a:solidFill>
                <a:latin typeface="Georgia" pitchFamily="18" charset="0"/>
              </a:rPr>
              <a:t>indicate that the relationship is not very strong.</a:t>
            </a:r>
          </a:p>
        </p:txBody>
      </p:sp>
    </p:spTree>
    <p:custDataLst>
      <p:tags r:id="rId1"/>
    </p:custDataLst>
    <p:extLst>
      <p:ext uri="{BB962C8B-B14F-4D97-AF65-F5344CB8AC3E}">
        <p14:creationId xmlns:p14="http://schemas.microsoft.com/office/powerpoint/2010/main" val="3197093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Statistical forecasting </a:t>
            </a:r>
            <a:r>
              <a:rPr lang="en-US" dirty="0" smtClean="0"/>
              <a:t>key concepts</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4</a:t>
            </a:fld>
            <a:endParaRPr lang="en-GB" dirty="0"/>
          </a:p>
        </p:txBody>
      </p:sp>
      <p:sp>
        <p:nvSpPr>
          <p:cNvPr id="86" name="Rectangle 85"/>
          <p:cNvSpPr/>
          <p:nvPr/>
        </p:nvSpPr>
        <p:spPr bwMode="ltGray">
          <a:xfrm>
            <a:off x="305064" y="811952"/>
            <a:ext cx="8548898" cy="2788865"/>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87550" y="869662"/>
            <a:ext cx="1513184"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itchFamily="18" charset="0"/>
              </a:rPr>
              <a:t>R-Squared</a:t>
            </a:r>
          </a:p>
        </p:txBody>
      </p:sp>
      <p:sp>
        <p:nvSpPr>
          <p:cNvPr id="23" name="Freeform 201"/>
          <p:cNvSpPr>
            <a:spLocks noEditPoints="1"/>
          </p:cNvSpPr>
          <p:nvPr/>
        </p:nvSpPr>
        <p:spPr bwMode="auto">
          <a:xfrm>
            <a:off x="8174984" y="3090755"/>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9" name="TextBox 28"/>
          <p:cNvSpPr txBox="1"/>
          <p:nvPr/>
        </p:nvSpPr>
        <p:spPr>
          <a:xfrm>
            <a:off x="604152" y="1277197"/>
            <a:ext cx="7344752" cy="1546577"/>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b="1" dirty="0">
                <a:solidFill>
                  <a:schemeClr val="bg1"/>
                </a:solidFill>
                <a:latin typeface="Georgia" pitchFamily="18" charset="0"/>
              </a:rPr>
              <a:t>R-Squared or the Coefficient of Determination</a:t>
            </a:r>
            <a:r>
              <a:rPr lang="en-US" dirty="0">
                <a:solidFill>
                  <a:schemeClr val="bg1"/>
                </a:solidFill>
                <a:latin typeface="Georgia" pitchFamily="18" charset="0"/>
              </a:rPr>
              <a:t> is a number that indicates the proportion of the variance in one variable that is predictable from the other variable.</a:t>
            </a:r>
          </a:p>
          <a:p>
            <a:pPr marL="274320" indent="-137160">
              <a:spcAft>
                <a:spcPts val="300"/>
              </a:spcAft>
              <a:buFont typeface="Georgia" panose="02040502050405020303" pitchFamily="18" charset="0"/>
              <a:buChar char="-"/>
            </a:pPr>
            <a:r>
              <a:rPr lang="en-US" i="1" dirty="0">
                <a:solidFill>
                  <a:schemeClr val="bg1"/>
                </a:solidFill>
                <a:latin typeface="Georgia" pitchFamily="18" charset="0"/>
              </a:rPr>
              <a:t>Implication: </a:t>
            </a:r>
            <a:r>
              <a:rPr lang="en-US" dirty="0">
                <a:solidFill>
                  <a:schemeClr val="bg1"/>
                </a:solidFill>
                <a:latin typeface="Georgia" pitchFamily="18" charset="0"/>
              </a:rPr>
              <a:t>A higher “r-squared” value indicates a better “fit” of our statistical measurement of the relationship between the variables to the data itself. The definition above is important to note. It has a similar interpretation as correlation, though</a:t>
            </a:r>
            <a:br>
              <a:rPr lang="en-US" dirty="0">
                <a:solidFill>
                  <a:schemeClr val="bg1"/>
                </a:solidFill>
                <a:latin typeface="Georgia" pitchFamily="18" charset="0"/>
              </a:rPr>
            </a:br>
            <a:r>
              <a:rPr lang="en-US" dirty="0">
                <a:solidFill>
                  <a:schemeClr val="bg1"/>
                </a:solidFill>
                <a:latin typeface="Georgia" pitchFamily="18" charset="0"/>
              </a:rPr>
              <a:t>since it is squared, the direction of the relationship</a:t>
            </a:r>
            <a:br>
              <a:rPr lang="en-US" dirty="0">
                <a:solidFill>
                  <a:schemeClr val="bg1"/>
                </a:solidFill>
                <a:latin typeface="Georgia" pitchFamily="18" charset="0"/>
              </a:rPr>
            </a:br>
            <a:r>
              <a:rPr lang="en-US" dirty="0">
                <a:solidFill>
                  <a:schemeClr val="bg1"/>
                </a:solidFill>
                <a:latin typeface="Georgia" pitchFamily="18" charset="0"/>
              </a:rPr>
              <a:t>cannot be determined.</a:t>
            </a:r>
          </a:p>
        </p:txBody>
      </p:sp>
    </p:spTree>
    <p:custDataLst>
      <p:tags r:id="rId1"/>
    </p:custDataLst>
    <p:extLst>
      <p:ext uri="{BB962C8B-B14F-4D97-AF65-F5344CB8AC3E}">
        <p14:creationId xmlns:p14="http://schemas.microsoft.com/office/powerpoint/2010/main" val="219321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A overview of linear regression</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5</a:t>
            </a:fld>
            <a:endParaRPr lang="en-GB" dirty="0"/>
          </a:p>
        </p:txBody>
      </p:sp>
      <p:sp>
        <p:nvSpPr>
          <p:cNvPr id="86" name="Rectangle 85"/>
          <p:cNvSpPr/>
          <p:nvPr/>
        </p:nvSpPr>
        <p:spPr bwMode="ltGray">
          <a:xfrm>
            <a:off x="251224" y="760964"/>
            <a:ext cx="8626075" cy="3990788"/>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791512"/>
            <a:ext cx="1956604"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itchFamily="18" charset="0"/>
              </a:rPr>
              <a:t>Linear regression</a:t>
            </a:r>
          </a:p>
        </p:txBody>
      </p:sp>
      <p:sp>
        <p:nvSpPr>
          <p:cNvPr id="28" name="TextBox 27"/>
          <p:cNvSpPr txBox="1"/>
          <p:nvPr/>
        </p:nvSpPr>
        <p:spPr>
          <a:xfrm>
            <a:off x="415925" y="1095988"/>
            <a:ext cx="8359107" cy="3447098"/>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dirty="0">
                <a:solidFill>
                  <a:schemeClr val="bg1"/>
                </a:solidFill>
                <a:latin typeface="Georgia" pitchFamily="18" charset="0"/>
              </a:rPr>
              <a:t>Using linear regression, we can quantify the relationship between changes in the independent (or input) variable, and changes in the dependent (or outcome) variable</a:t>
            </a:r>
            <a:r>
              <a:rPr lang="en-US" dirty="0" smtClean="0">
                <a:solidFill>
                  <a:schemeClr val="bg1"/>
                </a:solidFill>
                <a:latin typeface="Georgia" pitchFamily="18" charset="0"/>
              </a:rPr>
              <a:t>. For </a:t>
            </a:r>
            <a:r>
              <a:rPr lang="en-US" dirty="0">
                <a:solidFill>
                  <a:schemeClr val="bg1"/>
                </a:solidFill>
                <a:latin typeface="Georgia" pitchFamily="18" charset="0"/>
              </a:rPr>
              <a:t>example, let’s look at the relationship the variables – Y, X m </a:t>
            </a:r>
            <a:r>
              <a:rPr lang="en-US" dirty="0" smtClean="0">
                <a:solidFill>
                  <a:schemeClr val="bg1"/>
                </a:solidFill>
                <a:latin typeface="Georgia" pitchFamily="18" charset="0"/>
              </a:rPr>
              <a:t>and</a:t>
            </a:r>
            <a:br>
              <a:rPr lang="en-US" dirty="0" smtClean="0">
                <a:solidFill>
                  <a:schemeClr val="bg1"/>
                </a:solidFill>
                <a:latin typeface="Georgia" pitchFamily="18" charset="0"/>
              </a:rPr>
            </a:br>
            <a:r>
              <a:rPr lang="en-US" dirty="0" smtClean="0">
                <a:solidFill>
                  <a:schemeClr val="bg1"/>
                </a:solidFill>
                <a:latin typeface="Georgia" pitchFamily="18" charset="0"/>
              </a:rPr>
              <a:t>B </a:t>
            </a:r>
            <a:r>
              <a:rPr lang="en-US" dirty="0">
                <a:solidFill>
                  <a:schemeClr val="bg1"/>
                </a:solidFill>
                <a:latin typeface="Georgia" pitchFamily="18" charset="0"/>
              </a:rPr>
              <a:t>– below:</a:t>
            </a:r>
          </a:p>
          <a:p>
            <a:pPr marL="308610" indent="-171450">
              <a:buFont typeface="Georgia" panose="02040502050405020303" pitchFamily="18" charset="0"/>
              <a:buChar char="-"/>
            </a:pPr>
            <a:r>
              <a:rPr lang="en-US" dirty="0">
                <a:solidFill>
                  <a:schemeClr val="bg1"/>
                </a:solidFill>
                <a:latin typeface="Georgia" pitchFamily="18" charset="0"/>
              </a:rPr>
              <a:t>Y = mX + B</a:t>
            </a:r>
          </a:p>
          <a:p>
            <a:pPr marL="308610" indent="-171450">
              <a:buFont typeface="Georgia" panose="02040502050405020303" pitchFamily="18" charset="0"/>
              <a:buChar char="-"/>
            </a:pPr>
            <a:r>
              <a:rPr lang="en-US" dirty="0">
                <a:solidFill>
                  <a:schemeClr val="bg1"/>
                </a:solidFill>
                <a:latin typeface="Georgia" pitchFamily="18" charset="0"/>
              </a:rPr>
              <a:t>This relationship could be read as “Y is equal to m multiplied by X and added to B</a:t>
            </a:r>
            <a:r>
              <a:rPr lang="en-US" dirty="0" smtClean="0">
                <a:solidFill>
                  <a:schemeClr val="bg1"/>
                </a:solidFill>
                <a:latin typeface="Georgia" pitchFamily="18" charset="0"/>
              </a:rPr>
              <a:t>.” </a:t>
            </a:r>
            <a:endParaRPr lang="en-US" dirty="0">
              <a:solidFill>
                <a:schemeClr val="bg1"/>
              </a:solidFill>
              <a:latin typeface="Georgia" pitchFamily="18" charset="0"/>
            </a:endParaRPr>
          </a:p>
          <a:p>
            <a:pPr marL="137160" indent="-137160">
              <a:buFont typeface="Arial" panose="020B0604020202020204" pitchFamily="34" charset="0"/>
              <a:buChar char="•"/>
            </a:pPr>
            <a:r>
              <a:rPr lang="en-US" dirty="0">
                <a:solidFill>
                  <a:schemeClr val="bg1"/>
                </a:solidFill>
                <a:latin typeface="Georgia" pitchFamily="18" charset="0"/>
              </a:rPr>
              <a:t>You may recognize this as the classic slope-intercept form of an equation for a straight line as we are all taught in algebra</a:t>
            </a:r>
            <a:r>
              <a:rPr lang="en-US" dirty="0" smtClean="0">
                <a:solidFill>
                  <a:schemeClr val="bg1"/>
                </a:solidFill>
                <a:latin typeface="Georgia" pitchFamily="18" charset="0"/>
              </a:rPr>
              <a:t>. Simple </a:t>
            </a:r>
            <a:r>
              <a:rPr lang="en-US" dirty="0">
                <a:solidFill>
                  <a:schemeClr val="bg1"/>
                </a:solidFill>
                <a:latin typeface="Georgia" pitchFamily="18" charset="0"/>
              </a:rPr>
              <a:t>linear regression analysis of a dataset may result in a similar quantified relationship for a dataset.</a:t>
            </a:r>
          </a:p>
          <a:p>
            <a:pPr marL="137160" indent="-137160">
              <a:buFont typeface="Arial" panose="020B0604020202020204" pitchFamily="34" charset="0"/>
              <a:buChar char="•"/>
            </a:pPr>
            <a:r>
              <a:rPr lang="en-US" dirty="0">
                <a:solidFill>
                  <a:schemeClr val="bg1"/>
                </a:solidFill>
                <a:latin typeface="Georgia" pitchFamily="18" charset="0"/>
              </a:rPr>
              <a:t>For example, our regression analysis may result that m = 3 and B = 100</a:t>
            </a:r>
            <a:r>
              <a:rPr lang="en-US" dirty="0" smtClean="0">
                <a:solidFill>
                  <a:schemeClr val="bg1"/>
                </a:solidFill>
                <a:latin typeface="Georgia" pitchFamily="18" charset="0"/>
              </a:rPr>
              <a:t>. Using </a:t>
            </a:r>
            <a:r>
              <a:rPr lang="en-US" dirty="0">
                <a:solidFill>
                  <a:schemeClr val="bg1"/>
                </a:solidFill>
                <a:latin typeface="Georgia" pitchFamily="18" charset="0"/>
              </a:rPr>
              <a:t>this quantified relationship, we can input values of X to predict values of Y which we don’t have in our dataset</a:t>
            </a:r>
            <a:r>
              <a:rPr lang="en-US" dirty="0" smtClean="0">
                <a:solidFill>
                  <a:schemeClr val="bg1"/>
                </a:solidFill>
                <a:latin typeface="Georgia" pitchFamily="18" charset="0"/>
              </a:rPr>
              <a:t>. </a:t>
            </a:r>
            <a:endParaRPr lang="en-US" dirty="0">
              <a:solidFill>
                <a:schemeClr val="bg1"/>
              </a:solidFill>
              <a:latin typeface="Georgia" pitchFamily="18" charset="0"/>
            </a:endParaRPr>
          </a:p>
          <a:p>
            <a:pPr marL="274320" lvl="1" indent="-137160">
              <a:buFont typeface="Georgia" panose="02040502050405020303" pitchFamily="18" charset="0"/>
              <a:buChar char="-"/>
            </a:pPr>
            <a:r>
              <a:rPr lang="en-US" dirty="0">
                <a:solidFill>
                  <a:schemeClr val="bg1"/>
                </a:solidFill>
                <a:latin typeface="Georgia" pitchFamily="18" charset="0"/>
              </a:rPr>
              <a:t>For example, if we input a value of 100 for X, we can use this quantified relationship to produce a value of 400 for Y.</a:t>
            </a:r>
          </a:p>
          <a:p>
            <a:pPr marL="137160" indent="-137160">
              <a:buFont typeface="Arial" panose="020B0604020202020204" pitchFamily="34" charset="0"/>
              <a:buChar char="•"/>
            </a:pPr>
            <a:r>
              <a:rPr lang="en-US" dirty="0">
                <a:solidFill>
                  <a:schemeClr val="bg1"/>
                </a:solidFill>
                <a:latin typeface="Georgia" pitchFamily="18" charset="0"/>
              </a:rPr>
              <a:t>We will explore regression analysis in a simplified example</a:t>
            </a:r>
            <a:r>
              <a:rPr lang="en-US" dirty="0" smtClean="0">
                <a:solidFill>
                  <a:schemeClr val="bg1"/>
                </a:solidFill>
                <a:latin typeface="Georgia" pitchFamily="18" charset="0"/>
              </a:rPr>
              <a:t>. First</a:t>
            </a:r>
            <a:r>
              <a:rPr lang="en-US" dirty="0">
                <a:solidFill>
                  <a:schemeClr val="bg1"/>
                </a:solidFill>
                <a:latin typeface="Georgia" pitchFamily="18" charset="0"/>
              </a:rPr>
              <a:t>, though, we must develop a thesis (or hypothesis</a:t>
            </a:r>
            <a:r>
              <a:rPr lang="en-US" dirty="0" smtClean="0">
                <a:solidFill>
                  <a:schemeClr val="bg1"/>
                </a:solidFill>
                <a:latin typeface="Georgia" pitchFamily="18" charset="0"/>
              </a:rPr>
              <a:t>)</a:t>
            </a:r>
            <a:br>
              <a:rPr lang="en-US" dirty="0" smtClean="0">
                <a:solidFill>
                  <a:schemeClr val="bg1"/>
                </a:solidFill>
                <a:latin typeface="Georgia" pitchFamily="18" charset="0"/>
              </a:rPr>
            </a:br>
            <a:r>
              <a:rPr lang="en-US" dirty="0" smtClean="0">
                <a:solidFill>
                  <a:schemeClr val="bg1"/>
                </a:solidFill>
                <a:latin typeface="Georgia" pitchFamily="18" charset="0"/>
              </a:rPr>
              <a:t>for </a:t>
            </a:r>
            <a:r>
              <a:rPr lang="en-US" dirty="0">
                <a:solidFill>
                  <a:schemeClr val="bg1"/>
                </a:solidFill>
                <a:latin typeface="Georgia" pitchFamily="18" charset="0"/>
              </a:rPr>
              <a:t>our forecasting relationship.</a:t>
            </a:r>
          </a:p>
        </p:txBody>
      </p:sp>
    </p:spTree>
    <p:custDataLst>
      <p:tags r:id="rId1"/>
    </p:custDataLst>
    <p:extLst>
      <p:ext uri="{BB962C8B-B14F-4D97-AF65-F5344CB8AC3E}">
        <p14:creationId xmlns:p14="http://schemas.microsoft.com/office/powerpoint/2010/main" val="2069145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ltGray">
          <a:xfrm>
            <a:off x="4741786" y="808093"/>
            <a:ext cx="4135514" cy="4030839"/>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Statistical forecasting key concepts</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6</a:t>
            </a:fld>
            <a:endParaRPr lang="en-GB" dirty="0"/>
          </a:p>
        </p:txBody>
      </p:sp>
      <p:sp>
        <p:nvSpPr>
          <p:cNvPr id="86" name="Rectangle 85"/>
          <p:cNvSpPr/>
          <p:nvPr/>
        </p:nvSpPr>
        <p:spPr bwMode="ltGray">
          <a:xfrm>
            <a:off x="251225" y="821834"/>
            <a:ext cx="4255644" cy="4017098"/>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852384"/>
            <a:ext cx="2189215"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itchFamily="18" charset="0"/>
              </a:rPr>
              <a:t>Y-intercept</a:t>
            </a:r>
            <a:endParaRPr lang="en-GB" sz="1600" b="1" i="1" dirty="0">
              <a:solidFill>
                <a:schemeClr val="bg1"/>
              </a:solidFill>
              <a:latin typeface="Georgia" pitchFamily="18" charset="0"/>
            </a:endParaRPr>
          </a:p>
        </p:txBody>
      </p:sp>
      <p:sp>
        <p:nvSpPr>
          <p:cNvPr id="36" name="TextBox 35"/>
          <p:cNvSpPr txBox="1"/>
          <p:nvPr/>
        </p:nvSpPr>
        <p:spPr>
          <a:xfrm>
            <a:off x="4937376" y="841851"/>
            <a:ext cx="940895"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anose="02040502050405020303" pitchFamily="18" charset="0"/>
              </a:rPr>
              <a:t>Slope</a:t>
            </a:r>
          </a:p>
        </p:txBody>
      </p:sp>
      <p:sp>
        <p:nvSpPr>
          <p:cNvPr id="23" name="Freeform 201"/>
          <p:cNvSpPr>
            <a:spLocks noEditPoints="1"/>
          </p:cNvSpPr>
          <p:nvPr/>
        </p:nvSpPr>
        <p:spPr bwMode="auto">
          <a:xfrm>
            <a:off x="3948002" y="4247857"/>
            <a:ext cx="398190" cy="283985"/>
          </a:xfrm>
          <a:custGeom>
            <a:avLst/>
            <a:gdLst>
              <a:gd name="T0" fmla="*/ 67 w 812"/>
              <a:gd name="T1" fmla="*/ 0 h 576"/>
              <a:gd name="T2" fmla="*/ 30 w 812"/>
              <a:gd name="T3" fmla="*/ 12 h 576"/>
              <a:gd name="T4" fmla="*/ 5 w 812"/>
              <a:gd name="T5" fmla="*/ 43 h 576"/>
              <a:gd name="T6" fmla="*/ 0 w 812"/>
              <a:gd name="T7" fmla="*/ 390 h 576"/>
              <a:gd name="T8" fmla="*/ 5 w 812"/>
              <a:gd name="T9" fmla="*/ 416 h 576"/>
              <a:gd name="T10" fmla="*/ 30 w 812"/>
              <a:gd name="T11" fmla="*/ 446 h 576"/>
              <a:gd name="T12" fmla="*/ 67 w 812"/>
              <a:gd name="T13" fmla="*/ 457 h 576"/>
              <a:gd name="T14" fmla="*/ 101 w 812"/>
              <a:gd name="T15" fmla="*/ 509 h 576"/>
              <a:gd name="T16" fmla="*/ 473 w 812"/>
              <a:gd name="T17" fmla="*/ 509 h 576"/>
              <a:gd name="T18" fmla="*/ 507 w 812"/>
              <a:gd name="T19" fmla="*/ 457 h 576"/>
              <a:gd name="T20" fmla="*/ 534 w 812"/>
              <a:gd name="T21" fmla="*/ 452 h 576"/>
              <a:gd name="T22" fmla="*/ 564 w 812"/>
              <a:gd name="T23" fmla="*/ 428 h 576"/>
              <a:gd name="T24" fmla="*/ 575 w 812"/>
              <a:gd name="T25" fmla="*/ 390 h 576"/>
              <a:gd name="T26" fmla="*/ 574 w 812"/>
              <a:gd name="T27" fmla="*/ 55 h 576"/>
              <a:gd name="T28" fmla="*/ 555 w 812"/>
              <a:gd name="T29" fmla="*/ 21 h 576"/>
              <a:gd name="T30" fmla="*/ 522 w 812"/>
              <a:gd name="T31" fmla="*/ 2 h 576"/>
              <a:gd name="T32" fmla="*/ 507 w 812"/>
              <a:gd name="T33" fmla="*/ 373 h 576"/>
              <a:gd name="T34" fmla="*/ 502 w 812"/>
              <a:gd name="T35" fmla="*/ 385 h 576"/>
              <a:gd name="T36" fmla="*/ 84 w 812"/>
              <a:gd name="T37" fmla="*/ 390 h 576"/>
              <a:gd name="T38" fmla="*/ 72 w 812"/>
              <a:gd name="T39" fmla="*/ 385 h 576"/>
              <a:gd name="T40" fmla="*/ 67 w 812"/>
              <a:gd name="T41" fmla="*/ 85 h 576"/>
              <a:gd name="T42" fmla="*/ 72 w 812"/>
              <a:gd name="T43" fmla="*/ 74 h 576"/>
              <a:gd name="T44" fmla="*/ 490 w 812"/>
              <a:gd name="T45" fmla="*/ 68 h 576"/>
              <a:gd name="T46" fmla="*/ 502 w 812"/>
              <a:gd name="T47" fmla="*/ 74 h 576"/>
              <a:gd name="T48" fmla="*/ 507 w 812"/>
              <a:gd name="T49" fmla="*/ 373 h 576"/>
              <a:gd name="T50" fmla="*/ 643 w 812"/>
              <a:gd name="T51" fmla="*/ 0 h 576"/>
              <a:gd name="T52" fmla="*/ 624 w 812"/>
              <a:gd name="T53" fmla="*/ 6 h 576"/>
              <a:gd name="T54" fmla="*/ 612 w 812"/>
              <a:gd name="T55" fmla="*/ 21 h 576"/>
              <a:gd name="T56" fmla="*/ 610 w 812"/>
              <a:gd name="T57" fmla="*/ 543 h 576"/>
              <a:gd name="T58" fmla="*/ 612 w 812"/>
              <a:gd name="T59" fmla="*/ 556 h 576"/>
              <a:gd name="T60" fmla="*/ 624 w 812"/>
              <a:gd name="T61" fmla="*/ 570 h 576"/>
              <a:gd name="T62" fmla="*/ 643 w 812"/>
              <a:gd name="T63" fmla="*/ 576 h 576"/>
              <a:gd name="T64" fmla="*/ 786 w 812"/>
              <a:gd name="T65" fmla="*/ 575 h 576"/>
              <a:gd name="T66" fmla="*/ 802 w 812"/>
              <a:gd name="T67" fmla="*/ 566 h 576"/>
              <a:gd name="T68" fmla="*/ 811 w 812"/>
              <a:gd name="T69" fmla="*/ 549 h 576"/>
              <a:gd name="T70" fmla="*/ 812 w 812"/>
              <a:gd name="T71" fmla="*/ 34 h 576"/>
              <a:gd name="T72" fmla="*/ 806 w 812"/>
              <a:gd name="T73" fmla="*/ 16 h 576"/>
              <a:gd name="T74" fmla="*/ 792 w 812"/>
              <a:gd name="T75" fmla="*/ 3 h 576"/>
              <a:gd name="T76" fmla="*/ 778 w 812"/>
              <a:gd name="T77" fmla="*/ 0 h 576"/>
              <a:gd name="T78" fmla="*/ 702 w 812"/>
              <a:gd name="T79" fmla="*/ 444 h 576"/>
              <a:gd name="T80" fmla="*/ 683 w 812"/>
              <a:gd name="T81" fmla="*/ 434 h 576"/>
              <a:gd name="T82" fmla="*/ 674 w 812"/>
              <a:gd name="T83" fmla="*/ 415 h 576"/>
              <a:gd name="T84" fmla="*/ 674 w 812"/>
              <a:gd name="T85" fmla="*/ 399 h 576"/>
              <a:gd name="T86" fmla="*/ 683 w 812"/>
              <a:gd name="T87" fmla="*/ 380 h 576"/>
              <a:gd name="T88" fmla="*/ 702 w 812"/>
              <a:gd name="T89" fmla="*/ 369 h 576"/>
              <a:gd name="T90" fmla="*/ 718 w 812"/>
              <a:gd name="T91" fmla="*/ 369 h 576"/>
              <a:gd name="T92" fmla="*/ 737 w 812"/>
              <a:gd name="T93" fmla="*/ 380 h 576"/>
              <a:gd name="T94" fmla="*/ 748 w 812"/>
              <a:gd name="T95" fmla="*/ 399 h 576"/>
              <a:gd name="T96" fmla="*/ 748 w 812"/>
              <a:gd name="T97" fmla="*/ 415 h 576"/>
              <a:gd name="T98" fmla="*/ 737 w 812"/>
              <a:gd name="T99" fmla="*/ 434 h 576"/>
              <a:gd name="T100" fmla="*/ 718 w 812"/>
              <a:gd name="T101" fmla="*/ 444 h 576"/>
              <a:gd name="T102" fmla="*/ 765 w 812"/>
              <a:gd name="T103" fmla="*/ 103 h 576"/>
              <a:gd name="T104" fmla="*/ 653 w 812"/>
              <a:gd name="T105" fmla="*/ 103 h 576"/>
              <a:gd name="T106" fmla="*/ 640 w 812"/>
              <a:gd name="T107" fmla="*/ 92 h 576"/>
              <a:gd name="T108" fmla="*/ 639 w 812"/>
              <a:gd name="T109" fmla="*/ 85 h 576"/>
              <a:gd name="T110" fmla="*/ 643 w 812"/>
              <a:gd name="T111" fmla="*/ 73 h 576"/>
              <a:gd name="T112" fmla="*/ 657 w 812"/>
              <a:gd name="T113" fmla="*/ 68 h 576"/>
              <a:gd name="T114" fmla="*/ 769 w 812"/>
              <a:gd name="T115" fmla="*/ 68 h 576"/>
              <a:gd name="T116" fmla="*/ 781 w 812"/>
              <a:gd name="T117" fmla="*/ 79 h 576"/>
              <a:gd name="T118" fmla="*/ 782 w 812"/>
              <a:gd name="T119" fmla="*/ 85 h 576"/>
              <a:gd name="T120" fmla="*/ 777 w 812"/>
              <a:gd name="T121" fmla="*/ 98 h 576"/>
              <a:gd name="T122" fmla="*/ 765 w 812"/>
              <a:gd name="T123" fmla="*/ 10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2" h="576">
                <a:moveTo>
                  <a:pt x="507" y="0"/>
                </a:moveTo>
                <a:lnTo>
                  <a:pt x="67" y="0"/>
                </a:lnTo>
                <a:lnTo>
                  <a:pt x="67" y="0"/>
                </a:lnTo>
                <a:lnTo>
                  <a:pt x="54" y="2"/>
                </a:lnTo>
                <a:lnTo>
                  <a:pt x="41" y="6"/>
                </a:lnTo>
                <a:lnTo>
                  <a:pt x="30" y="12"/>
                </a:lnTo>
                <a:lnTo>
                  <a:pt x="19" y="21"/>
                </a:lnTo>
                <a:lnTo>
                  <a:pt x="12" y="31"/>
                </a:lnTo>
                <a:lnTo>
                  <a:pt x="5" y="43"/>
                </a:lnTo>
                <a:lnTo>
                  <a:pt x="1" y="55"/>
                </a:lnTo>
                <a:lnTo>
                  <a:pt x="0" y="68"/>
                </a:lnTo>
                <a:lnTo>
                  <a:pt x="0" y="390"/>
                </a:lnTo>
                <a:lnTo>
                  <a:pt x="0" y="390"/>
                </a:lnTo>
                <a:lnTo>
                  <a:pt x="1" y="404"/>
                </a:lnTo>
                <a:lnTo>
                  <a:pt x="5" y="416"/>
                </a:lnTo>
                <a:lnTo>
                  <a:pt x="12" y="428"/>
                </a:lnTo>
                <a:lnTo>
                  <a:pt x="19" y="438"/>
                </a:lnTo>
                <a:lnTo>
                  <a:pt x="30" y="446"/>
                </a:lnTo>
                <a:lnTo>
                  <a:pt x="41" y="452"/>
                </a:lnTo>
                <a:lnTo>
                  <a:pt x="54" y="456"/>
                </a:lnTo>
                <a:lnTo>
                  <a:pt x="67" y="457"/>
                </a:lnTo>
                <a:lnTo>
                  <a:pt x="237" y="457"/>
                </a:lnTo>
                <a:lnTo>
                  <a:pt x="237" y="509"/>
                </a:lnTo>
                <a:lnTo>
                  <a:pt x="101" y="509"/>
                </a:lnTo>
                <a:lnTo>
                  <a:pt x="101" y="576"/>
                </a:lnTo>
                <a:lnTo>
                  <a:pt x="473" y="576"/>
                </a:lnTo>
                <a:lnTo>
                  <a:pt x="473" y="509"/>
                </a:lnTo>
                <a:lnTo>
                  <a:pt x="339" y="509"/>
                </a:lnTo>
                <a:lnTo>
                  <a:pt x="339" y="457"/>
                </a:lnTo>
                <a:lnTo>
                  <a:pt x="507" y="457"/>
                </a:lnTo>
                <a:lnTo>
                  <a:pt x="507" y="457"/>
                </a:lnTo>
                <a:lnTo>
                  <a:pt x="522" y="456"/>
                </a:lnTo>
                <a:lnTo>
                  <a:pt x="534" y="452"/>
                </a:lnTo>
                <a:lnTo>
                  <a:pt x="546" y="446"/>
                </a:lnTo>
                <a:lnTo>
                  <a:pt x="555" y="438"/>
                </a:lnTo>
                <a:lnTo>
                  <a:pt x="564" y="428"/>
                </a:lnTo>
                <a:lnTo>
                  <a:pt x="570" y="416"/>
                </a:lnTo>
                <a:lnTo>
                  <a:pt x="574" y="404"/>
                </a:lnTo>
                <a:lnTo>
                  <a:pt x="575" y="390"/>
                </a:lnTo>
                <a:lnTo>
                  <a:pt x="575" y="68"/>
                </a:lnTo>
                <a:lnTo>
                  <a:pt x="575" y="68"/>
                </a:lnTo>
                <a:lnTo>
                  <a:pt x="574" y="55"/>
                </a:lnTo>
                <a:lnTo>
                  <a:pt x="570" y="43"/>
                </a:lnTo>
                <a:lnTo>
                  <a:pt x="564" y="31"/>
                </a:lnTo>
                <a:lnTo>
                  <a:pt x="555" y="21"/>
                </a:lnTo>
                <a:lnTo>
                  <a:pt x="546" y="12"/>
                </a:lnTo>
                <a:lnTo>
                  <a:pt x="534" y="6"/>
                </a:lnTo>
                <a:lnTo>
                  <a:pt x="522" y="2"/>
                </a:lnTo>
                <a:lnTo>
                  <a:pt x="507" y="0"/>
                </a:lnTo>
                <a:lnTo>
                  <a:pt x="507" y="0"/>
                </a:lnTo>
                <a:close/>
                <a:moveTo>
                  <a:pt x="507" y="373"/>
                </a:moveTo>
                <a:lnTo>
                  <a:pt x="507" y="373"/>
                </a:lnTo>
                <a:lnTo>
                  <a:pt x="506" y="380"/>
                </a:lnTo>
                <a:lnTo>
                  <a:pt x="502" y="385"/>
                </a:lnTo>
                <a:lnTo>
                  <a:pt x="498" y="388"/>
                </a:lnTo>
                <a:lnTo>
                  <a:pt x="490" y="390"/>
                </a:lnTo>
                <a:lnTo>
                  <a:pt x="84" y="390"/>
                </a:lnTo>
                <a:lnTo>
                  <a:pt x="84" y="390"/>
                </a:lnTo>
                <a:lnTo>
                  <a:pt x="78" y="388"/>
                </a:lnTo>
                <a:lnTo>
                  <a:pt x="72" y="385"/>
                </a:lnTo>
                <a:lnTo>
                  <a:pt x="69" y="380"/>
                </a:lnTo>
                <a:lnTo>
                  <a:pt x="67" y="373"/>
                </a:lnTo>
                <a:lnTo>
                  <a:pt x="67" y="85"/>
                </a:lnTo>
                <a:lnTo>
                  <a:pt x="67" y="85"/>
                </a:lnTo>
                <a:lnTo>
                  <a:pt x="69" y="79"/>
                </a:lnTo>
                <a:lnTo>
                  <a:pt x="72" y="74"/>
                </a:lnTo>
                <a:lnTo>
                  <a:pt x="78" y="70"/>
                </a:lnTo>
                <a:lnTo>
                  <a:pt x="84" y="68"/>
                </a:lnTo>
                <a:lnTo>
                  <a:pt x="490" y="68"/>
                </a:lnTo>
                <a:lnTo>
                  <a:pt x="490" y="68"/>
                </a:lnTo>
                <a:lnTo>
                  <a:pt x="498" y="70"/>
                </a:lnTo>
                <a:lnTo>
                  <a:pt x="502" y="74"/>
                </a:lnTo>
                <a:lnTo>
                  <a:pt x="506" y="79"/>
                </a:lnTo>
                <a:lnTo>
                  <a:pt x="507" y="85"/>
                </a:lnTo>
                <a:lnTo>
                  <a:pt x="507" y="373"/>
                </a:lnTo>
                <a:close/>
                <a:moveTo>
                  <a:pt x="778" y="0"/>
                </a:moveTo>
                <a:lnTo>
                  <a:pt x="643" y="0"/>
                </a:lnTo>
                <a:lnTo>
                  <a:pt x="643" y="0"/>
                </a:lnTo>
                <a:lnTo>
                  <a:pt x="636" y="2"/>
                </a:lnTo>
                <a:lnTo>
                  <a:pt x="630" y="3"/>
                </a:lnTo>
                <a:lnTo>
                  <a:pt x="624" y="6"/>
                </a:lnTo>
                <a:lnTo>
                  <a:pt x="619" y="11"/>
                </a:lnTo>
                <a:lnTo>
                  <a:pt x="614" y="16"/>
                </a:lnTo>
                <a:lnTo>
                  <a:pt x="612" y="21"/>
                </a:lnTo>
                <a:lnTo>
                  <a:pt x="610" y="28"/>
                </a:lnTo>
                <a:lnTo>
                  <a:pt x="610" y="34"/>
                </a:lnTo>
                <a:lnTo>
                  <a:pt x="610" y="543"/>
                </a:lnTo>
                <a:lnTo>
                  <a:pt x="610" y="543"/>
                </a:lnTo>
                <a:lnTo>
                  <a:pt x="610" y="549"/>
                </a:lnTo>
                <a:lnTo>
                  <a:pt x="612" y="556"/>
                </a:lnTo>
                <a:lnTo>
                  <a:pt x="614" y="561"/>
                </a:lnTo>
                <a:lnTo>
                  <a:pt x="619" y="566"/>
                </a:lnTo>
                <a:lnTo>
                  <a:pt x="624" y="570"/>
                </a:lnTo>
                <a:lnTo>
                  <a:pt x="630" y="574"/>
                </a:lnTo>
                <a:lnTo>
                  <a:pt x="636" y="575"/>
                </a:lnTo>
                <a:lnTo>
                  <a:pt x="643" y="576"/>
                </a:lnTo>
                <a:lnTo>
                  <a:pt x="778" y="576"/>
                </a:lnTo>
                <a:lnTo>
                  <a:pt x="778" y="576"/>
                </a:lnTo>
                <a:lnTo>
                  <a:pt x="786" y="575"/>
                </a:lnTo>
                <a:lnTo>
                  <a:pt x="792" y="574"/>
                </a:lnTo>
                <a:lnTo>
                  <a:pt x="798" y="570"/>
                </a:lnTo>
                <a:lnTo>
                  <a:pt x="802" y="566"/>
                </a:lnTo>
                <a:lnTo>
                  <a:pt x="806" y="561"/>
                </a:lnTo>
                <a:lnTo>
                  <a:pt x="810" y="556"/>
                </a:lnTo>
                <a:lnTo>
                  <a:pt x="811" y="549"/>
                </a:lnTo>
                <a:lnTo>
                  <a:pt x="812" y="543"/>
                </a:lnTo>
                <a:lnTo>
                  <a:pt x="812" y="34"/>
                </a:lnTo>
                <a:lnTo>
                  <a:pt x="812" y="34"/>
                </a:lnTo>
                <a:lnTo>
                  <a:pt x="811" y="28"/>
                </a:lnTo>
                <a:lnTo>
                  <a:pt x="810" y="21"/>
                </a:lnTo>
                <a:lnTo>
                  <a:pt x="806" y="16"/>
                </a:lnTo>
                <a:lnTo>
                  <a:pt x="802" y="11"/>
                </a:lnTo>
                <a:lnTo>
                  <a:pt x="798" y="6"/>
                </a:lnTo>
                <a:lnTo>
                  <a:pt x="792" y="3"/>
                </a:lnTo>
                <a:lnTo>
                  <a:pt x="786" y="2"/>
                </a:lnTo>
                <a:lnTo>
                  <a:pt x="778" y="0"/>
                </a:lnTo>
                <a:lnTo>
                  <a:pt x="778" y="0"/>
                </a:lnTo>
                <a:close/>
                <a:moveTo>
                  <a:pt x="711" y="445"/>
                </a:moveTo>
                <a:lnTo>
                  <a:pt x="711" y="445"/>
                </a:lnTo>
                <a:lnTo>
                  <a:pt x="702" y="444"/>
                </a:lnTo>
                <a:lnTo>
                  <a:pt x="695" y="441"/>
                </a:lnTo>
                <a:lnTo>
                  <a:pt x="689" y="438"/>
                </a:lnTo>
                <a:lnTo>
                  <a:pt x="683" y="434"/>
                </a:lnTo>
                <a:lnTo>
                  <a:pt x="680" y="428"/>
                </a:lnTo>
                <a:lnTo>
                  <a:pt x="676" y="422"/>
                </a:lnTo>
                <a:lnTo>
                  <a:pt x="674" y="415"/>
                </a:lnTo>
                <a:lnTo>
                  <a:pt x="672" y="406"/>
                </a:lnTo>
                <a:lnTo>
                  <a:pt x="672" y="406"/>
                </a:lnTo>
                <a:lnTo>
                  <a:pt x="674" y="399"/>
                </a:lnTo>
                <a:lnTo>
                  <a:pt x="676" y="392"/>
                </a:lnTo>
                <a:lnTo>
                  <a:pt x="680" y="386"/>
                </a:lnTo>
                <a:lnTo>
                  <a:pt x="683" y="380"/>
                </a:lnTo>
                <a:lnTo>
                  <a:pt x="689" y="375"/>
                </a:lnTo>
                <a:lnTo>
                  <a:pt x="695" y="372"/>
                </a:lnTo>
                <a:lnTo>
                  <a:pt x="702" y="369"/>
                </a:lnTo>
                <a:lnTo>
                  <a:pt x="711" y="369"/>
                </a:lnTo>
                <a:lnTo>
                  <a:pt x="711" y="369"/>
                </a:lnTo>
                <a:lnTo>
                  <a:pt x="718" y="369"/>
                </a:lnTo>
                <a:lnTo>
                  <a:pt x="725" y="372"/>
                </a:lnTo>
                <a:lnTo>
                  <a:pt x="731" y="375"/>
                </a:lnTo>
                <a:lnTo>
                  <a:pt x="737" y="380"/>
                </a:lnTo>
                <a:lnTo>
                  <a:pt x="742" y="386"/>
                </a:lnTo>
                <a:lnTo>
                  <a:pt x="746" y="392"/>
                </a:lnTo>
                <a:lnTo>
                  <a:pt x="748" y="399"/>
                </a:lnTo>
                <a:lnTo>
                  <a:pt x="748" y="406"/>
                </a:lnTo>
                <a:lnTo>
                  <a:pt x="748" y="406"/>
                </a:lnTo>
                <a:lnTo>
                  <a:pt x="748" y="415"/>
                </a:lnTo>
                <a:lnTo>
                  <a:pt x="746" y="422"/>
                </a:lnTo>
                <a:lnTo>
                  <a:pt x="742" y="428"/>
                </a:lnTo>
                <a:lnTo>
                  <a:pt x="737" y="434"/>
                </a:lnTo>
                <a:lnTo>
                  <a:pt x="731" y="438"/>
                </a:lnTo>
                <a:lnTo>
                  <a:pt x="725" y="441"/>
                </a:lnTo>
                <a:lnTo>
                  <a:pt x="718" y="444"/>
                </a:lnTo>
                <a:lnTo>
                  <a:pt x="711" y="445"/>
                </a:lnTo>
                <a:lnTo>
                  <a:pt x="711" y="445"/>
                </a:lnTo>
                <a:close/>
                <a:moveTo>
                  <a:pt x="765" y="103"/>
                </a:moveTo>
                <a:lnTo>
                  <a:pt x="657" y="103"/>
                </a:lnTo>
                <a:lnTo>
                  <a:pt x="657" y="103"/>
                </a:lnTo>
                <a:lnTo>
                  <a:pt x="653" y="103"/>
                </a:lnTo>
                <a:lnTo>
                  <a:pt x="649" y="102"/>
                </a:lnTo>
                <a:lnTo>
                  <a:pt x="643" y="98"/>
                </a:lnTo>
                <a:lnTo>
                  <a:pt x="640" y="92"/>
                </a:lnTo>
                <a:lnTo>
                  <a:pt x="639" y="90"/>
                </a:lnTo>
                <a:lnTo>
                  <a:pt x="639" y="85"/>
                </a:lnTo>
                <a:lnTo>
                  <a:pt x="639" y="85"/>
                </a:lnTo>
                <a:lnTo>
                  <a:pt x="639" y="81"/>
                </a:lnTo>
                <a:lnTo>
                  <a:pt x="640" y="79"/>
                </a:lnTo>
                <a:lnTo>
                  <a:pt x="643" y="73"/>
                </a:lnTo>
                <a:lnTo>
                  <a:pt x="649" y="69"/>
                </a:lnTo>
                <a:lnTo>
                  <a:pt x="653" y="68"/>
                </a:lnTo>
                <a:lnTo>
                  <a:pt x="657" y="68"/>
                </a:lnTo>
                <a:lnTo>
                  <a:pt x="765" y="68"/>
                </a:lnTo>
                <a:lnTo>
                  <a:pt x="765" y="68"/>
                </a:lnTo>
                <a:lnTo>
                  <a:pt x="769" y="68"/>
                </a:lnTo>
                <a:lnTo>
                  <a:pt x="771" y="69"/>
                </a:lnTo>
                <a:lnTo>
                  <a:pt x="777" y="73"/>
                </a:lnTo>
                <a:lnTo>
                  <a:pt x="781" y="79"/>
                </a:lnTo>
                <a:lnTo>
                  <a:pt x="782" y="81"/>
                </a:lnTo>
                <a:lnTo>
                  <a:pt x="782" y="85"/>
                </a:lnTo>
                <a:lnTo>
                  <a:pt x="782" y="85"/>
                </a:lnTo>
                <a:lnTo>
                  <a:pt x="782" y="90"/>
                </a:lnTo>
                <a:lnTo>
                  <a:pt x="781" y="92"/>
                </a:lnTo>
                <a:lnTo>
                  <a:pt x="777" y="98"/>
                </a:lnTo>
                <a:lnTo>
                  <a:pt x="771" y="102"/>
                </a:lnTo>
                <a:lnTo>
                  <a:pt x="769" y="103"/>
                </a:lnTo>
                <a:lnTo>
                  <a:pt x="765" y="103"/>
                </a:lnTo>
                <a:lnTo>
                  <a:pt x="765"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GB" sz="600" dirty="0">
              <a:latin typeface="Georgia" panose="02040502050405020303" pitchFamily="18" charset="0"/>
            </a:endParaRPr>
          </a:p>
        </p:txBody>
      </p:sp>
      <p:sp>
        <p:nvSpPr>
          <p:cNvPr id="29" name="TextBox 28"/>
          <p:cNvSpPr txBox="1"/>
          <p:nvPr/>
        </p:nvSpPr>
        <p:spPr>
          <a:xfrm>
            <a:off x="4804855" y="1156860"/>
            <a:ext cx="4022915" cy="1292662"/>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dirty="0">
                <a:solidFill>
                  <a:schemeClr val="bg1"/>
                </a:solidFill>
                <a:latin typeface="Georgia" pitchFamily="18" charset="0"/>
              </a:rPr>
              <a:t>The </a:t>
            </a:r>
            <a:r>
              <a:rPr lang="en-US" b="1" dirty="0">
                <a:solidFill>
                  <a:schemeClr val="bg1"/>
                </a:solidFill>
                <a:latin typeface="Georgia" pitchFamily="18" charset="0"/>
              </a:rPr>
              <a:t>slope </a:t>
            </a:r>
            <a:r>
              <a:rPr lang="en-US" dirty="0">
                <a:solidFill>
                  <a:schemeClr val="bg1"/>
                </a:solidFill>
                <a:latin typeface="Georgia" pitchFamily="18" charset="0"/>
              </a:rPr>
              <a:t>of the function is a number that describes both the direction and the steepness of the line graph of </a:t>
            </a:r>
            <a:r>
              <a:rPr lang="en-US" dirty="0" smtClean="0">
                <a:solidFill>
                  <a:schemeClr val="bg1"/>
                </a:solidFill>
                <a:latin typeface="Georgia" pitchFamily="18" charset="0"/>
              </a:rPr>
              <a:t>that function</a:t>
            </a:r>
            <a:r>
              <a:rPr lang="en-US" dirty="0">
                <a:solidFill>
                  <a:schemeClr val="bg1"/>
                </a:solidFill>
                <a:latin typeface="Georgia" pitchFamily="18" charset="0"/>
              </a:rPr>
              <a:t>.</a:t>
            </a:r>
          </a:p>
          <a:p>
            <a:pPr marL="274320" lvl="2" indent="-137160">
              <a:buFont typeface="Georgia" panose="02040502050405020303" pitchFamily="18" charset="0"/>
              <a:buChar char="-"/>
            </a:pPr>
            <a:r>
              <a:rPr lang="en-US" i="1" dirty="0" smtClean="0">
                <a:solidFill>
                  <a:schemeClr val="bg1"/>
                </a:solidFill>
                <a:latin typeface="Georgia" pitchFamily="18" charset="0"/>
              </a:rPr>
              <a:t>Implication</a:t>
            </a:r>
            <a:r>
              <a:rPr lang="en-US" i="1" dirty="0">
                <a:solidFill>
                  <a:schemeClr val="bg1"/>
                </a:solidFill>
                <a:latin typeface="Georgia" pitchFamily="18" charset="0"/>
              </a:rPr>
              <a:t>: </a:t>
            </a:r>
            <a:r>
              <a:rPr lang="en-US" dirty="0">
                <a:solidFill>
                  <a:schemeClr val="bg1"/>
                </a:solidFill>
                <a:latin typeface="Georgia" pitchFamily="18" charset="0"/>
              </a:rPr>
              <a:t>This tells us how much we expect our dependent variable to change with every 1-unit change in our independent variable.</a:t>
            </a:r>
          </a:p>
        </p:txBody>
      </p:sp>
      <p:grpSp>
        <p:nvGrpSpPr>
          <p:cNvPr id="15" name="Group 14"/>
          <p:cNvGrpSpPr/>
          <p:nvPr/>
        </p:nvGrpSpPr>
        <p:grpSpPr>
          <a:xfrm>
            <a:off x="7397577" y="2626235"/>
            <a:ext cx="1381779" cy="923500"/>
            <a:chOff x="8024686" y="1711058"/>
            <a:chExt cx="3694041" cy="2468880"/>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686" y="1711058"/>
              <a:ext cx="3694041" cy="2468880"/>
            </a:xfrm>
            <a:prstGeom prst="rect">
              <a:avLst/>
            </a:prstGeom>
          </p:spPr>
        </p:pic>
        <p:cxnSp>
          <p:nvCxnSpPr>
            <p:cNvPr id="26" name="Straight Connector 25"/>
            <p:cNvCxnSpPr/>
            <p:nvPr/>
          </p:nvCxnSpPr>
          <p:spPr>
            <a:xfrm>
              <a:off x="8738238" y="2064213"/>
              <a:ext cx="25974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38238" y="3568334"/>
              <a:ext cx="25974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758118" y="2799713"/>
              <a:ext cx="2597426"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4804855" y="2545857"/>
            <a:ext cx="2466732" cy="1003878"/>
          </a:xfrm>
          <a:prstGeom prst="rect">
            <a:avLst/>
          </a:prstGeom>
          <a:solidFill>
            <a:srgbClr val="D5D1C5"/>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 tIns="6858" rIns="20574" bIns="6858" rtlCol="0" anchor="ctr"/>
          <a:lstStyle/>
          <a:p>
            <a:r>
              <a:rPr lang="en-US" sz="1000" b="1" dirty="0">
                <a:solidFill>
                  <a:srgbClr val="000000"/>
                </a:solidFill>
                <a:latin typeface="Georgia"/>
              </a:rPr>
              <a:t>Example:</a:t>
            </a:r>
          </a:p>
          <a:p>
            <a:r>
              <a:rPr lang="en-US" sz="1000" dirty="0">
                <a:solidFill>
                  <a:srgbClr val="000000"/>
                </a:solidFill>
                <a:latin typeface="Georgia"/>
              </a:rPr>
              <a:t>Higher standard deviation and variance, correlation and r-squared values close to zero, and a zero slope</a:t>
            </a:r>
          </a:p>
          <a:p>
            <a:r>
              <a:rPr lang="en-US" sz="1000" b="1" dirty="0">
                <a:solidFill>
                  <a:srgbClr val="000000"/>
                </a:solidFill>
                <a:latin typeface="Georgia"/>
              </a:rPr>
              <a:t>Implication:</a:t>
            </a:r>
          </a:p>
          <a:p>
            <a:r>
              <a:rPr lang="en-US" sz="1000" dirty="0">
                <a:solidFill>
                  <a:srgbClr val="000000"/>
                </a:solidFill>
                <a:latin typeface="Georgia"/>
              </a:rPr>
              <a:t>Less predictive power</a:t>
            </a:r>
          </a:p>
        </p:txBody>
      </p:sp>
      <p:sp>
        <p:nvSpPr>
          <p:cNvPr id="17" name="Rectangle 16"/>
          <p:cNvSpPr/>
          <p:nvPr/>
        </p:nvSpPr>
        <p:spPr>
          <a:xfrm>
            <a:off x="6184800" y="3734259"/>
            <a:ext cx="2594556" cy="1009676"/>
          </a:xfrm>
          <a:prstGeom prst="rect">
            <a:avLst/>
          </a:prstGeom>
          <a:solidFill>
            <a:srgbClr val="D5D1C5"/>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 tIns="6858" rIns="20574" bIns="6858" rtlCol="0" anchor="ctr"/>
          <a:lstStyle/>
          <a:p>
            <a:r>
              <a:rPr lang="en-US" sz="1000" b="1" dirty="0">
                <a:solidFill>
                  <a:srgbClr val="000000"/>
                </a:solidFill>
                <a:latin typeface="Georgia"/>
              </a:rPr>
              <a:t>Example:</a:t>
            </a:r>
          </a:p>
          <a:p>
            <a:r>
              <a:rPr lang="en-US" sz="1000" dirty="0">
                <a:solidFill>
                  <a:srgbClr val="000000"/>
                </a:solidFill>
                <a:latin typeface="Georgia"/>
              </a:rPr>
              <a:t>Higher standard deviation and variance, correlation and r-squared values close to zero, and a zero slope</a:t>
            </a:r>
          </a:p>
          <a:p>
            <a:r>
              <a:rPr lang="en-US" sz="1000" b="1" dirty="0">
                <a:solidFill>
                  <a:srgbClr val="000000"/>
                </a:solidFill>
                <a:latin typeface="Georgia"/>
              </a:rPr>
              <a:t>Implication:</a:t>
            </a:r>
          </a:p>
          <a:p>
            <a:r>
              <a:rPr lang="en-US" sz="1000" dirty="0">
                <a:solidFill>
                  <a:srgbClr val="000000"/>
                </a:solidFill>
                <a:latin typeface="Georgia"/>
              </a:rPr>
              <a:t>Less predictive power</a:t>
            </a:r>
          </a:p>
        </p:txBody>
      </p:sp>
      <p:grpSp>
        <p:nvGrpSpPr>
          <p:cNvPr id="18" name="Group 17"/>
          <p:cNvGrpSpPr/>
          <p:nvPr/>
        </p:nvGrpSpPr>
        <p:grpSpPr>
          <a:xfrm>
            <a:off x="4862490" y="3718217"/>
            <a:ext cx="1206780" cy="797652"/>
            <a:chOff x="5831934" y="3887546"/>
            <a:chExt cx="3735205" cy="2468880"/>
          </a:xfrm>
        </p:grpSpPr>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1934" y="3887546"/>
              <a:ext cx="3735205" cy="2468880"/>
            </a:xfrm>
            <a:prstGeom prst="rect">
              <a:avLst/>
            </a:prstGeom>
          </p:spPr>
        </p:pic>
        <p:cxnSp>
          <p:nvCxnSpPr>
            <p:cNvPr id="20" name="Straight Connector 19"/>
            <p:cNvCxnSpPr/>
            <p:nvPr/>
          </p:nvCxnSpPr>
          <p:spPr>
            <a:xfrm flipV="1">
              <a:off x="6752045" y="4056289"/>
              <a:ext cx="1738519" cy="11284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459098" y="4665889"/>
              <a:ext cx="1738519" cy="11284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089973" y="4354463"/>
              <a:ext cx="1738519" cy="1128439"/>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15925" y="1156860"/>
            <a:ext cx="4022915" cy="2154436"/>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dirty="0">
                <a:solidFill>
                  <a:schemeClr val="bg1"/>
                </a:solidFill>
                <a:latin typeface="Georgia" pitchFamily="18" charset="0"/>
              </a:rPr>
              <a:t>The </a:t>
            </a:r>
            <a:r>
              <a:rPr lang="en-US" b="1" dirty="0">
                <a:solidFill>
                  <a:schemeClr val="bg1"/>
                </a:solidFill>
                <a:latin typeface="Georgia" pitchFamily="18" charset="0"/>
              </a:rPr>
              <a:t>Y-intercept </a:t>
            </a:r>
            <a:r>
              <a:rPr lang="en-US" dirty="0">
                <a:solidFill>
                  <a:schemeClr val="bg1"/>
                </a:solidFill>
                <a:latin typeface="Georgia" pitchFamily="18" charset="0"/>
              </a:rPr>
              <a:t>is the point where the graph of a function (or, in our case, the graph of our relationship between our two variables) intersects with the y-axis.</a:t>
            </a:r>
          </a:p>
          <a:p>
            <a:pPr marL="274320" indent="-137160">
              <a:buFont typeface="Georgia" panose="02040502050405020303" pitchFamily="18" charset="0"/>
              <a:buChar char="-"/>
            </a:pPr>
            <a:r>
              <a:rPr lang="en-US" i="1" dirty="0">
                <a:solidFill>
                  <a:schemeClr val="bg1"/>
                </a:solidFill>
                <a:latin typeface="Georgia" pitchFamily="18" charset="0"/>
              </a:rPr>
              <a:t>Implication:</a:t>
            </a:r>
            <a:r>
              <a:rPr lang="en-US" dirty="0">
                <a:solidFill>
                  <a:schemeClr val="bg1"/>
                </a:solidFill>
                <a:latin typeface="Georgia" pitchFamily="18" charset="0"/>
              </a:rPr>
              <a:t> This is the value which cannot be explained by our regression analysis, and is constant despite our measured relationship between variables. This also represents the value of our dependent variable when your independent variable is equal to zero.</a:t>
            </a:r>
          </a:p>
        </p:txBody>
      </p:sp>
    </p:spTree>
    <p:custDataLst>
      <p:tags r:id="rId1"/>
    </p:custDataLst>
    <p:extLst>
      <p:ext uri="{BB962C8B-B14F-4D97-AF65-F5344CB8AC3E}">
        <p14:creationId xmlns:p14="http://schemas.microsoft.com/office/powerpoint/2010/main" val="150432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Forecasting using linear regression – Our example</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7</a:t>
            </a:fld>
            <a:endParaRPr lang="en-GB" dirty="0"/>
          </a:p>
        </p:txBody>
      </p:sp>
      <p:sp>
        <p:nvSpPr>
          <p:cNvPr id="86" name="Rectangle 85"/>
          <p:cNvSpPr/>
          <p:nvPr/>
        </p:nvSpPr>
        <p:spPr bwMode="ltGray">
          <a:xfrm>
            <a:off x="251224" y="807856"/>
            <a:ext cx="8626076" cy="3857927"/>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838405"/>
            <a:ext cx="1956604"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itchFamily="18" charset="0"/>
              </a:rPr>
              <a:t>Linear regression</a:t>
            </a:r>
          </a:p>
        </p:txBody>
      </p:sp>
      <p:sp>
        <p:nvSpPr>
          <p:cNvPr id="28" name="TextBox 27"/>
          <p:cNvSpPr txBox="1"/>
          <p:nvPr/>
        </p:nvSpPr>
        <p:spPr>
          <a:xfrm>
            <a:off x="415925" y="1142881"/>
            <a:ext cx="8319001" cy="3231654"/>
          </a:xfrm>
          <a:prstGeom prst="rect">
            <a:avLst/>
          </a:prstGeom>
          <a:noFill/>
        </p:spPr>
        <p:txBody>
          <a:bodyPr wrap="square" lIns="0" tIns="0" rIns="0" bIns="0" rtlCol="0" anchor="t">
            <a:spAutoFit/>
          </a:bodyPr>
          <a:lstStyle/>
          <a:p>
            <a:pPr marL="137160" indent="-137160">
              <a:buFont typeface="Arial" panose="020B0604020202020204" pitchFamily="34" charset="0"/>
              <a:buChar char="•"/>
            </a:pPr>
            <a:r>
              <a:rPr lang="en-US" dirty="0">
                <a:solidFill>
                  <a:schemeClr val="bg1"/>
                </a:solidFill>
                <a:latin typeface="Georgia" pitchFamily="18" charset="0"/>
              </a:rPr>
              <a:t>Our example will be simple and explore the use of regression analysis to predict visits to a website based on the number of social media mentions of the site.</a:t>
            </a:r>
          </a:p>
          <a:p>
            <a:pPr marL="137160" indent="-137160">
              <a:buFont typeface="Arial" panose="020B0604020202020204" pitchFamily="34" charset="0"/>
              <a:buChar char="•"/>
            </a:pPr>
            <a:r>
              <a:rPr lang="en-US" dirty="0">
                <a:solidFill>
                  <a:schemeClr val="bg1"/>
                </a:solidFill>
                <a:latin typeface="Georgia" pitchFamily="18" charset="0"/>
              </a:rPr>
              <a:t>It is reasonable to think that, as mentions of a website on social media increase, the number of people who visit the site will increase and result in increased web traffic (e.g. page hits) to the site. Starting with a thesis like this is fundamental to regression analysis. </a:t>
            </a:r>
          </a:p>
          <a:p>
            <a:pPr marL="137160" indent="-137160">
              <a:buFont typeface="Arial" panose="020B0604020202020204" pitchFamily="34" charset="0"/>
              <a:buChar char="•"/>
            </a:pPr>
            <a:r>
              <a:rPr lang="en-US" dirty="0">
                <a:solidFill>
                  <a:schemeClr val="bg1"/>
                </a:solidFill>
                <a:latin typeface="Georgia" pitchFamily="18" charset="0"/>
              </a:rPr>
              <a:t>This statistical method can be used to determine if there is a correlative relationship between two variables – in our case the relationship between the number of social media mentions (the independent variable) and visits to our website (the dependent variable</a:t>
            </a:r>
            <a:r>
              <a:rPr lang="en-US" dirty="0" smtClean="0">
                <a:solidFill>
                  <a:schemeClr val="bg1"/>
                </a:solidFill>
                <a:latin typeface="Georgia" pitchFamily="18" charset="0"/>
              </a:rPr>
              <a:t>). We </a:t>
            </a:r>
            <a:r>
              <a:rPr lang="en-US" dirty="0">
                <a:solidFill>
                  <a:schemeClr val="bg1"/>
                </a:solidFill>
                <a:latin typeface="Georgia" pitchFamily="18" charset="0"/>
              </a:rPr>
              <a:t>have measures of the strength of this relationship which we will discuss later</a:t>
            </a:r>
            <a:r>
              <a:rPr lang="en-US" dirty="0" smtClean="0">
                <a:solidFill>
                  <a:schemeClr val="bg1"/>
                </a:solidFill>
                <a:latin typeface="Georgia" pitchFamily="18" charset="0"/>
              </a:rPr>
              <a:t>. If </a:t>
            </a:r>
            <a:r>
              <a:rPr lang="en-US" dirty="0">
                <a:solidFill>
                  <a:schemeClr val="bg1"/>
                </a:solidFill>
                <a:latin typeface="Georgia" pitchFamily="18" charset="0"/>
              </a:rPr>
              <a:t>these measures indicates a strong relationship, we can conclude that social media mentions and visits to our website are related.</a:t>
            </a:r>
          </a:p>
          <a:p>
            <a:pPr marL="137160" indent="-137160">
              <a:buFont typeface="Arial" panose="020B0604020202020204" pitchFamily="34" charset="0"/>
              <a:buChar char="•"/>
            </a:pPr>
            <a:r>
              <a:rPr lang="en-US" dirty="0">
                <a:solidFill>
                  <a:schemeClr val="bg1"/>
                </a:solidFill>
                <a:latin typeface="Georgia" pitchFamily="18" charset="0"/>
              </a:rPr>
              <a:t>A strong relationship determined via linear regression analysis does not, however, imply a causal relationship between the two variables</a:t>
            </a:r>
            <a:r>
              <a:rPr lang="en-US" dirty="0" smtClean="0">
                <a:solidFill>
                  <a:schemeClr val="bg1"/>
                </a:solidFill>
                <a:latin typeface="Georgia" pitchFamily="18" charset="0"/>
              </a:rPr>
              <a:t>. Said </a:t>
            </a:r>
            <a:r>
              <a:rPr lang="en-US" dirty="0">
                <a:solidFill>
                  <a:schemeClr val="bg1"/>
                </a:solidFill>
                <a:latin typeface="Georgia" pitchFamily="18" charset="0"/>
              </a:rPr>
              <a:t>differently, </a:t>
            </a:r>
            <a:r>
              <a:rPr lang="en-US" b="1" dirty="0">
                <a:solidFill>
                  <a:schemeClr val="bg1"/>
                </a:solidFill>
                <a:latin typeface="Georgia" pitchFamily="18" charset="0"/>
              </a:rPr>
              <a:t>it does not imply that traffic increased to our website </a:t>
            </a:r>
            <a:r>
              <a:rPr lang="en-US" b="1" i="1" dirty="0">
                <a:solidFill>
                  <a:schemeClr val="bg1"/>
                </a:solidFill>
                <a:latin typeface="Georgia" pitchFamily="18" charset="0"/>
              </a:rPr>
              <a:t>because of </a:t>
            </a:r>
            <a:r>
              <a:rPr lang="en-US" b="1" dirty="0">
                <a:solidFill>
                  <a:schemeClr val="bg1"/>
                </a:solidFill>
                <a:latin typeface="Georgia" pitchFamily="18" charset="0"/>
              </a:rPr>
              <a:t>social media mentions </a:t>
            </a:r>
            <a:r>
              <a:rPr lang="en-US" dirty="0">
                <a:solidFill>
                  <a:schemeClr val="bg1"/>
                </a:solidFill>
                <a:latin typeface="Georgia" pitchFamily="18" charset="0"/>
              </a:rPr>
              <a:t>but, </a:t>
            </a:r>
            <a:r>
              <a:rPr lang="en-US" b="1" dirty="0">
                <a:solidFill>
                  <a:schemeClr val="bg1"/>
                </a:solidFill>
                <a:latin typeface="Georgia" pitchFamily="18" charset="0"/>
              </a:rPr>
              <a:t>rather, that increased web traffic to our website </a:t>
            </a:r>
            <a:r>
              <a:rPr lang="en-US" b="1" i="1" dirty="0">
                <a:solidFill>
                  <a:schemeClr val="bg1"/>
                </a:solidFill>
                <a:latin typeface="Georgia" pitchFamily="18" charset="0"/>
              </a:rPr>
              <a:t>tends to increase with</a:t>
            </a:r>
            <a:r>
              <a:rPr lang="en-US" b="1" dirty="0">
                <a:solidFill>
                  <a:schemeClr val="bg1"/>
                </a:solidFill>
                <a:latin typeface="Georgia" pitchFamily="18" charset="0"/>
              </a:rPr>
              <a:t> increases in social media mentions</a:t>
            </a:r>
            <a:r>
              <a:rPr lang="en-US" b="1" dirty="0" smtClean="0">
                <a:solidFill>
                  <a:schemeClr val="bg1"/>
                </a:solidFill>
                <a:latin typeface="Georgia" pitchFamily="18" charset="0"/>
              </a:rPr>
              <a:t>.</a:t>
            </a:r>
            <a:r>
              <a:rPr lang="en-US" dirty="0" smtClean="0">
                <a:solidFill>
                  <a:schemeClr val="bg1"/>
                </a:solidFill>
                <a:latin typeface="Georgia" pitchFamily="18" charset="0"/>
              </a:rPr>
              <a:t> This </a:t>
            </a:r>
            <a:r>
              <a:rPr lang="en-US" dirty="0">
                <a:solidFill>
                  <a:schemeClr val="bg1"/>
                </a:solidFill>
                <a:latin typeface="Georgia" pitchFamily="18" charset="0"/>
              </a:rPr>
              <a:t>is an important distinction, though </a:t>
            </a:r>
            <a:r>
              <a:rPr lang="en-US" dirty="0" smtClean="0">
                <a:solidFill>
                  <a:schemeClr val="bg1"/>
                </a:solidFill>
                <a:latin typeface="Georgia" pitchFamily="18" charset="0"/>
              </a:rPr>
              <a:t>causal analysis </a:t>
            </a:r>
            <a:r>
              <a:rPr lang="en-US" dirty="0">
                <a:solidFill>
                  <a:schemeClr val="bg1"/>
                </a:solidFill>
                <a:latin typeface="Georgia" pitchFamily="18" charset="0"/>
              </a:rPr>
              <a:t>is beyond the scope of this module.</a:t>
            </a:r>
          </a:p>
        </p:txBody>
      </p:sp>
    </p:spTree>
    <p:custDataLst>
      <p:tags r:id="rId1"/>
    </p:custDataLst>
    <p:extLst>
      <p:ext uri="{BB962C8B-B14F-4D97-AF65-F5344CB8AC3E}">
        <p14:creationId xmlns:p14="http://schemas.microsoft.com/office/powerpoint/2010/main" val="238798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Excel Analysis ToolPak Required</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8</a:t>
            </a:fld>
            <a:endParaRPr lang="en-GB" dirty="0"/>
          </a:p>
        </p:txBody>
      </p:sp>
      <p:sp>
        <p:nvSpPr>
          <p:cNvPr id="86" name="Rectangle 85"/>
          <p:cNvSpPr/>
          <p:nvPr/>
        </p:nvSpPr>
        <p:spPr bwMode="ltGray">
          <a:xfrm>
            <a:off x="251224" y="745331"/>
            <a:ext cx="8626075" cy="3904820"/>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5" y="775879"/>
            <a:ext cx="1956604" cy="238343"/>
          </a:xfrm>
          <a:prstGeom prst="rect">
            <a:avLst/>
          </a:prstGeom>
          <a:noFill/>
        </p:spPr>
        <p:txBody>
          <a:bodyPr wrap="square" lIns="0" tIns="0" rIns="0" bIns="0" rtlCol="0" anchor="t">
            <a:noAutofit/>
          </a:bodyPr>
          <a:lstStyle/>
          <a:p>
            <a:pPr>
              <a:spcAft>
                <a:spcPts val="900"/>
              </a:spcAft>
            </a:pPr>
            <a:r>
              <a:rPr lang="en-GB" sz="1600" b="1" i="1" dirty="0" smtClean="0">
                <a:solidFill>
                  <a:schemeClr val="bg1"/>
                </a:solidFill>
                <a:latin typeface="Georgia" pitchFamily="18" charset="0"/>
              </a:rPr>
              <a:t>ToolPak</a:t>
            </a:r>
            <a:endParaRPr lang="en-GB" sz="1600" b="1" i="1" dirty="0">
              <a:solidFill>
                <a:schemeClr val="bg1"/>
              </a:solidFill>
              <a:latin typeface="Georgia" pitchFamily="18" charset="0"/>
            </a:endParaRPr>
          </a:p>
        </p:txBody>
      </p:sp>
      <p:sp>
        <p:nvSpPr>
          <p:cNvPr id="28" name="TextBox 27"/>
          <p:cNvSpPr txBox="1"/>
          <p:nvPr/>
        </p:nvSpPr>
        <p:spPr>
          <a:xfrm>
            <a:off x="415925" y="1080355"/>
            <a:ext cx="8359107" cy="1369606"/>
          </a:xfrm>
          <a:prstGeom prst="rect">
            <a:avLst/>
          </a:prstGeom>
          <a:noFill/>
        </p:spPr>
        <p:txBody>
          <a:bodyPr wrap="square" lIns="0" tIns="0" rIns="0" bIns="0" rtlCol="0" anchor="t">
            <a:spAutoFit/>
          </a:bodyPr>
          <a:lstStyle/>
          <a:p>
            <a:pPr marL="137160" indent="-137160">
              <a:spcAft>
                <a:spcPts val="300"/>
              </a:spcAft>
              <a:buFont typeface="Arial" panose="020B0604020202020204" pitchFamily="34" charset="0"/>
              <a:buChar char="•"/>
            </a:pPr>
            <a:r>
              <a:rPr lang="en-US" dirty="0">
                <a:solidFill>
                  <a:schemeClr val="bg1"/>
                </a:solidFill>
                <a:latin typeface="Georgia" pitchFamily="18" charset="0"/>
              </a:rPr>
              <a:t>In order to complete the exercises in this week’s problem set, you’ll need to enable the Analysis ToolPak in Excel</a:t>
            </a:r>
            <a:r>
              <a:rPr lang="en-US" dirty="0" smtClean="0">
                <a:solidFill>
                  <a:schemeClr val="bg1"/>
                </a:solidFill>
                <a:latin typeface="Georgia" pitchFamily="18" charset="0"/>
              </a:rPr>
              <a:t>. We’ve </a:t>
            </a:r>
            <a:r>
              <a:rPr lang="en-US" dirty="0">
                <a:solidFill>
                  <a:schemeClr val="bg1"/>
                </a:solidFill>
                <a:latin typeface="Georgia" pitchFamily="18" charset="0"/>
              </a:rPr>
              <a:t>included a link to instructions on how to do this in the reference materials</a:t>
            </a:r>
            <a:r>
              <a:rPr lang="en-US" dirty="0" smtClean="0">
                <a:solidFill>
                  <a:schemeClr val="bg1"/>
                </a:solidFill>
                <a:latin typeface="Georgia" pitchFamily="18" charset="0"/>
              </a:rPr>
              <a:t>. </a:t>
            </a:r>
            <a:endParaRPr lang="en-US" dirty="0">
              <a:solidFill>
                <a:schemeClr val="bg1"/>
              </a:solidFill>
              <a:latin typeface="Georgia" pitchFamily="18" charset="0"/>
            </a:endParaRPr>
          </a:p>
          <a:p>
            <a:pPr marL="137160" indent="-137160">
              <a:spcAft>
                <a:spcPts val="300"/>
              </a:spcAft>
              <a:buFont typeface="Arial" panose="020B0604020202020204" pitchFamily="34" charset="0"/>
              <a:buChar char="•"/>
            </a:pPr>
            <a:r>
              <a:rPr lang="en-US" dirty="0">
                <a:solidFill>
                  <a:schemeClr val="bg1"/>
                </a:solidFill>
                <a:latin typeface="Georgia" pitchFamily="18" charset="0"/>
                <a:hlinkClick r:id="rId4"/>
              </a:rPr>
              <a:t>https://</a:t>
            </a:r>
            <a:r>
              <a:rPr lang="en-US" dirty="0" smtClean="0">
                <a:solidFill>
                  <a:schemeClr val="bg1"/>
                </a:solidFill>
                <a:latin typeface="Georgia" pitchFamily="18" charset="0"/>
                <a:hlinkClick r:id="rId4"/>
              </a:rPr>
              <a:t>support.office.com/en-us/article/Load-the-Analysis-ToolPak-6a63e598-cd6d-42e3-9317-6b40ba1a66b4</a:t>
            </a:r>
            <a:r>
              <a:rPr lang="en-US" dirty="0" smtClean="0">
                <a:solidFill>
                  <a:schemeClr val="bg1"/>
                </a:solidFill>
                <a:latin typeface="Georgia" pitchFamily="18" charset="0"/>
              </a:rPr>
              <a:t> </a:t>
            </a:r>
            <a:endParaRPr lang="en-US" dirty="0">
              <a:solidFill>
                <a:schemeClr val="bg1"/>
              </a:solidFill>
              <a:latin typeface="Georgia" pitchFamily="18" charset="0"/>
            </a:endParaRPr>
          </a:p>
          <a:p>
            <a:pPr marL="137160" indent="-137160">
              <a:spcAft>
                <a:spcPts val="300"/>
              </a:spcAft>
              <a:buFont typeface="Arial" panose="020B0604020202020204" pitchFamily="34" charset="0"/>
              <a:buChar char="•"/>
            </a:pPr>
            <a:r>
              <a:rPr lang="en-US" dirty="0">
                <a:solidFill>
                  <a:schemeClr val="bg1"/>
                </a:solidFill>
                <a:latin typeface="Georgia" pitchFamily="18" charset="0"/>
              </a:rPr>
              <a:t>Please take a moment to ensure that you have the ToolPak enabled before continuing</a:t>
            </a:r>
            <a:r>
              <a:rPr lang="en-US" dirty="0" smtClean="0">
                <a:solidFill>
                  <a:schemeClr val="bg1"/>
                </a:solidFill>
                <a:latin typeface="Georgia" pitchFamily="18" charset="0"/>
              </a:rPr>
              <a:t>. You’ll </a:t>
            </a:r>
            <a:r>
              <a:rPr lang="en-US" dirty="0">
                <a:solidFill>
                  <a:schemeClr val="bg1"/>
                </a:solidFill>
                <a:latin typeface="Georgia" pitchFamily="18" charset="0"/>
              </a:rPr>
              <a:t>know that you’ve successfully enabled the ToolPak if you see it on the Data tab of the Ribbon, as below.</a:t>
            </a:r>
          </a:p>
        </p:txBody>
      </p:sp>
      <p:pic>
        <p:nvPicPr>
          <p:cNvPr id="9" name="Picture 8"/>
          <p:cNvPicPr>
            <a:picLocks noChangeAspect="1"/>
          </p:cNvPicPr>
          <p:nvPr/>
        </p:nvPicPr>
        <p:blipFill>
          <a:blip r:embed="rId5"/>
          <a:stretch>
            <a:fillRect/>
          </a:stretch>
        </p:blipFill>
        <p:spPr>
          <a:xfrm>
            <a:off x="432834" y="2884394"/>
            <a:ext cx="8262854" cy="928474"/>
          </a:xfrm>
          <a:prstGeom prst="rect">
            <a:avLst/>
          </a:prstGeom>
          <a:solidFill>
            <a:schemeClr val="tx1"/>
          </a:solidFill>
          <a:ln>
            <a:solidFill>
              <a:schemeClr val="tx1"/>
            </a:solidFill>
          </a:ln>
        </p:spPr>
      </p:pic>
    </p:spTree>
    <p:custDataLst>
      <p:tags r:id="rId1"/>
    </p:custDataLst>
    <p:extLst>
      <p:ext uri="{BB962C8B-B14F-4D97-AF65-F5344CB8AC3E}">
        <p14:creationId xmlns:p14="http://schemas.microsoft.com/office/powerpoint/2010/main" val="698534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arallelogram 71"/>
          <p:cNvSpPr/>
          <p:nvPr/>
        </p:nvSpPr>
        <p:spPr bwMode="ltGray">
          <a:xfrm flipH="1">
            <a:off x="-5832" y="0"/>
            <a:ext cx="3712801" cy="5143500"/>
          </a:xfrm>
          <a:prstGeom prst="parallelogram">
            <a:avLst>
              <a:gd name="adj" fmla="val 77827"/>
            </a:avLst>
          </a:prstGeom>
          <a:solidFill>
            <a:srgbClr val="D5D1C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dirty="0" smtClean="0">
              <a:solidFill>
                <a:schemeClr val="bg1"/>
              </a:solidFill>
              <a:latin typeface="Georgia" pitchFamily="18" charset="0"/>
            </a:endParaRPr>
          </a:p>
        </p:txBody>
      </p:sp>
      <p:sp>
        <p:nvSpPr>
          <p:cNvPr id="69" name="Title 1"/>
          <p:cNvSpPr>
            <a:spLocks noGrp="1"/>
          </p:cNvSpPr>
          <p:nvPr>
            <p:ph type="title"/>
          </p:nvPr>
        </p:nvSpPr>
        <p:spPr>
          <a:xfrm>
            <a:off x="1178327" y="111849"/>
            <a:ext cx="7680410" cy="404406"/>
          </a:xfrm>
        </p:spPr>
        <p:txBody>
          <a:bodyPr/>
          <a:lstStyle/>
          <a:p>
            <a:r>
              <a:rPr lang="en-US" dirty="0"/>
              <a:t>Additional Reference Material</a:t>
            </a:r>
            <a:endParaRPr lang="en-GB" b="0" i="0" dirty="0" smtClean="0"/>
          </a:p>
        </p:txBody>
      </p:sp>
      <p:sp>
        <p:nvSpPr>
          <p:cNvPr id="70" name="Slide Number Placeholder 6"/>
          <p:cNvSpPr>
            <a:spLocks noGrp="1"/>
          </p:cNvSpPr>
          <p:nvPr>
            <p:ph type="sldNum" sz="quarter" idx="4"/>
          </p:nvPr>
        </p:nvSpPr>
        <p:spPr>
          <a:xfrm>
            <a:off x="7285591" y="4995240"/>
            <a:ext cx="1782233" cy="148260"/>
          </a:xfrm>
        </p:spPr>
        <p:txBody>
          <a:bodyPr/>
          <a:lstStyle/>
          <a:p>
            <a:fld id="{FEBD7F86-1881-4698-8703-FB80B0800997}" type="slidenum">
              <a:rPr lang="en-GB" smtClean="0"/>
              <a:pPr/>
              <a:t>9</a:t>
            </a:fld>
            <a:endParaRPr lang="en-GB" dirty="0"/>
          </a:p>
        </p:txBody>
      </p:sp>
      <p:sp>
        <p:nvSpPr>
          <p:cNvPr id="86" name="Rectangle 85"/>
          <p:cNvSpPr/>
          <p:nvPr/>
        </p:nvSpPr>
        <p:spPr bwMode="ltGray">
          <a:xfrm>
            <a:off x="251224" y="768779"/>
            <a:ext cx="8626075" cy="2818481"/>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GB" sz="600" dirty="0" smtClean="0">
              <a:solidFill>
                <a:schemeClr val="bg1"/>
              </a:solidFill>
              <a:latin typeface="Georgia" panose="02040502050405020303" pitchFamily="18" charset="0"/>
            </a:endParaRPr>
          </a:p>
        </p:txBody>
      </p:sp>
      <p:sp>
        <p:nvSpPr>
          <p:cNvPr id="35" name="TextBox 34"/>
          <p:cNvSpPr txBox="1"/>
          <p:nvPr/>
        </p:nvSpPr>
        <p:spPr>
          <a:xfrm>
            <a:off x="401584" y="799328"/>
            <a:ext cx="2576077" cy="238343"/>
          </a:xfrm>
          <a:prstGeom prst="rect">
            <a:avLst/>
          </a:prstGeom>
          <a:noFill/>
        </p:spPr>
        <p:txBody>
          <a:bodyPr wrap="square" lIns="0" tIns="0" rIns="0" bIns="0" rtlCol="0" anchor="t">
            <a:noAutofit/>
          </a:bodyPr>
          <a:lstStyle/>
          <a:p>
            <a:pPr>
              <a:spcAft>
                <a:spcPts val="900"/>
              </a:spcAft>
            </a:pPr>
            <a:r>
              <a:rPr lang="en-GB" sz="1600" b="1" i="1" dirty="0">
                <a:solidFill>
                  <a:schemeClr val="bg1"/>
                </a:solidFill>
                <a:latin typeface="Georgia" pitchFamily="18" charset="0"/>
              </a:rPr>
              <a:t>Reference Material</a:t>
            </a:r>
            <a:endParaRPr lang="en-GB" sz="1600" b="1" i="1" dirty="0" smtClean="0">
              <a:solidFill>
                <a:schemeClr val="bg1"/>
              </a:solidFill>
              <a:latin typeface="Georgia" pitchFamily="18" charset="0"/>
            </a:endParaRPr>
          </a:p>
        </p:txBody>
      </p:sp>
      <p:sp>
        <p:nvSpPr>
          <p:cNvPr id="28" name="TextBox 27"/>
          <p:cNvSpPr txBox="1"/>
          <p:nvPr/>
        </p:nvSpPr>
        <p:spPr>
          <a:xfrm>
            <a:off x="415925" y="1103804"/>
            <a:ext cx="8359107" cy="2185214"/>
          </a:xfrm>
          <a:prstGeom prst="rect">
            <a:avLst/>
          </a:prstGeom>
          <a:noFill/>
        </p:spPr>
        <p:txBody>
          <a:bodyPr wrap="square" lIns="0" tIns="0" rIns="0" bIns="0" rtlCol="0" anchor="t">
            <a:spAutoFit/>
          </a:bodyPr>
          <a:lstStyle/>
          <a:p>
            <a:pPr>
              <a:spcAft>
                <a:spcPts val="600"/>
              </a:spcAft>
            </a:pPr>
            <a:r>
              <a:rPr lang="en-US" dirty="0">
                <a:solidFill>
                  <a:schemeClr val="bg1"/>
                </a:solidFill>
                <a:latin typeface="Georgia" pitchFamily="18" charset="0"/>
                <a:hlinkClick r:id="rId4"/>
              </a:rPr>
              <a:t>https://</a:t>
            </a:r>
            <a:r>
              <a:rPr lang="en-US" dirty="0" smtClean="0">
                <a:solidFill>
                  <a:schemeClr val="bg1"/>
                </a:solidFill>
                <a:latin typeface="Georgia" pitchFamily="18" charset="0"/>
                <a:hlinkClick r:id="rId4"/>
              </a:rPr>
              <a:t>en.wikipedia.org/wiki/Variance</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5"/>
              </a:rPr>
              <a:t>https://</a:t>
            </a:r>
            <a:r>
              <a:rPr lang="en-US" dirty="0" smtClean="0">
                <a:solidFill>
                  <a:schemeClr val="bg1"/>
                </a:solidFill>
                <a:latin typeface="Georgia" pitchFamily="18" charset="0"/>
                <a:hlinkClick r:id="rId5"/>
              </a:rPr>
              <a:t>en.wikipedia.org/wiki/Standard_deviation</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6"/>
              </a:rPr>
              <a:t>https://</a:t>
            </a:r>
            <a:r>
              <a:rPr lang="en-US" dirty="0" smtClean="0">
                <a:solidFill>
                  <a:schemeClr val="bg1"/>
                </a:solidFill>
                <a:latin typeface="Georgia" pitchFamily="18" charset="0"/>
                <a:hlinkClick r:id="rId6"/>
              </a:rPr>
              <a:t>en.wikipedia.org/wiki/Covariance</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7"/>
              </a:rPr>
              <a:t>https://</a:t>
            </a:r>
            <a:r>
              <a:rPr lang="en-US" dirty="0" smtClean="0">
                <a:solidFill>
                  <a:schemeClr val="bg1"/>
                </a:solidFill>
                <a:latin typeface="Georgia" pitchFamily="18" charset="0"/>
                <a:hlinkClick r:id="rId7"/>
              </a:rPr>
              <a:t>en.wikipedia.org/wiki/Correlation_and_dependence</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8"/>
              </a:rPr>
              <a:t>https://</a:t>
            </a:r>
            <a:r>
              <a:rPr lang="en-US" dirty="0" smtClean="0">
                <a:solidFill>
                  <a:schemeClr val="bg1"/>
                </a:solidFill>
                <a:latin typeface="Georgia" pitchFamily="18" charset="0"/>
                <a:hlinkClick r:id="rId8"/>
              </a:rPr>
              <a:t>en.wikipedia.org/wiki/Y-intercept</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9"/>
              </a:rPr>
              <a:t>https://</a:t>
            </a:r>
            <a:r>
              <a:rPr lang="en-US" dirty="0" smtClean="0">
                <a:solidFill>
                  <a:schemeClr val="bg1"/>
                </a:solidFill>
                <a:latin typeface="Georgia" pitchFamily="18" charset="0"/>
                <a:hlinkClick r:id="rId9"/>
              </a:rPr>
              <a:t>en.wikipedia.org/wiki/Histogram</a:t>
            </a:r>
            <a:r>
              <a:rPr lang="en-US" dirty="0" smtClean="0">
                <a:solidFill>
                  <a:schemeClr val="bg1"/>
                </a:solidFill>
                <a:latin typeface="Georgia" pitchFamily="18" charset="0"/>
              </a:rPr>
              <a:t> </a:t>
            </a:r>
            <a:endParaRPr lang="en-US" dirty="0">
              <a:solidFill>
                <a:schemeClr val="bg1"/>
              </a:solidFill>
              <a:latin typeface="Georgia" pitchFamily="18" charset="0"/>
            </a:endParaRPr>
          </a:p>
          <a:p>
            <a:pPr>
              <a:spcAft>
                <a:spcPts val="600"/>
              </a:spcAft>
            </a:pPr>
            <a:r>
              <a:rPr lang="en-US" dirty="0">
                <a:solidFill>
                  <a:schemeClr val="bg1"/>
                </a:solidFill>
                <a:latin typeface="Georgia" pitchFamily="18" charset="0"/>
                <a:hlinkClick r:id="rId10"/>
              </a:rPr>
              <a:t>https://</a:t>
            </a:r>
            <a:r>
              <a:rPr lang="en-US" dirty="0" smtClean="0">
                <a:solidFill>
                  <a:schemeClr val="bg1"/>
                </a:solidFill>
                <a:latin typeface="Georgia" pitchFamily="18" charset="0"/>
                <a:hlinkClick r:id="rId10"/>
              </a:rPr>
              <a:t>support.office.com/en-us/article/Statistical-functions-reference-624dac86-a375-4435-bc25-76d659719ffd</a:t>
            </a:r>
            <a:r>
              <a:rPr lang="en-US" dirty="0" smtClean="0">
                <a:solidFill>
                  <a:schemeClr val="bg1"/>
                </a:solidFill>
                <a:latin typeface="Georgia" pitchFamily="18" charset="0"/>
              </a:rPr>
              <a:t> </a:t>
            </a:r>
            <a:endParaRPr lang="en-US" dirty="0">
              <a:solidFill>
                <a:schemeClr val="bg1"/>
              </a:solidFill>
              <a:latin typeface="Georgia" pitchFamily="18" charset="0"/>
            </a:endParaRPr>
          </a:p>
        </p:txBody>
      </p:sp>
    </p:spTree>
    <p:custDataLst>
      <p:tags r:id="rId1"/>
    </p:custDataLst>
    <p:extLst>
      <p:ext uri="{BB962C8B-B14F-4D97-AF65-F5344CB8AC3E}">
        <p14:creationId xmlns:p14="http://schemas.microsoft.com/office/powerpoint/2010/main" val="4122970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 name="ARTICULATE_SLIDE_THUMBNAIL_REFRESH"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wC">
  <a:themeElements>
    <a:clrScheme name="hyperlink1">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FFFFFF"/>
      </a:hlink>
      <a:folHlink>
        <a:srgbClr val="A320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11143</TotalTime>
  <Words>837</Words>
  <Application>Microsoft Office PowerPoint</Application>
  <PresentationFormat>On-screen Show (16:9)</PresentationFormat>
  <Paragraphs>83</Paragraphs>
  <Slides>9</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Courier New</vt:lpstr>
      <vt:lpstr>Georgia</vt:lpstr>
      <vt:lpstr>Noto Symbol</vt:lpstr>
      <vt:lpstr>PwC</vt:lpstr>
      <vt:lpstr>think-cell Slide</vt:lpstr>
      <vt:lpstr>Statistical forecasting overview</vt:lpstr>
      <vt:lpstr>Statistical forecasting key concepts</vt:lpstr>
      <vt:lpstr>Statistical forecasting key concepts</vt:lpstr>
      <vt:lpstr>Statistical forecasting key concepts</vt:lpstr>
      <vt:lpstr>A overview of linear regression</vt:lpstr>
      <vt:lpstr>Statistical forecasting key concepts</vt:lpstr>
      <vt:lpstr>Forecasting using linear regression – Our example</vt:lpstr>
      <vt:lpstr>Excel Analysis ToolPak Required</vt:lpstr>
      <vt:lpstr>Additional Reference Material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excel</dc:title>
  <dc:creator>Deborah Carter</dc:creator>
  <cp:lastModifiedBy>Michele Thiede</cp:lastModifiedBy>
  <cp:revision>375</cp:revision>
  <dcterms:modified xsi:type="dcterms:W3CDTF">2016-10-23T13:12:40Z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F401AECB-C230-465C-8D95-8D784E59B772</vt:lpwstr>
  </property>
  <property fmtid="{D5CDD505-2E9C-101B-9397-08002B2CF9AE}" pid="3" name="ArticulatePath">
    <vt:lpwstr>Digital Assets Problem Solving with Excel</vt:lpwstr>
  </property>
</Properties>
</file>