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87984" autoAdjust="0"/>
  </p:normalViewPr>
  <p:slideViewPr>
    <p:cSldViewPr>
      <p:cViewPr varScale="1">
        <p:scale>
          <a:sx n="76" d="100"/>
          <a:sy n="76" d="100"/>
        </p:scale>
        <p:origin x="3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Cities Covered by a Regional Office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620000" y="190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058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53200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96275" y="3952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72972" y="5290066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06190" y="582346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73157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3034" y="179653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Dayton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5885" y="226254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Beavercreek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1264" y="293953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Brookville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9278" y="384363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Hamilton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8392" y="301573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Middletown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9986" y="51816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Cincinnati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76387" y="57150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NeueLT Std Thin" panose="020B0403020202020204" pitchFamily="34" charset="0"/>
              </a:rPr>
              <a:t>Florence</a:t>
            </a:r>
            <a:endParaRPr lang="en-US" sz="1800" dirty="0">
              <a:latin typeface="HelveticaNeueLT Std Thin" panose="020B0403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01902" y="1733587"/>
            <a:ext cx="4816596" cy="48165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98421" y="1543803"/>
            <a:ext cx="4816596" cy="481659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HelveticaNeueLT Std Thin</vt:lpstr>
      <vt:lpstr>Office Theme</vt:lpstr>
      <vt:lpstr>Cities Covered by a Regional Office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101</cp:revision>
  <dcterms:created xsi:type="dcterms:W3CDTF">2016-04-19T15:42:31Z</dcterms:created>
  <dcterms:modified xsi:type="dcterms:W3CDTF">2016-10-18T14:56:43Z</dcterms:modified>
  <cp:category/>
</cp:coreProperties>
</file>