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87984" autoAdjust="0"/>
  </p:normalViewPr>
  <p:slideViewPr>
    <p:cSldViewPr>
      <p:cViewPr varScale="1">
        <p:scale>
          <a:sx n="65" d="100"/>
          <a:sy n="65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101370"/>
              </p:ext>
            </p:extLst>
          </p:nvPr>
        </p:nvGraphicFramePr>
        <p:xfrm>
          <a:off x="2247900" y="2133600"/>
          <a:ext cx="7696200" cy="270891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xmlns="" val="1661796445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xmlns="" val="221525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Period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Requirements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2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0:00 – 4:00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359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4:00 – 8:00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56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8:00 – 12:00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1442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12:00 – 16:00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191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16:00 –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084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20:00 – 24:00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3235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12020"/>
              </p:ext>
            </p:extLst>
          </p:nvPr>
        </p:nvGraphicFramePr>
        <p:xfrm>
          <a:off x="2000250" y="2133600"/>
          <a:ext cx="8191500" cy="307467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47875">
                  <a:extLst>
                    <a:ext uri="{9D8B030D-6E8A-4147-A177-3AD203B41FA5}">
                      <a16:colId xmlns:a16="http://schemas.microsoft.com/office/drawing/2014/main" xmlns="" val="1661796445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xmlns="" val="2786105747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xmlns="" val="833126609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xmlns="" val="221525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Period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Schedule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Available Staff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NeueLT Std Thin" panose="020B0403020202020204" pitchFamily="34" charset="0"/>
                        </a:rPr>
                        <a:t>Required Staff</a:t>
                      </a:r>
                      <a:endParaRPr lang="en-US" sz="2400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02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0:00 – 4:00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3359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4:00 – 8:00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4756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8:00 – 12:00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1442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12:00 – 16:00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2191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16:00 – 20:00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0844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20:00 – 24:00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3235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Scenarios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83221"/>
              </p:ext>
            </p:extLst>
          </p:nvPr>
        </p:nvGraphicFramePr>
        <p:xfrm>
          <a:off x="838200" y="2065338"/>
          <a:ext cx="10515600" cy="1432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48960826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81054509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4281110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420089812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301085353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7081388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341516916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317555517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29273713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25195547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3381055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Scenario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1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5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6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7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8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9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10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03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Requirement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30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27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31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22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35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36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34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29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9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Satisfied?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no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NeueLT Std Thin" panose="020B0403020202020204" pitchFamily="34" charset="0"/>
                        </a:rPr>
                        <a:t>yes</a:t>
                      </a:r>
                      <a:endParaRPr lang="en-US" dirty="0">
                        <a:latin typeface="HelveticaNeueLT Std Thin" panose="020B04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29231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7888" y="4191000"/>
            <a:ext cx="891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NeueLT Std Thin" panose="020B0403020202020204" pitchFamily="34" charset="0"/>
              </a:rPr>
              <a:t>50% chance of meeting the requirements with current staff schedule.</a:t>
            </a:r>
            <a:endParaRPr lang="en-US" sz="2400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at Risk (</a:t>
            </a:r>
            <a:r>
              <a:rPr lang="en-US" dirty="0" err="1" smtClean="0"/>
              <a:t>VaR</a:t>
            </a:r>
            <a:r>
              <a:rPr lang="en-US" dirty="0" smtClean="0"/>
              <a:t>)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15 employees are scheduled to start at 4 pm, then the requirements for the 4 to 8 pm period are satisfied 70% of the time.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VaR</a:t>
            </a:r>
            <a:r>
              <a:rPr lang="en-US" dirty="0"/>
              <a:t> constraint with 70</a:t>
            </a:r>
            <a:r>
              <a:rPr lang="en-US" dirty="0" smtClean="0"/>
              <a:t>% chance requires that </a:t>
            </a:r>
            <a:r>
              <a:rPr lang="en-US" dirty="0"/>
              <a:t>the constraint be satisfied </a:t>
            </a:r>
            <a:r>
              <a:rPr lang="en-US" dirty="0" smtClean="0"/>
              <a:t>70% </a:t>
            </a:r>
            <a:r>
              <a:rPr lang="en-US" dirty="0"/>
              <a:t>of the time.</a:t>
            </a:r>
          </a:p>
        </p:txBody>
      </p:sp>
    </p:spTree>
    <p:extLst>
      <p:ext uri="{BB962C8B-B14F-4D97-AF65-F5344CB8AC3E}">
        <p14:creationId xmlns:p14="http://schemas.microsoft.com/office/powerpoint/2010/main" val="24651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175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HelveticaNeueLT Std Thin</vt:lpstr>
      <vt:lpstr>Office Theme</vt:lpstr>
      <vt:lpstr>Staff Requirements</vt:lpstr>
      <vt:lpstr>Optimal Solution</vt:lpstr>
      <vt:lpstr>Requirement Scenarios</vt:lpstr>
      <vt:lpstr>Value at Risk (VaR) Constraint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116</cp:revision>
  <dcterms:created xsi:type="dcterms:W3CDTF">2016-04-19T15:42:31Z</dcterms:created>
  <dcterms:modified xsi:type="dcterms:W3CDTF">2016-10-18T14:59:12Z</dcterms:modified>
  <cp:category/>
</cp:coreProperties>
</file>