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5" autoAdjust="0"/>
    <p:restoredTop sz="87984" autoAdjust="0"/>
  </p:normalViewPr>
  <p:slideViewPr>
    <p:cSldViewPr>
      <p:cViewPr varScale="1">
        <p:scale>
          <a:sx n="76" d="100"/>
          <a:sy n="76" d="100"/>
        </p:scale>
        <p:origin x="3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7D7F7-C42D-B442-AB03-D878D18EDA5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46C2B-A507-8E4E-854D-C31DA6CC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5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4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</p:spPr>
        <p:txBody>
          <a:bodyPr/>
          <a:lstStyle>
            <a:lvl1pPr>
              <a:defRPr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4776"/>
            <a:ext cx="10515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0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>
            <a:lvl1pPr>
              <a:defRPr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5200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5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9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6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4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9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5201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fld id="{80F63127-A269-4F73-9976-6244FE8716B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fld id="{FFB8D972-A341-43FA-A8FF-A3E4B66CA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5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NeueLT Std Thin" panose="020B04030202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Investment Opportunities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091956"/>
              </p:ext>
            </p:extLst>
          </p:nvPr>
        </p:nvGraphicFramePr>
        <p:xfrm>
          <a:off x="1066800" y="2133600"/>
          <a:ext cx="9448800" cy="19583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xmlns="" val="1661796445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710450449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xmlns="" val="1658851285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xmlns="" val="2215259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HelveticaNeueLT Std Thin" panose="020B0403020202020204" pitchFamily="34" charset="0"/>
                        </a:rPr>
                        <a:t>Investment</a:t>
                      </a:r>
                      <a:endParaRPr lang="en-US" sz="2400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HelveticaNeueLT Std Thin" panose="020B0403020202020204" pitchFamily="34" charset="0"/>
                        </a:rPr>
                        <a:t>Annual Return</a:t>
                      </a:r>
                      <a:endParaRPr lang="en-US" sz="2400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HelveticaNeueLT Std Thin" panose="020B0403020202020204" pitchFamily="34" charset="0"/>
                        </a:rPr>
                        <a:t>Minimum</a:t>
                      </a:r>
                      <a:endParaRPr lang="en-US" sz="2400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HelveticaNeueLT Std Thin" panose="020B0403020202020204" pitchFamily="34" charset="0"/>
                        </a:rPr>
                        <a:t>Maximum</a:t>
                      </a:r>
                      <a:endParaRPr lang="en-US" sz="2400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026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Bonds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Uniform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 (4%,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5%)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$2,500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$5,000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3359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Stock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Lognormal (11%, 4%)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$15,000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7564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Mutual Funds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Normal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 (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8%, 1%)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$30,000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1442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Money Market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21919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5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Factors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403268"/>
              </p:ext>
            </p:extLst>
          </p:nvPr>
        </p:nvGraphicFramePr>
        <p:xfrm>
          <a:off x="1066800" y="2133600"/>
          <a:ext cx="7696200" cy="23241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848100">
                  <a:extLst>
                    <a:ext uri="{9D8B030D-6E8A-4147-A177-3AD203B41FA5}">
                      <a16:colId xmlns:a16="http://schemas.microsoft.com/office/drawing/2014/main" xmlns="" val="1661796445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xmlns="" val="710450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HelveticaNeueLT Std Thin" panose="020B0403020202020204" pitchFamily="34" charset="0"/>
                        </a:rPr>
                        <a:t>Investment</a:t>
                      </a:r>
                      <a:endParaRPr lang="en-US" sz="2400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HelveticaNeueLT Std Thin" panose="020B0403020202020204" pitchFamily="34" charset="0"/>
                        </a:rPr>
                        <a:t>Risk Factor/Dollar</a:t>
                      </a:r>
                      <a:r>
                        <a:rPr lang="en-US" sz="2400" baseline="0" dirty="0" smtClean="0">
                          <a:latin typeface="HelveticaNeueLT Std Thin" panose="020B0403020202020204" pitchFamily="34" charset="0"/>
                        </a:rPr>
                        <a:t> Invested</a:t>
                      </a:r>
                      <a:endParaRPr lang="en-US" sz="2400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026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Bonds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-0.3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3359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Stock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7564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Mutual Funds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1.8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1442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Money Market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-0.5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21919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02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7281</TotalTime>
  <Words>59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HelveticaNeueLT Std Thin</vt:lpstr>
      <vt:lpstr>Office Theme</vt:lpstr>
      <vt:lpstr>Investment Opportunities</vt:lpstr>
      <vt:lpstr>Risk Factors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Analytics to Improve Decision-Making in Business</dc:title>
  <dc:subject/>
  <dc:creator>Manuel Laguna</dc:creator>
  <cp:keywords/>
  <dc:description/>
  <cp:lastModifiedBy>Marisa Edwinson</cp:lastModifiedBy>
  <cp:revision>120</cp:revision>
  <dcterms:created xsi:type="dcterms:W3CDTF">2016-04-19T15:42:31Z</dcterms:created>
  <dcterms:modified xsi:type="dcterms:W3CDTF">2016-10-18T14:59:53Z</dcterms:modified>
  <cp:category/>
</cp:coreProperties>
</file>