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Lst>
  <p:notesMasterIdLst>
    <p:notesMasterId r:id="rId7"/>
  </p:notesMasterIdLst>
  <p:sldIdLst>
    <p:sldId id="362" r:id="rId2"/>
    <p:sldId id="412" r:id="rId3"/>
    <p:sldId id="413" r:id="rId4"/>
    <p:sldId id="414" r:id="rId5"/>
    <p:sldId id="464" r:id="rId6"/>
  </p:sldIdLst>
  <p:sldSz cx="9144000" cy="5143500" type="screen16x9"/>
  <p:notesSz cx="7315200" cy="9601200"/>
  <p:custDataLst>
    <p:tags r:id="rId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3264" userDrawn="1">
          <p15:clr>
            <a:srgbClr val="A4A3A4"/>
          </p15:clr>
        </p15:guide>
        <p15:guide id="3" orient="horz" pos="790" userDrawn="1">
          <p15:clr>
            <a:srgbClr val="A4A3A4"/>
          </p15:clr>
        </p15:guide>
        <p15:guide id="4" orient="horz" pos="2746" userDrawn="1">
          <p15:clr>
            <a:srgbClr val="A4A3A4"/>
          </p15:clr>
        </p15:guide>
        <p15:guide id="5" pos="2832" userDrawn="1">
          <p15:clr>
            <a:srgbClr val="A4A3A4"/>
          </p15:clr>
        </p15:guide>
        <p15:guide id="6" pos="2328" userDrawn="1">
          <p15:clr>
            <a:srgbClr val="A4A3A4"/>
          </p15:clr>
        </p15:guide>
        <p15:guide id="7" pos="156" userDrawn="1">
          <p15:clr>
            <a:srgbClr val="A4A3A4"/>
          </p15:clr>
        </p15:guide>
        <p15:guide id="8" pos="5592" userDrawn="1">
          <p15:clr>
            <a:srgbClr val="A4A3A4"/>
          </p15:clr>
        </p15:guide>
        <p15:guide id="9" orient="horz" pos="387" userDrawn="1">
          <p15:clr>
            <a:srgbClr val="A4A3A4"/>
          </p15:clr>
        </p15:guide>
        <p15:guide id="10" orient="horz" pos="586" userDrawn="1">
          <p15:clr>
            <a:srgbClr val="A4A3A4"/>
          </p15:clr>
        </p15:guide>
        <p15:guide id="11" orient="horz" pos="3012" userDrawn="1">
          <p15:clr>
            <a:srgbClr val="A4A3A4"/>
          </p15:clr>
        </p15:guide>
        <p15:guide id="12" pos="2928" userDrawn="1">
          <p15:clr>
            <a:srgbClr val="A4A3A4"/>
          </p15:clr>
        </p15:guide>
        <p15:guide id="13" orient="horz" pos="3204" userDrawn="1">
          <p15:clr>
            <a:srgbClr val="A4A3A4"/>
          </p15:clr>
        </p15:guide>
        <p15:guide id="14" orient="horz" pos="3132" userDrawn="1">
          <p15:clr>
            <a:srgbClr val="A4A3A4"/>
          </p15:clr>
        </p15:guide>
        <p15:guide id="15" pos="3000" userDrawn="1">
          <p15:clr>
            <a:srgbClr val="A4A3A4"/>
          </p15:clr>
        </p15:guide>
        <p15:guide id="16" pos="480" userDrawn="1">
          <p15:clr>
            <a:srgbClr val="A4A3A4"/>
          </p15:clr>
        </p15:guide>
        <p15:guide id="17" pos="2784"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Windows (US - IFS)" initials="" lastIdx="4" clrIdx="0"/>
  <p:cmAuthor id="2" name="Michele Thiede" initials="MT" lastIdx="3" clrIdx="1">
    <p:extLst>
      <p:ext uri="{19B8F6BF-5375-455C-9EA6-DF929625EA0E}">
        <p15:presenceInfo xmlns:p15="http://schemas.microsoft.com/office/powerpoint/2012/main" userId="S-1-5-21-372416507-3140574786-2943197521-3695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B8C00"/>
    <a:srgbClr val="0070C0"/>
    <a:srgbClr val="968C6D"/>
    <a:srgbClr val="006A51"/>
    <a:srgbClr val="5571B4"/>
    <a:srgbClr val="FFB600"/>
    <a:srgbClr val="000000"/>
    <a:srgbClr val="C00000"/>
    <a:srgbClr val="7D1A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4" autoAdjust="0"/>
    <p:restoredTop sz="68505" autoAdjust="0"/>
  </p:normalViewPr>
  <p:slideViewPr>
    <p:cSldViewPr snapToGrid="0">
      <p:cViewPr varScale="1">
        <p:scale>
          <a:sx n="83" d="100"/>
          <a:sy n="83" d="100"/>
        </p:scale>
        <p:origin x="930" y="84"/>
      </p:cViewPr>
      <p:guideLst>
        <p:guide orient="horz" pos="1620"/>
        <p:guide pos="3264"/>
        <p:guide orient="horz" pos="790"/>
        <p:guide orient="horz" pos="2746"/>
        <p:guide pos="2832"/>
        <p:guide pos="2328"/>
        <p:guide pos="156"/>
        <p:guide pos="5592"/>
        <p:guide orient="horz" pos="387"/>
        <p:guide orient="horz" pos="586"/>
        <p:guide orient="horz" pos="3012"/>
        <p:guide pos="2928"/>
        <p:guide orient="horz" pos="3204"/>
        <p:guide orient="horz" pos="3132"/>
        <p:guide pos="3000"/>
        <p:guide pos="480"/>
        <p:guide pos="278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3" d="100"/>
          <a:sy n="83" d="100"/>
        </p:scale>
        <p:origin x="20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169919" cy="480060"/>
          </a:xfrm>
          <a:prstGeom prst="rect">
            <a:avLst/>
          </a:prstGeom>
          <a:noFill/>
          <a:ln>
            <a:noFill/>
          </a:ln>
        </p:spPr>
        <p:txBody>
          <a:bodyPr lIns="96645" tIns="96645" rIns="96645" bIns="96645" anchor="t" anchorCtr="0"/>
          <a:lstStyle>
            <a:lvl1pPr marL="0" marR="0" lvl="0" indent="0" algn="l" rtl="0">
              <a:lnSpc>
                <a:spcPct val="100000"/>
              </a:lnSpc>
              <a:spcBef>
                <a:spcPts val="0"/>
              </a:spcBef>
              <a:spcAft>
                <a:spcPts val="0"/>
              </a:spcAft>
              <a:buClr>
                <a:srgbClr val="000000"/>
              </a:buClr>
              <a:buFont typeface="Arial"/>
              <a:buNone/>
              <a:defRPr>
                <a:latin typeface="Georgia" panose="02040502050405020303" pitchFamily="18" charset="0"/>
              </a:defRPr>
            </a:lvl1pPr>
            <a:lvl2pPr marL="483306" marR="0" lvl="1" indent="0" algn="l" rtl="0">
              <a:lnSpc>
                <a:spcPct val="100000"/>
              </a:lnSpc>
              <a:spcBef>
                <a:spcPts val="0"/>
              </a:spcBef>
              <a:spcAft>
                <a:spcPts val="0"/>
              </a:spcAft>
              <a:buClr>
                <a:srgbClr val="000000"/>
              </a:buClr>
              <a:buFont typeface="Arial"/>
              <a:buNone/>
              <a:defRPr/>
            </a:lvl2pPr>
            <a:lvl3pPr marL="966612" marR="0" lvl="2" indent="0" algn="l" rtl="0">
              <a:lnSpc>
                <a:spcPct val="100000"/>
              </a:lnSpc>
              <a:spcBef>
                <a:spcPts val="0"/>
              </a:spcBef>
              <a:spcAft>
                <a:spcPts val="0"/>
              </a:spcAft>
              <a:buClr>
                <a:srgbClr val="000000"/>
              </a:buClr>
              <a:buFont typeface="Arial"/>
              <a:buNone/>
              <a:defRPr/>
            </a:lvl3pPr>
            <a:lvl4pPr marL="1449918" marR="0" lvl="3" indent="0" algn="l" rtl="0">
              <a:lnSpc>
                <a:spcPct val="100000"/>
              </a:lnSpc>
              <a:spcBef>
                <a:spcPts val="0"/>
              </a:spcBef>
              <a:spcAft>
                <a:spcPts val="0"/>
              </a:spcAft>
              <a:buClr>
                <a:srgbClr val="000000"/>
              </a:buClr>
              <a:buFont typeface="Arial"/>
              <a:buNone/>
              <a:defRPr/>
            </a:lvl4pPr>
            <a:lvl5pPr marL="1933224" marR="0" lvl="4" indent="0" algn="l" rtl="0">
              <a:lnSpc>
                <a:spcPct val="100000"/>
              </a:lnSpc>
              <a:spcBef>
                <a:spcPts val="0"/>
              </a:spcBef>
              <a:spcAft>
                <a:spcPts val="0"/>
              </a:spcAft>
              <a:buClr>
                <a:srgbClr val="000000"/>
              </a:buClr>
              <a:buFont typeface="Arial"/>
              <a:buNone/>
              <a:defRPr/>
            </a:lvl5pPr>
            <a:lvl6pPr marL="2416531" marR="0" lvl="5" indent="0" algn="l" rtl="0">
              <a:lnSpc>
                <a:spcPct val="100000"/>
              </a:lnSpc>
              <a:spcBef>
                <a:spcPts val="0"/>
              </a:spcBef>
              <a:spcAft>
                <a:spcPts val="0"/>
              </a:spcAft>
              <a:buClr>
                <a:srgbClr val="000000"/>
              </a:buClr>
              <a:buFont typeface="Arial"/>
              <a:buNone/>
              <a:defRPr/>
            </a:lvl6pPr>
            <a:lvl7pPr marL="2899837" marR="0" lvl="6" indent="0" algn="l" rtl="0">
              <a:lnSpc>
                <a:spcPct val="100000"/>
              </a:lnSpc>
              <a:spcBef>
                <a:spcPts val="0"/>
              </a:spcBef>
              <a:spcAft>
                <a:spcPts val="0"/>
              </a:spcAft>
              <a:buClr>
                <a:srgbClr val="000000"/>
              </a:buClr>
              <a:buFont typeface="Arial"/>
              <a:buNone/>
              <a:defRPr/>
            </a:lvl7pPr>
            <a:lvl8pPr marL="3383143" marR="0" lvl="7" indent="0" algn="l" rtl="0">
              <a:lnSpc>
                <a:spcPct val="100000"/>
              </a:lnSpc>
              <a:spcBef>
                <a:spcPts val="0"/>
              </a:spcBef>
              <a:spcAft>
                <a:spcPts val="0"/>
              </a:spcAft>
              <a:buClr>
                <a:srgbClr val="000000"/>
              </a:buClr>
              <a:buFont typeface="Arial"/>
              <a:buNone/>
              <a:defRPr/>
            </a:lvl8pPr>
            <a:lvl9pPr marL="3866449" marR="0" lvl="8" indent="0" algn="l" rtl="0">
              <a:lnSpc>
                <a:spcPct val="100000"/>
              </a:lnSpc>
              <a:spcBef>
                <a:spcPts val="0"/>
              </a:spcBef>
              <a:spcAft>
                <a:spcPts val="0"/>
              </a:spcAft>
              <a:buClr>
                <a:srgbClr val="000000"/>
              </a:buClr>
              <a:buFont typeface="Arial"/>
              <a:buNone/>
              <a:defRPr/>
            </a:lvl9pPr>
          </a:lstStyle>
          <a:p>
            <a:endParaRPr lang="en-US" dirty="0"/>
          </a:p>
        </p:txBody>
      </p:sp>
      <p:sp>
        <p:nvSpPr>
          <p:cNvPr id="4" name="Shape 4"/>
          <p:cNvSpPr txBox="1">
            <a:spLocks noGrp="1"/>
          </p:cNvSpPr>
          <p:nvPr>
            <p:ph type="dt" idx="10"/>
          </p:nvPr>
        </p:nvSpPr>
        <p:spPr>
          <a:xfrm>
            <a:off x="4143587" y="0"/>
            <a:ext cx="3169919" cy="480060"/>
          </a:xfrm>
          <a:prstGeom prst="rect">
            <a:avLst/>
          </a:prstGeom>
          <a:noFill/>
          <a:ln>
            <a:noFill/>
          </a:ln>
        </p:spPr>
        <p:txBody>
          <a:bodyPr lIns="96645" tIns="96645" rIns="96645" bIns="96645" anchor="t" anchorCtr="0"/>
          <a:lstStyle>
            <a:lvl1pPr marL="0" marR="0" lvl="0" indent="0" algn="r" rtl="0">
              <a:lnSpc>
                <a:spcPct val="100000"/>
              </a:lnSpc>
              <a:spcBef>
                <a:spcPts val="0"/>
              </a:spcBef>
              <a:spcAft>
                <a:spcPts val="0"/>
              </a:spcAft>
              <a:buClr>
                <a:srgbClr val="000000"/>
              </a:buClr>
              <a:buFont typeface="Arial"/>
              <a:buNone/>
              <a:defRPr>
                <a:latin typeface="Georgia" panose="02040502050405020303" pitchFamily="18" charset="0"/>
              </a:defRPr>
            </a:lvl1pPr>
            <a:lvl2pPr marL="483306" marR="0" lvl="1" indent="0" algn="l" rtl="0">
              <a:lnSpc>
                <a:spcPct val="100000"/>
              </a:lnSpc>
              <a:spcBef>
                <a:spcPts val="0"/>
              </a:spcBef>
              <a:spcAft>
                <a:spcPts val="0"/>
              </a:spcAft>
              <a:buClr>
                <a:srgbClr val="000000"/>
              </a:buClr>
              <a:buFont typeface="Arial"/>
              <a:buNone/>
              <a:defRPr/>
            </a:lvl2pPr>
            <a:lvl3pPr marL="966612" marR="0" lvl="2" indent="0" algn="l" rtl="0">
              <a:lnSpc>
                <a:spcPct val="100000"/>
              </a:lnSpc>
              <a:spcBef>
                <a:spcPts val="0"/>
              </a:spcBef>
              <a:spcAft>
                <a:spcPts val="0"/>
              </a:spcAft>
              <a:buClr>
                <a:srgbClr val="000000"/>
              </a:buClr>
              <a:buFont typeface="Arial"/>
              <a:buNone/>
              <a:defRPr/>
            </a:lvl3pPr>
            <a:lvl4pPr marL="1449918" marR="0" lvl="3" indent="0" algn="l" rtl="0">
              <a:lnSpc>
                <a:spcPct val="100000"/>
              </a:lnSpc>
              <a:spcBef>
                <a:spcPts val="0"/>
              </a:spcBef>
              <a:spcAft>
                <a:spcPts val="0"/>
              </a:spcAft>
              <a:buClr>
                <a:srgbClr val="000000"/>
              </a:buClr>
              <a:buFont typeface="Arial"/>
              <a:buNone/>
              <a:defRPr/>
            </a:lvl4pPr>
            <a:lvl5pPr marL="1933224" marR="0" lvl="4" indent="0" algn="l" rtl="0">
              <a:lnSpc>
                <a:spcPct val="100000"/>
              </a:lnSpc>
              <a:spcBef>
                <a:spcPts val="0"/>
              </a:spcBef>
              <a:spcAft>
                <a:spcPts val="0"/>
              </a:spcAft>
              <a:buClr>
                <a:srgbClr val="000000"/>
              </a:buClr>
              <a:buFont typeface="Arial"/>
              <a:buNone/>
              <a:defRPr/>
            </a:lvl5pPr>
            <a:lvl6pPr marL="2416531" marR="0" lvl="5" indent="0" algn="l" rtl="0">
              <a:lnSpc>
                <a:spcPct val="100000"/>
              </a:lnSpc>
              <a:spcBef>
                <a:spcPts val="0"/>
              </a:spcBef>
              <a:spcAft>
                <a:spcPts val="0"/>
              </a:spcAft>
              <a:buClr>
                <a:srgbClr val="000000"/>
              </a:buClr>
              <a:buFont typeface="Arial"/>
              <a:buNone/>
              <a:defRPr/>
            </a:lvl6pPr>
            <a:lvl7pPr marL="2899837" marR="0" lvl="6" indent="0" algn="l" rtl="0">
              <a:lnSpc>
                <a:spcPct val="100000"/>
              </a:lnSpc>
              <a:spcBef>
                <a:spcPts val="0"/>
              </a:spcBef>
              <a:spcAft>
                <a:spcPts val="0"/>
              </a:spcAft>
              <a:buClr>
                <a:srgbClr val="000000"/>
              </a:buClr>
              <a:buFont typeface="Arial"/>
              <a:buNone/>
              <a:defRPr/>
            </a:lvl7pPr>
            <a:lvl8pPr marL="3383143" marR="0" lvl="7" indent="0" algn="l" rtl="0">
              <a:lnSpc>
                <a:spcPct val="100000"/>
              </a:lnSpc>
              <a:spcBef>
                <a:spcPts val="0"/>
              </a:spcBef>
              <a:spcAft>
                <a:spcPts val="0"/>
              </a:spcAft>
              <a:buClr>
                <a:srgbClr val="000000"/>
              </a:buClr>
              <a:buFont typeface="Arial"/>
              <a:buNone/>
              <a:defRPr/>
            </a:lvl8pPr>
            <a:lvl9pPr marL="3866449" marR="0" lvl="8" indent="0" algn="l" rtl="0">
              <a:lnSpc>
                <a:spcPct val="100000"/>
              </a:lnSpc>
              <a:spcBef>
                <a:spcPts val="0"/>
              </a:spcBef>
              <a:spcAft>
                <a:spcPts val="0"/>
              </a:spcAft>
              <a:buClr>
                <a:srgbClr val="000000"/>
              </a:buClr>
              <a:buFont typeface="Arial"/>
              <a:buNone/>
              <a:defRPr/>
            </a:lvl9pPr>
          </a:lstStyle>
          <a:p>
            <a:endParaRPr lang="en-US" dirty="0"/>
          </a:p>
        </p:txBody>
      </p:sp>
      <p:sp>
        <p:nvSpPr>
          <p:cNvPr id="5" name="Shape 5"/>
          <p:cNvSpPr>
            <a:spLocks noGrp="1" noRot="1" noChangeAspect="1"/>
          </p:cNvSpPr>
          <p:nvPr>
            <p:ph type="sldImg" idx="3"/>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dirty="0"/>
          </a:p>
        </p:txBody>
      </p:sp>
      <p:sp>
        <p:nvSpPr>
          <p:cNvPr id="7" name="Shape 7"/>
          <p:cNvSpPr txBox="1">
            <a:spLocks noGrp="1"/>
          </p:cNvSpPr>
          <p:nvPr>
            <p:ph type="ftr" idx="11"/>
          </p:nvPr>
        </p:nvSpPr>
        <p:spPr>
          <a:xfrm>
            <a:off x="1" y="9119474"/>
            <a:ext cx="3169919" cy="480060"/>
          </a:xfrm>
          <a:prstGeom prst="rect">
            <a:avLst/>
          </a:prstGeom>
          <a:noFill/>
          <a:ln>
            <a:noFill/>
          </a:ln>
        </p:spPr>
        <p:txBody>
          <a:bodyPr lIns="96645" tIns="96645" rIns="96645" bIns="96645" anchor="b" anchorCtr="0"/>
          <a:lstStyle>
            <a:lvl1pPr marL="0" marR="0" lvl="0" indent="0" algn="l" rtl="0">
              <a:lnSpc>
                <a:spcPct val="100000"/>
              </a:lnSpc>
              <a:spcBef>
                <a:spcPts val="0"/>
              </a:spcBef>
              <a:spcAft>
                <a:spcPts val="0"/>
              </a:spcAft>
              <a:buClr>
                <a:srgbClr val="000000"/>
              </a:buClr>
              <a:buFont typeface="Arial"/>
              <a:buNone/>
              <a:defRPr>
                <a:latin typeface="Georgia" panose="02040502050405020303" pitchFamily="18" charset="0"/>
              </a:defRPr>
            </a:lvl1pPr>
            <a:lvl2pPr marL="483306" marR="0" lvl="1" indent="0" algn="l" rtl="0">
              <a:lnSpc>
                <a:spcPct val="100000"/>
              </a:lnSpc>
              <a:spcBef>
                <a:spcPts val="0"/>
              </a:spcBef>
              <a:spcAft>
                <a:spcPts val="0"/>
              </a:spcAft>
              <a:buClr>
                <a:srgbClr val="000000"/>
              </a:buClr>
              <a:buFont typeface="Arial"/>
              <a:buNone/>
              <a:defRPr/>
            </a:lvl2pPr>
            <a:lvl3pPr marL="966612" marR="0" lvl="2" indent="0" algn="l" rtl="0">
              <a:lnSpc>
                <a:spcPct val="100000"/>
              </a:lnSpc>
              <a:spcBef>
                <a:spcPts val="0"/>
              </a:spcBef>
              <a:spcAft>
                <a:spcPts val="0"/>
              </a:spcAft>
              <a:buClr>
                <a:srgbClr val="000000"/>
              </a:buClr>
              <a:buFont typeface="Arial"/>
              <a:buNone/>
              <a:defRPr/>
            </a:lvl3pPr>
            <a:lvl4pPr marL="1449918" marR="0" lvl="3" indent="0" algn="l" rtl="0">
              <a:lnSpc>
                <a:spcPct val="100000"/>
              </a:lnSpc>
              <a:spcBef>
                <a:spcPts val="0"/>
              </a:spcBef>
              <a:spcAft>
                <a:spcPts val="0"/>
              </a:spcAft>
              <a:buClr>
                <a:srgbClr val="000000"/>
              </a:buClr>
              <a:buFont typeface="Arial"/>
              <a:buNone/>
              <a:defRPr/>
            </a:lvl4pPr>
            <a:lvl5pPr marL="1933224" marR="0" lvl="4" indent="0" algn="l" rtl="0">
              <a:lnSpc>
                <a:spcPct val="100000"/>
              </a:lnSpc>
              <a:spcBef>
                <a:spcPts val="0"/>
              </a:spcBef>
              <a:spcAft>
                <a:spcPts val="0"/>
              </a:spcAft>
              <a:buClr>
                <a:srgbClr val="000000"/>
              </a:buClr>
              <a:buFont typeface="Arial"/>
              <a:buNone/>
              <a:defRPr/>
            </a:lvl5pPr>
            <a:lvl6pPr marL="2416531" marR="0" lvl="5" indent="0" algn="l" rtl="0">
              <a:lnSpc>
                <a:spcPct val="100000"/>
              </a:lnSpc>
              <a:spcBef>
                <a:spcPts val="0"/>
              </a:spcBef>
              <a:spcAft>
                <a:spcPts val="0"/>
              </a:spcAft>
              <a:buClr>
                <a:srgbClr val="000000"/>
              </a:buClr>
              <a:buFont typeface="Arial"/>
              <a:buNone/>
              <a:defRPr/>
            </a:lvl6pPr>
            <a:lvl7pPr marL="2899837" marR="0" lvl="6" indent="0" algn="l" rtl="0">
              <a:lnSpc>
                <a:spcPct val="100000"/>
              </a:lnSpc>
              <a:spcBef>
                <a:spcPts val="0"/>
              </a:spcBef>
              <a:spcAft>
                <a:spcPts val="0"/>
              </a:spcAft>
              <a:buClr>
                <a:srgbClr val="000000"/>
              </a:buClr>
              <a:buFont typeface="Arial"/>
              <a:buNone/>
              <a:defRPr/>
            </a:lvl7pPr>
            <a:lvl8pPr marL="3383143" marR="0" lvl="7" indent="0" algn="l" rtl="0">
              <a:lnSpc>
                <a:spcPct val="100000"/>
              </a:lnSpc>
              <a:spcBef>
                <a:spcPts val="0"/>
              </a:spcBef>
              <a:spcAft>
                <a:spcPts val="0"/>
              </a:spcAft>
              <a:buClr>
                <a:srgbClr val="000000"/>
              </a:buClr>
              <a:buFont typeface="Arial"/>
              <a:buNone/>
              <a:defRPr/>
            </a:lvl8pPr>
            <a:lvl9pPr marL="3866449" marR="0" lvl="8" indent="0" algn="l" rtl="0">
              <a:lnSpc>
                <a:spcPct val="100000"/>
              </a:lnSpc>
              <a:spcBef>
                <a:spcPts val="0"/>
              </a:spcBef>
              <a:spcAft>
                <a:spcPts val="0"/>
              </a:spcAft>
              <a:buClr>
                <a:srgbClr val="000000"/>
              </a:buClr>
              <a:buFont typeface="Arial"/>
              <a:buNone/>
              <a:defRPr/>
            </a:lvl9pPr>
          </a:lstStyle>
          <a:p>
            <a:endParaRPr lang="en-US" dirty="0"/>
          </a:p>
        </p:txBody>
      </p:sp>
      <p:sp>
        <p:nvSpPr>
          <p:cNvPr id="8" name="Shape 8"/>
          <p:cNvSpPr txBox="1">
            <a:spLocks noGrp="1"/>
          </p:cNvSpPr>
          <p:nvPr>
            <p:ph type="sldNum" idx="12"/>
          </p:nvPr>
        </p:nvSpPr>
        <p:spPr>
          <a:xfrm>
            <a:off x="4143587" y="9119474"/>
            <a:ext cx="3169919" cy="480060"/>
          </a:xfrm>
          <a:prstGeom prst="rect">
            <a:avLst/>
          </a:prstGeom>
          <a:noFill/>
          <a:ln>
            <a:noFill/>
          </a:ln>
        </p:spPr>
        <p:txBody>
          <a:bodyPr lIns="96645" tIns="96645" rIns="96645" bIns="96645" anchor="b" anchorCtr="0">
            <a:noAutofit/>
          </a:bodyPr>
          <a:lstStyle/>
          <a:p>
            <a:pPr>
              <a:buClr>
                <a:srgbClr val="000000"/>
              </a:buClr>
              <a:buFont typeface="Arial"/>
              <a:buChar char="●"/>
            </a:pPr>
            <a:endParaRPr lang="en-US" smtClean="0">
              <a:latin typeface="Georgia" panose="02040502050405020303" pitchFamily="18" charset="0"/>
            </a:endParaRPr>
          </a:p>
          <a:p>
            <a:pPr marL="483306" lvl="1" indent="-93976">
              <a:buClr>
                <a:srgbClr val="000000"/>
              </a:buClr>
              <a:buFont typeface="Courier New"/>
              <a:buChar char="o"/>
            </a:pPr>
            <a:endParaRPr lang="en-US" smtClean="0">
              <a:latin typeface="Georgia" panose="02040502050405020303" pitchFamily="18" charset="0"/>
            </a:endParaRPr>
          </a:p>
          <a:p>
            <a:pPr marL="966612" lvl="2" indent="-93976">
              <a:buClr>
                <a:srgbClr val="000000"/>
              </a:buClr>
              <a:buFont typeface="Noto Symbol"/>
              <a:buChar char="▪"/>
            </a:pPr>
            <a:endParaRPr lang="en-US" smtClean="0">
              <a:latin typeface="Georgia" panose="02040502050405020303" pitchFamily="18" charset="0"/>
            </a:endParaRPr>
          </a:p>
          <a:p>
            <a:pPr marL="1449918" lvl="3" indent="-93976">
              <a:buClr>
                <a:srgbClr val="000000"/>
              </a:buClr>
              <a:buFont typeface="Arial"/>
              <a:buChar char="●"/>
            </a:pPr>
            <a:endParaRPr lang="en-US" smtClean="0">
              <a:latin typeface="Georgia" panose="02040502050405020303" pitchFamily="18" charset="0"/>
            </a:endParaRPr>
          </a:p>
          <a:p>
            <a:pPr marL="1933224" lvl="4" indent="-93976">
              <a:buClr>
                <a:srgbClr val="000000"/>
              </a:buClr>
              <a:buFont typeface="Courier New"/>
              <a:buChar char="o"/>
            </a:pPr>
            <a:endParaRPr lang="en-US" smtClean="0">
              <a:latin typeface="Georgia" panose="02040502050405020303" pitchFamily="18" charset="0"/>
            </a:endParaRPr>
          </a:p>
          <a:p>
            <a:pPr marL="2416531" lvl="5" indent="-93976">
              <a:buClr>
                <a:srgbClr val="000000"/>
              </a:buClr>
              <a:buFont typeface="Noto Symbol"/>
              <a:buChar char="▪"/>
            </a:pPr>
            <a:endParaRPr lang="en-US" smtClean="0">
              <a:latin typeface="Georgia" panose="02040502050405020303" pitchFamily="18" charset="0"/>
            </a:endParaRPr>
          </a:p>
          <a:p>
            <a:pPr marL="2899837" lvl="6" indent="-93976">
              <a:buClr>
                <a:srgbClr val="000000"/>
              </a:buClr>
              <a:buFont typeface="Arial"/>
              <a:buChar char="●"/>
            </a:pPr>
            <a:endParaRPr lang="en-US" smtClean="0">
              <a:latin typeface="Georgia" panose="02040502050405020303" pitchFamily="18" charset="0"/>
            </a:endParaRPr>
          </a:p>
          <a:p>
            <a:pPr marL="3383143" lvl="7" indent="-93976">
              <a:buClr>
                <a:srgbClr val="000000"/>
              </a:buClr>
              <a:buFont typeface="Courier New"/>
              <a:buChar char="o"/>
            </a:pPr>
            <a:endParaRPr lang="en-US" smtClean="0">
              <a:latin typeface="Georgia" panose="02040502050405020303" pitchFamily="18" charset="0"/>
            </a:endParaRPr>
          </a:p>
          <a:p>
            <a:pPr marL="3866449" lvl="8" indent="-93976">
              <a:buClr>
                <a:srgbClr val="000000"/>
              </a:buClr>
              <a:buFont typeface="Noto Symbol"/>
              <a:buChar char="▪"/>
            </a:pPr>
            <a:endParaRPr lang="en-US" dirty="0">
              <a:latin typeface="Georgia" panose="02040502050405020303" pitchFamily="18" charset="0"/>
            </a:endParaRPr>
          </a:p>
        </p:txBody>
      </p:sp>
    </p:spTree>
    <p:extLst>
      <p:ext uri="{BB962C8B-B14F-4D97-AF65-F5344CB8AC3E}">
        <p14:creationId xmlns:p14="http://schemas.microsoft.com/office/powerpoint/2010/main" val="10187139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eorgia" panose="02040502050405020303" pitchFamily="18"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 y="776288"/>
            <a:ext cx="6899275" cy="3881437"/>
          </a:xfrm>
        </p:spPr>
      </p:sp>
      <p:sp>
        <p:nvSpPr>
          <p:cNvPr id="3" name="Notes Placeholder 2"/>
          <p:cNvSpPr>
            <a:spLocks noGrp="1"/>
          </p:cNvSpPr>
          <p:nvPr>
            <p:ph type="body" idx="1"/>
          </p:nvPr>
        </p:nvSpPr>
        <p:spPr>
          <a:xfrm>
            <a:off x="731521" y="4800600"/>
            <a:ext cx="5852159" cy="432054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dirty="0"/>
          </a:p>
        </p:txBody>
      </p:sp>
    </p:spTree>
    <p:extLst>
      <p:ext uri="{BB962C8B-B14F-4D97-AF65-F5344CB8AC3E}">
        <p14:creationId xmlns:p14="http://schemas.microsoft.com/office/powerpoint/2010/main" val="16896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 y="776288"/>
            <a:ext cx="6899275" cy="3881437"/>
          </a:xfrm>
        </p:spPr>
      </p:sp>
      <p:sp>
        <p:nvSpPr>
          <p:cNvPr id="3" name="Notes Placeholder 2"/>
          <p:cNvSpPr>
            <a:spLocks noGrp="1"/>
          </p:cNvSpPr>
          <p:nvPr>
            <p:ph type="body" idx="1"/>
          </p:nvPr>
        </p:nvSpPr>
        <p:spPr>
          <a:xfrm>
            <a:off x="731521" y="4800600"/>
            <a:ext cx="5852159" cy="432054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2</a:t>
            </a:fld>
            <a:endParaRPr lang="en-GB" dirty="0"/>
          </a:p>
        </p:txBody>
      </p:sp>
    </p:spTree>
    <p:extLst>
      <p:ext uri="{BB962C8B-B14F-4D97-AF65-F5344CB8AC3E}">
        <p14:creationId xmlns:p14="http://schemas.microsoft.com/office/powerpoint/2010/main" val="554318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 y="776288"/>
            <a:ext cx="6899275" cy="3881437"/>
          </a:xfrm>
        </p:spPr>
      </p:sp>
      <p:sp>
        <p:nvSpPr>
          <p:cNvPr id="3" name="Notes Placeholder 2"/>
          <p:cNvSpPr>
            <a:spLocks noGrp="1"/>
          </p:cNvSpPr>
          <p:nvPr>
            <p:ph type="body" idx="1"/>
          </p:nvPr>
        </p:nvSpPr>
        <p:spPr>
          <a:xfrm>
            <a:off x="731521" y="4800600"/>
            <a:ext cx="5852159" cy="432054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3</a:t>
            </a:fld>
            <a:endParaRPr lang="en-GB" dirty="0"/>
          </a:p>
        </p:txBody>
      </p:sp>
    </p:spTree>
    <p:extLst>
      <p:ext uri="{BB962C8B-B14F-4D97-AF65-F5344CB8AC3E}">
        <p14:creationId xmlns:p14="http://schemas.microsoft.com/office/powerpoint/2010/main" val="242637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 y="776288"/>
            <a:ext cx="6899275" cy="3881437"/>
          </a:xfrm>
        </p:spPr>
      </p:sp>
      <p:sp>
        <p:nvSpPr>
          <p:cNvPr id="3" name="Notes Placeholder 2"/>
          <p:cNvSpPr>
            <a:spLocks noGrp="1"/>
          </p:cNvSpPr>
          <p:nvPr>
            <p:ph type="body" idx="1"/>
          </p:nvPr>
        </p:nvSpPr>
        <p:spPr>
          <a:xfrm>
            <a:off x="731521" y="4800600"/>
            <a:ext cx="5852159" cy="432054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4</a:t>
            </a:fld>
            <a:endParaRPr lang="en-GB" dirty="0"/>
          </a:p>
        </p:txBody>
      </p:sp>
    </p:spTree>
    <p:extLst>
      <p:ext uri="{BB962C8B-B14F-4D97-AF65-F5344CB8AC3E}">
        <p14:creationId xmlns:p14="http://schemas.microsoft.com/office/powerpoint/2010/main" val="391603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 y="776288"/>
            <a:ext cx="6899275" cy="3881437"/>
          </a:xfrm>
        </p:spPr>
      </p:sp>
      <p:sp>
        <p:nvSpPr>
          <p:cNvPr id="3" name="Notes Placeholder 2"/>
          <p:cNvSpPr>
            <a:spLocks noGrp="1"/>
          </p:cNvSpPr>
          <p:nvPr>
            <p:ph type="body" idx="1"/>
          </p:nvPr>
        </p:nvSpPr>
        <p:spPr>
          <a:xfrm>
            <a:off x="731521" y="4800600"/>
            <a:ext cx="5852159" cy="432054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5</a:t>
            </a:fld>
            <a:endParaRPr lang="en-GB"/>
          </a:p>
        </p:txBody>
      </p:sp>
    </p:spTree>
    <p:extLst>
      <p:ext uri="{BB962C8B-B14F-4D97-AF65-F5344CB8AC3E}">
        <p14:creationId xmlns:p14="http://schemas.microsoft.com/office/powerpoint/2010/main" val="772459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Shape 31"/>
        <p:cNvGrpSpPr/>
        <p:nvPr/>
      </p:nvGrpSpPr>
      <p:grpSpPr>
        <a:xfrm>
          <a:off x="0" y="0"/>
          <a:ext cx="0" cy="0"/>
          <a:chOff x="0" y="0"/>
          <a:chExt cx="0" cy="0"/>
        </a:xfrm>
      </p:grpSpPr>
      <p:grpSp>
        <p:nvGrpSpPr>
          <p:cNvPr id="32" name="Shape 32"/>
          <p:cNvGrpSpPr/>
          <p:nvPr/>
        </p:nvGrpSpPr>
        <p:grpSpPr>
          <a:xfrm>
            <a:off x="1276444" y="4352654"/>
            <a:ext cx="907068" cy="688715"/>
            <a:chOff x="518031" y="-1032696"/>
            <a:chExt cx="6162153" cy="4678771"/>
          </a:xfrm>
        </p:grpSpPr>
        <p:grpSp>
          <p:nvGrpSpPr>
            <p:cNvPr id="33" name="Shape 33"/>
            <p:cNvGrpSpPr/>
            <p:nvPr/>
          </p:nvGrpSpPr>
          <p:grpSpPr>
            <a:xfrm>
              <a:off x="4438638" y="-1032696"/>
              <a:ext cx="2241545" cy="2012184"/>
              <a:chOff x="1905000" y="5715000"/>
              <a:chExt cx="445918" cy="381117"/>
            </a:xfrm>
          </p:grpSpPr>
          <p:sp>
            <p:nvSpPr>
              <p:cNvPr id="34" name="Shape 34"/>
              <p:cNvSpPr/>
              <p:nvPr/>
            </p:nvSpPr>
            <p:spPr>
              <a:xfrm>
                <a:off x="2293618" y="5988117"/>
                <a:ext cx="57299" cy="107999"/>
              </a:xfrm>
              <a:prstGeom prst="rect">
                <a:avLst/>
              </a:prstGeom>
              <a:solidFill>
                <a:srgbClr val="F445F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5" name="Shape 35"/>
              <p:cNvSpPr/>
              <p:nvPr/>
            </p:nvSpPr>
            <p:spPr>
              <a:xfrm>
                <a:off x="2132171" y="5757332"/>
                <a:ext cx="44400" cy="66899"/>
              </a:xfrm>
              <a:prstGeom prst="rect">
                <a:avLst/>
              </a:prstGeom>
              <a:solidFill>
                <a:srgbClr val="F6B67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6" name="Shape 36"/>
              <p:cNvSpPr/>
              <p:nvPr/>
            </p:nvSpPr>
            <p:spPr>
              <a:xfrm>
                <a:off x="1905000" y="5715000"/>
                <a:ext cx="227099" cy="42300"/>
              </a:xfrm>
              <a:prstGeom prst="rect">
                <a:avLst/>
              </a:prstGeom>
              <a:solidFill>
                <a:srgbClr val="F48F1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7" name="Shape 37"/>
              <p:cNvSpPr/>
              <p:nvPr/>
            </p:nvSpPr>
            <p:spPr>
              <a:xfrm>
                <a:off x="1905000" y="5757332"/>
                <a:ext cx="227099" cy="66899"/>
              </a:xfrm>
              <a:prstGeom prst="rect">
                <a:avLst/>
              </a:prstGeom>
              <a:solidFill>
                <a:srgbClr val="EB660B"/>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8" name="Shape 38"/>
              <p:cNvSpPr/>
              <p:nvPr/>
            </p:nvSpPr>
            <p:spPr>
              <a:xfrm>
                <a:off x="2176460" y="5824246"/>
                <a:ext cx="117299" cy="163800"/>
              </a:xfrm>
              <a:prstGeom prst="rect">
                <a:avLst/>
              </a:prstGeom>
              <a:solidFill>
                <a:srgbClr val="F3BF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9" name="Shape 39"/>
              <p:cNvSpPr/>
              <p:nvPr/>
            </p:nvSpPr>
            <p:spPr>
              <a:xfrm>
                <a:off x="2176460" y="5988117"/>
                <a:ext cx="117299" cy="107999"/>
              </a:xfrm>
              <a:prstGeom prst="rect">
                <a:avLst/>
              </a:prstGeom>
              <a:solidFill>
                <a:srgbClr val="E934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0" name="Shape 40"/>
              <p:cNvSpPr/>
              <p:nvPr/>
            </p:nvSpPr>
            <p:spPr>
              <a:xfrm>
                <a:off x="2132171" y="5824246"/>
                <a:ext cx="44400" cy="163800"/>
              </a:xfrm>
              <a:prstGeom prst="rect">
                <a:avLst/>
              </a:prstGeom>
              <a:solidFill>
                <a:srgbClr val="EA88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1" name="Shape 41"/>
              <p:cNvSpPr/>
              <p:nvPr/>
            </p:nvSpPr>
            <p:spPr>
              <a:xfrm>
                <a:off x="2132171" y="5988117"/>
                <a:ext cx="44400" cy="107999"/>
              </a:xfrm>
              <a:prstGeom prst="rect">
                <a:avLst/>
              </a:prstGeom>
              <a:solidFill>
                <a:srgbClr val="E025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2" name="Shape 42"/>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3" name="Shape 43"/>
              <p:cNvSpPr/>
              <p:nvPr/>
            </p:nvSpPr>
            <p:spPr>
              <a:xfrm>
                <a:off x="2046446" y="5988117"/>
                <a:ext cx="85799" cy="107999"/>
              </a:xfrm>
              <a:prstGeom prst="rect">
                <a:avLst/>
              </a:prstGeom>
              <a:solidFill>
                <a:srgbClr val="D614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4" name="Shape 44"/>
              <p:cNvSpPr/>
              <p:nvPr/>
            </p:nvSpPr>
            <p:spPr>
              <a:xfrm>
                <a:off x="1905000" y="5933494"/>
                <a:ext cx="141300" cy="54600"/>
              </a:xfrm>
              <a:prstGeom prst="rect">
                <a:avLst/>
              </a:prstGeom>
              <a:solidFill>
                <a:srgbClr val="C93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5" name="Shape 45"/>
              <p:cNvSpPr/>
              <p:nvPr/>
            </p:nvSpPr>
            <p:spPr>
              <a:xfrm>
                <a:off x="1905000" y="5988117"/>
                <a:ext cx="141300" cy="107999"/>
              </a:xfrm>
              <a:prstGeom prst="rect">
                <a:avLst/>
              </a:prstGeom>
              <a:solidFill>
                <a:srgbClr val="C01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6" name="Shape 46"/>
              <p:cNvSpPr/>
              <p:nvPr/>
            </p:nvSpPr>
            <p:spPr>
              <a:xfrm>
                <a:off x="2293618" y="5988117"/>
                <a:ext cx="57299" cy="107999"/>
              </a:xfrm>
              <a:prstGeom prst="rect">
                <a:avLst/>
              </a:prstGeom>
              <a:solidFill>
                <a:srgbClr val="F445F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7" name="Shape 47"/>
              <p:cNvSpPr/>
              <p:nvPr/>
            </p:nvSpPr>
            <p:spPr>
              <a:xfrm>
                <a:off x="2132171" y="5757332"/>
                <a:ext cx="44400" cy="66899"/>
              </a:xfrm>
              <a:prstGeom prst="rect">
                <a:avLst/>
              </a:prstGeom>
              <a:solidFill>
                <a:srgbClr val="F6B67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8" name="Shape 48"/>
              <p:cNvSpPr/>
              <p:nvPr/>
            </p:nvSpPr>
            <p:spPr>
              <a:xfrm>
                <a:off x="1905000" y="5715000"/>
                <a:ext cx="227099" cy="42300"/>
              </a:xfrm>
              <a:prstGeom prst="rect">
                <a:avLst/>
              </a:prstGeom>
              <a:solidFill>
                <a:srgbClr val="F48F1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9" name="Shape 49"/>
              <p:cNvSpPr/>
              <p:nvPr/>
            </p:nvSpPr>
            <p:spPr>
              <a:xfrm>
                <a:off x="1905000" y="5757332"/>
                <a:ext cx="227099" cy="66899"/>
              </a:xfrm>
              <a:prstGeom prst="rect">
                <a:avLst/>
              </a:prstGeom>
              <a:solidFill>
                <a:srgbClr val="EB660B"/>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0" name="Shape 50"/>
              <p:cNvSpPr/>
              <p:nvPr/>
            </p:nvSpPr>
            <p:spPr>
              <a:xfrm>
                <a:off x="2176460" y="5824246"/>
                <a:ext cx="117299" cy="163800"/>
              </a:xfrm>
              <a:prstGeom prst="rect">
                <a:avLst/>
              </a:prstGeom>
              <a:solidFill>
                <a:srgbClr val="F3BF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1" name="Shape 51"/>
              <p:cNvSpPr/>
              <p:nvPr/>
            </p:nvSpPr>
            <p:spPr>
              <a:xfrm>
                <a:off x="2176460" y="5988117"/>
                <a:ext cx="117299" cy="107999"/>
              </a:xfrm>
              <a:prstGeom prst="rect">
                <a:avLst/>
              </a:prstGeom>
              <a:solidFill>
                <a:srgbClr val="E934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2" name="Shape 52"/>
              <p:cNvSpPr/>
              <p:nvPr/>
            </p:nvSpPr>
            <p:spPr>
              <a:xfrm>
                <a:off x="2132171" y="5824246"/>
                <a:ext cx="44400" cy="163800"/>
              </a:xfrm>
              <a:prstGeom prst="rect">
                <a:avLst/>
              </a:prstGeom>
              <a:solidFill>
                <a:srgbClr val="EA88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3" name="Shape 53"/>
              <p:cNvSpPr/>
              <p:nvPr/>
            </p:nvSpPr>
            <p:spPr>
              <a:xfrm>
                <a:off x="2132171" y="5988117"/>
                <a:ext cx="44400" cy="107999"/>
              </a:xfrm>
              <a:prstGeom prst="rect">
                <a:avLst/>
              </a:prstGeom>
              <a:solidFill>
                <a:srgbClr val="E025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4" name="Shape 54"/>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5" name="Shape 55"/>
              <p:cNvSpPr/>
              <p:nvPr/>
            </p:nvSpPr>
            <p:spPr>
              <a:xfrm>
                <a:off x="2046446" y="5988117"/>
                <a:ext cx="85799" cy="107999"/>
              </a:xfrm>
              <a:prstGeom prst="rect">
                <a:avLst/>
              </a:prstGeom>
              <a:solidFill>
                <a:srgbClr val="D614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6" name="Shape 56"/>
              <p:cNvSpPr/>
              <p:nvPr/>
            </p:nvSpPr>
            <p:spPr>
              <a:xfrm>
                <a:off x="1905000" y="5933494"/>
                <a:ext cx="141300" cy="54600"/>
              </a:xfrm>
              <a:prstGeom prst="rect">
                <a:avLst/>
              </a:prstGeom>
              <a:solidFill>
                <a:srgbClr val="C93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7" name="Shape 57"/>
              <p:cNvSpPr/>
              <p:nvPr/>
            </p:nvSpPr>
            <p:spPr>
              <a:xfrm>
                <a:off x="1905000" y="5988117"/>
                <a:ext cx="141300" cy="107999"/>
              </a:xfrm>
              <a:prstGeom prst="rect">
                <a:avLst/>
              </a:prstGeom>
              <a:solidFill>
                <a:srgbClr val="C01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grpSp>
        <p:grpSp>
          <p:nvGrpSpPr>
            <p:cNvPr id="58" name="Shape 58"/>
            <p:cNvGrpSpPr/>
            <p:nvPr/>
          </p:nvGrpSpPr>
          <p:grpSpPr>
            <a:xfrm>
              <a:off x="518031" y="978679"/>
              <a:ext cx="4572003" cy="2667394"/>
              <a:chOff x="518031" y="978679"/>
              <a:chExt cx="4572003" cy="2667394"/>
            </a:xfrm>
          </p:grpSpPr>
          <p:sp>
            <p:nvSpPr>
              <p:cNvPr id="59" name="Shape 59"/>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60" name="Shape 60"/>
              <p:cNvSpPr/>
              <p:nvPr/>
            </p:nvSpPr>
            <p:spPr>
              <a:xfrm>
                <a:off x="518031" y="1922792"/>
                <a:ext cx="4572003" cy="1723281"/>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grpSp>
      </p:grpSp>
      <p:sp>
        <p:nvSpPr>
          <p:cNvPr id="61" name="Shape 61"/>
          <p:cNvSpPr txBox="1">
            <a:spLocks noGrp="1"/>
          </p:cNvSpPr>
          <p:nvPr>
            <p:ph type="ctrTitle"/>
          </p:nvPr>
        </p:nvSpPr>
        <p:spPr>
          <a:xfrm>
            <a:off x="1900200" y="613350"/>
            <a:ext cx="5343600" cy="823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SzPct val="100000"/>
              <a:buFont typeface="Georgia"/>
              <a:buNone/>
              <a:defRPr sz="2600"/>
            </a:lvl1pPr>
            <a:lvl2pPr marL="0" marR="0" lvl="1" indent="0" algn="l" rtl="0">
              <a:lnSpc>
                <a:spcPct val="100000"/>
              </a:lnSpc>
              <a:spcBef>
                <a:spcPts val="0"/>
              </a:spcBef>
              <a:spcAft>
                <a:spcPts val="0"/>
              </a:spcAft>
              <a:buClr>
                <a:srgbClr val="000000"/>
              </a:buClr>
              <a:buSzPct val="100000"/>
              <a:buFont typeface="Arial"/>
              <a:buNone/>
              <a:defRPr sz="2600"/>
            </a:lvl2pPr>
            <a:lvl3pPr marL="0" marR="0" lvl="2" indent="0" algn="l" rtl="0">
              <a:spcBef>
                <a:spcPts val="0"/>
              </a:spcBef>
              <a:buSzPct val="100000"/>
              <a:defRPr sz="2600"/>
            </a:lvl3pPr>
            <a:lvl4pPr marL="0" marR="0" lvl="3" indent="0" algn="l" rtl="0">
              <a:spcBef>
                <a:spcPts val="0"/>
              </a:spcBef>
              <a:buSzPct val="100000"/>
              <a:defRPr sz="2600"/>
            </a:lvl4pPr>
            <a:lvl5pPr marL="0" marR="0" lvl="4" indent="0" algn="l" rtl="0">
              <a:spcBef>
                <a:spcPts val="0"/>
              </a:spcBef>
              <a:buSzPct val="100000"/>
              <a:defRPr sz="2600"/>
            </a:lvl5pPr>
            <a:lvl6pPr marL="0" marR="0" lvl="5" indent="0" algn="l" rtl="0">
              <a:spcBef>
                <a:spcPts val="0"/>
              </a:spcBef>
              <a:buSzPct val="100000"/>
              <a:defRPr sz="2600"/>
            </a:lvl6pPr>
            <a:lvl7pPr marL="0" marR="0" lvl="6" indent="0" algn="l" rtl="0">
              <a:spcBef>
                <a:spcPts val="0"/>
              </a:spcBef>
              <a:buSzPct val="100000"/>
              <a:defRPr sz="2600"/>
            </a:lvl7pPr>
            <a:lvl8pPr marL="0" marR="0" lvl="7" indent="0" algn="l" rtl="0">
              <a:spcBef>
                <a:spcPts val="0"/>
              </a:spcBef>
              <a:buSzPct val="100000"/>
              <a:defRPr sz="2600"/>
            </a:lvl8pPr>
            <a:lvl9pPr marL="0" marR="0" lvl="8" indent="0" algn="l" rtl="0">
              <a:spcBef>
                <a:spcPts val="0"/>
              </a:spcBef>
              <a:buSzPct val="100000"/>
              <a:defRPr sz="2600"/>
            </a:lvl9pPr>
          </a:lstStyle>
          <a:p>
            <a:endParaRPr/>
          </a:p>
        </p:txBody>
      </p:sp>
      <p:sp>
        <p:nvSpPr>
          <p:cNvPr id="62" name="Shape 62"/>
          <p:cNvSpPr txBox="1">
            <a:spLocks noGrp="1"/>
          </p:cNvSpPr>
          <p:nvPr>
            <p:ph type="subTitle" idx="1"/>
          </p:nvPr>
        </p:nvSpPr>
        <p:spPr>
          <a:xfrm>
            <a:off x="1895475" y="1485900"/>
            <a:ext cx="5343600" cy="823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SzPct val="100000"/>
              <a:buFont typeface="Georgia"/>
              <a:buNone/>
              <a:defRPr sz="2600"/>
            </a:lvl1pPr>
            <a:lvl2pPr marL="0" marR="0" lvl="1" indent="0" algn="l" rtl="0">
              <a:lnSpc>
                <a:spcPct val="100000"/>
              </a:lnSpc>
              <a:spcBef>
                <a:spcPts val="0"/>
              </a:spcBef>
              <a:spcAft>
                <a:spcPts val="900"/>
              </a:spcAft>
              <a:buClr>
                <a:schemeClr val="dk1"/>
              </a:buClr>
              <a:buSzPct val="100000"/>
              <a:buFont typeface="Georgia"/>
              <a:buNone/>
              <a:defRPr sz="2600"/>
            </a:lvl2pPr>
            <a:lvl3pPr marL="457200" marR="0" lvl="2" indent="0" algn="l" rtl="0">
              <a:lnSpc>
                <a:spcPct val="100000"/>
              </a:lnSpc>
              <a:spcBef>
                <a:spcPts val="0"/>
              </a:spcBef>
              <a:spcAft>
                <a:spcPts val="900"/>
              </a:spcAft>
              <a:buClr>
                <a:schemeClr val="dk1"/>
              </a:buClr>
              <a:buSzPct val="100000"/>
              <a:buFont typeface="Georgia"/>
              <a:buNone/>
              <a:defRPr sz="2600"/>
            </a:lvl3pPr>
            <a:lvl4pPr marL="914400" marR="0" lvl="3" indent="0" algn="l" rtl="0">
              <a:lnSpc>
                <a:spcPct val="100000"/>
              </a:lnSpc>
              <a:spcBef>
                <a:spcPts val="0"/>
              </a:spcBef>
              <a:spcAft>
                <a:spcPts val="900"/>
              </a:spcAft>
              <a:buClr>
                <a:schemeClr val="dk1"/>
              </a:buClr>
              <a:buSzPct val="100000"/>
              <a:buFont typeface="Georgia"/>
              <a:buNone/>
              <a:defRPr sz="2600"/>
            </a:lvl4pPr>
            <a:lvl5pPr marL="1371600" marR="0" lvl="4" indent="0" algn="l" rtl="0">
              <a:lnSpc>
                <a:spcPct val="100000"/>
              </a:lnSpc>
              <a:spcBef>
                <a:spcPts val="0"/>
              </a:spcBef>
              <a:spcAft>
                <a:spcPts val="900"/>
              </a:spcAft>
              <a:buClr>
                <a:schemeClr val="dk1"/>
              </a:buClr>
              <a:buSzPct val="100000"/>
              <a:buFont typeface="Georgia"/>
              <a:buNone/>
              <a:defRPr sz="2600"/>
            </a:lvl5pPr>
            <a:lvl6pPr marL="1828800" marR="0" lvl="5" indent="0" algn="l" rtl="0">
              <a:lnSpc>
                <a:spcPct val="100000"/>
              </a:lnSpc>
              <a:spcBef>
                <a:spcPts val="0"/>
              </a:spcBef>
              <a:spcAft>
                <a:spcPts val="900"/>
              </a:spcAft>
              <a:buClr>
                <a:schemeClr val="dk1"/>
              </a:buClr>
              <a:buSzPct val="100000"/>
              <a:buFont typeface="Georgia"/>
              <a:buNone/>
              <a:defRPr sz="2600"/>
            </a:lvl6pPr>
            <a:lvl7pPr marL="2286000" marR="0" lvl="6" indent="0" algn="l" rtl="0">
              <a:lnSpc>
                <a:spcPct val="100000"/>
              </a:lnSpc>
              <a:spcBef>
                <a:spcPts val="0"/>
              </a:spcBef>
              <a:spcAft>
                <a:spcPts val="900"/>
              </a:spcAft>
              <a:buClr>
                <a:schemeClr val="lt1"/>
              </a:buClr>
              <a:buSzPct val="100000"/>
              <a:buFont typeface="Georgia"/>
              <a:buNone/>
              <a:defRPr sz="2600"/>
            </a:lvl7pPr>
            <a:lvl8pPr marL="2743200" marR="0" lvl="7" indent="0" algn="l" rtl="0">
              <a:lnSpc>
                <a:spcPct val="100000"/>
              </a:lnSpc>
              <a:spcBef>
                <a:spcPts val="0"/>
              </a:spcBef>
              <a:spcAft>
                <a:spcPts val="900"/>
              </a:spcAft>
              <a:buClr>
                <a:schemeClr val="lt1"/>
              </a:buClr>
              <a:buSzPct val="100000"/>
              <a:buFont typeface="Georgia"/>
              <a:buNone/>
              <a:defRPr sz="2600"/>
            </a:lvl8pPr>
            <a:lvl9pPr marL="3200400" marR="0" lvl="8" indent="0" algn="l" rtl="0">
              <a:lnSpc>
                <a:spcPct val="100000"/>
              </a:lnSpc>
              <a:spcBef>
                <a:spcPts val="0"/>
              </a:spcBef>
              <a:spcAft>
                <a:spcPts val="900"/>
              </a:spcAft>
              <a:buClr>
                <a:schemeClr val="lt1"/>
              </a:buClr>
              <a:buSzPct val="100000"/>
              <a:buFont typeface="Arial"/>
              <a:buNone/>
              <a:defRPr sz="2600"/>
            </a:lvl9pPr>
          </a:lstStyle>
          <a:p>
            <a:endParaRPr/>
          </a:p>
        </p:txBody>
      </p:sp>
      <p:cxnSp>
        <p:nvCxnSpPr>
          <p:cNvPr id="63" name="Shape 63"/>
          <p:cNvCxnSpPr/>
          <p:nvPr/>
        </p:nvCxnSpPr>
        <p:spPr>
          <a:xfrm rot="10800000" flipH="1">
            <a:off x="1656875" y="457216"/>
            <a:ext cx="6934799" cy="137099"/>
          </a:xfrm>
          <a:prstGeom prst="bentConnector3">
            <a:avLst>
              <a:gd name="adj1" fmla="val 208"/>
            </a:avLst>
          </a:prstGeom>
          <a:noFill/>
          <a:ln w="19050" cap="flat" cmpd="sng">
            <a:solidFill>
              <a:srgbClr val="A32020"/>
            </a:solidFill>
            <a:prstDash val="solid"/>
            <a:round/>
            <a:headEnd type="none" w="med" len="med"/>
            <a:tailEnd type="none" w="med" len="med"/>
          </a:ln>
        </p:spPr>
      </p:cxnSp>
      <p:sp>
        <p:nvSpPr>
          <p:cNvPr id="64" name="Shape 64"/>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www.pwc</a:t>
            </a:r>
            <a:r>
              <a:rPr lang="en-GB" sz="800" dirty="0">
                <a:latin typeface="Georgia" panose="02040502050405020303" pitchFamily="18" charset="0"/>
              </a:rPr>
              <a:t>.com</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lt1"/>
        </a:solidFill>
        <a:effectLst/>
      </p:bgPr>
    </p:bg>
    <p:spTree>
      <p:nvGrpSpPr>
        <p:cNvPr id="1" name="Shape 172"/>
        <p:cNvGrpSpPr/>
        <p:nvPr/>
      </p:nvGrpSpPr>
      <p:grpSpPr>
        <a:xfrm>
          <a:off x="0" y="0"/>
          <a:ext cx="0" cy="0"/>
          <a:chOff x="0" y="0"/>
          <a:chExt cx="0" cy="0"/>
        </a:xfrm>
      </p:grpSpPr>
      <p:cxnSp>
        <p:nvCxnSpPr>
          <p:cNvPr id="173" name="Shape 173"/>
          <p:cNvCxnSpPr/>
          <p:nvPr/>
        </p:nvCxnSpPr>
        <p:spPr>
          <a:xfrm rot="10800000" flipH="1">
            <a:off x="435825" y="457216"/>
            <a:ext cx="8155800" cy="142499"/>
          </a:xfrm>
          <a:prstGeom prst="bentConnector3">
            <a:avLst>
              <a:gd name="adj1" fmla="val -44"/>
            </a:avLst>
          </a:prstGeom>
          <a:noFill/>
          <a:ln w="19050" cap="flat" cmpd="sng">
            <a:solidFill>
              <a:srgbClr val="A32020"/>
            </a:solidFill>
            <a:prstDash val="solid"/>
            <a:round/>
            <a:headEnd type="none" w="med" len="med"/>
            <a:tailEnd type="none" w="med" len="med"/>
          </a:ln>
        </p:spPr>
      </p:cxnSp>
      <p:sp>
        <p:nvSpPr>
          <p:cNvPr id="174" name="Shape 174"/>
          <p:cNvSpPr txBox="1">
            <a:spLocks noGrp="1"/>
          </p:cNvSpPr>
          <p:nvPr>
            <p:ph type="title"/>
          </p:nvPr>
        </p:nvSpPr>
        <p:spPr>
          <a:xfrm>
            <a:off x="586224" y="514725"/>
            <a:ext cx="80054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1"/>
          </p:nvPr>
        </p:nvSpPr>
        <p:spPr>
          <a:xfrm>
            <a:off x="549450" y="1200150"/>
            <a:ext cx="8077199" cy="3314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77" name="Shape 177"/>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rgbClr val="A32020"/>
        </a:solidFill>
        <a:effectLst/>
      </p:bgPr>
    </p:bg>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18525" y="529650"/>
            <a:ext cx="7789200" cy="369598"/>
          </a:xfrm>
          <a:prstGeom prst="rect">
            <a:avLst/>
          </a:prstGeom>
          <a:noFill/>
          <a:ln>
            <a:noFill/>
          </a:ln>
        </p:spPr>
        <p:txBody>
          <a:bodyPr lIns="91425" tIns="91425" rIns="91425" bIns="91425" anchor="t" anchorCtr="0"/>
          <a:lstStyle>
            <a:lvl1pPr lvl="0" rtl="0">
              <a:lnSpc>
                <a:spcPct val="100000"/>
              </a:lnSpc>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180" name="Shape 180"/>
          <p:cNvSpPr txBox="1">
            <a:spLocks noGrp="1"/>
          </p:cNvSpPr>
          <p:nvPr>
            <p:ph type="body" idx="1"/>
          </p:nvPr>
        </p:nvSpPr>
        <p:spPr>
          <a:xfrm>
            <a:off x="594700" y="1257300"/>
            <a:ext cx="7863600" cy="3314700"/>
          </a:xfrm>
          <a:prstGeom prst="rect">
            <a:avLst/>
          </a:prstGeom>
          <a:noFill/>
          <a:ln>
            <a:noFill/>
          </a:ln>
        </p:spPr>
        <p:txBody>
          <a:bodyPr lIns="91425" tIns="91425" rIns="91425" bIns="91425" anchor="t" anchorCtr="0"/>
          <a:lstStyle>
            <a:lvl1pPr lvl="0" rtl="0">
              <a:lnSpc>
                <a:spcPct val="112500"/>
              </a:lnSpc>
              <a:spcBef>
                <a:spcPts val="0"/>
              </a:spcBef>
              <a:spcAft>
                <a:spcPts val="600"/>
              </a:spcAft>
              <a:buClr>
                <a:srgbClr val="FFFFFF"/>
              </a:buClr>
              <a:defRPr>
                <a:solidFill>
                  <a:srgbClr val="FFFFFF"/>
                </a:solidFill>
              </a:defRPr>
            </a:lvl1pPr>
            <a:lvl2pPr marL="444500" lvl="1" indent="-266700" rtl="0">
              <a:lnSpc>
                <a:spcPct val="112500"/>
              </a:lnSpc>
              <a:spcBef>
                <a:spcPts val="0"/>
              </a:spcBef>
              <a:spcAft>
                <a:spcPts val="600"/>
              </a:spcAft>
              <a:buClr>
                <a:srgbClr val="FFFFFF"/>
              </a:buClr>
              <a:defRPr>
                <a:solidFill>
                  <a:srgbClr val="FFFFFF"/>
                </a:solidFill>
              </a:defRPr>
            </a:lvl2pPr>
            <a:lvl3pPr marL="714375" lvl="2" indent="-269875" rtl="0">
              <a:lnSpc>
                <a:spcPct val="112500"/>
              </a:lnSpc>
              <a:spcBef>
                <a:spcPts val="0"/>
              </a:spcBef>
              <a:spcAft>
                <a:spcPts val="600"/>
              </a:spcAft>
              <a:buClr>
                <a:srgbClr val="FFFFFF"/>
              </a:buClr>
              <a:defRPr>
                <a:solidFill>
                  <a:srgbClr val="FFFFFF"/>
                </a:solidFill>
              </a:defRPr>
            </a:lvl3pPr>
            <a:lvl4pPr marL="984250" lvl="3" indent="-273050" rtl="0">
              <a:lnSpc>
                <a:spcPct val="112500"/>
              </a:lnSpc>
              <a:spcBef>
                <a:spcPts val="0"/>
              </a:spcBef>
              <a:spcAft>
                <a:spcPts val="600"/>
              </a:spcAft>
              <a:buClr>
                <a:srgbClr val="FFFFFF"/>
              </a:buClr>
              <a:defRPr>
                <a:solidFill>
                  <a:srgbClr val="FFFFFF"/>
                </a:solidFill>
              </a:defRPr>
            </a:lvl4pPr>
            <a:lvl5pPr marL="1341437" lvl="4" indent="-274637" rtl="0">
              <a:lnSpc>
                <a:spcPct val="112500"/>
              </a:lnSpc>
              <a:spcBef>
                <a:spcPts val="0"/>
              </a:spcBef>
              <a:spcAft>
                <a:spcPts val="600"/>
              </a:spcAft>
              <a:buClr>
                <a:srgbClr val="FFFFFF"/>
              </a:buClr>
              <a:defRPr>
                <a:solidFill>
                  <a:srgbClr val="FFFFFF"/>
                </a:solidFill>
              </a:defRPr>
            </a:lvl5pPr>
            <a:lvl6pPr marL="1611312" lvl="5" indent="-277812" rtl="0">
              <a:lnSpc>
                <a:spcPct val="128571"/>
              </a:lnSpc>
              <a:spcBef>
                <a:spcPts val="0"/>
              </a:spcBef>
              <a:spcAft>
                <a:spcPts val="60"/>
              </a:spcAft>
              <a:buClr>
                <a:srgbClr val="FFFFFF"/>
              </a:buClr>
              <a:buFont typeface="Arial"/>
              <a:buNone/>
              <a:defRPr>
                <a:solidFill>
                  <a:srgbClr val="FFFFFF"/>
                </a:solidFill>
              </a:defRPr>
            </a:lvl6pPr>
            <a:lvl7pPr lvl="6" rtl="0">
              <a:spcBef>
                <a:spcPts val="0"/>
              </a:spcBef>
              <a:buClr>
                <a:srgbClr val="FFFFFF"/>
              </a:buClr>
              <a:defRPr>
                <a:solidFill>
                  <a:srgbClr val="FFFFFF"/>
                </a:solidFill>
              </a:defRPr>
            </a:lvl7pPr>
            <a:lvl8pPr lvl="7" rtl="0">
              <a:lnSpc>
                <a:spcPct val="128571"/>
              </a:lnSpc>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cxnSp>
        <p:nvCxnSpPr>
          <p:cNvPr id="181" name="Shape 181"/>
          <p:cNvCxnSpPr/>
          <p:nvPr/>
        </p:nvCxnSpPr>
        <p:spPr>
          <a:xfrm rot="10800000" flipH="1">
            <a:off x="435825" y="457216"/>
            <a:ext cx="8155800" cy="142499"/>
          </a:xfrm>
          <a:prstGeom prst="bentConnector3">
            <a:avLst>
              <a:gd name="adj1" fmla="val 44"/>
            </a:avLst>
          </a:prstGeom>
          <a:noFill/>
          <a:ln w="19050" cap="flat" cmpd="sng">
            <a:solidFill>
              <a:srgbClr val="FFFFFF"/>
            </a:solidFill>
            <a:prstDash val="solid"/>
            <a:round/>
            <a:headEnd type="none" w="med" len="med"/>
            <a:tailEnd type="none" w="med" len="med"/>
          </a:ln>
        </p:spPr>
      </p:cxnSp>
      <p:sp>
        <p:nvSpPr>
          <p:cNvPr id="182" name="Shape 182"/>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PwC</a:t>
            </a:r>
          </a:p>
        </p:txBody>
      </p:sp>
      <p:sp>
        <p:nvSpPr>
          <p:cNvPr id="183" name="Shape 183"/>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FFFFFF"/>
              </a:buClr>
              <a:buSzPct val="25000"/>
              <a:buFont typeface="Arial"/>
              <a:buNone/>
            </a:pPr>
            <a:fld id="{00000000-1234-1234-1234-123412341234}" type="slidenum">
              <a:rPr lang="en-GB" sz="800" smtClean="0">
                <a:solidFill>
                  <a:srgbClr val="FFFFFF"/>
                </a:solidFill>
              </a:rPr>
              <a:pPr algn="r">
                <a:buClr>
                  <a:srgbClr val="FFFFFF"/>
                </a:buClr>
                <a:buSzPct val="25000"/>
                <a:buFont typeface="Arial"/>
                <a:buNone/>
              </a:pPr>
              <a:t>‹#›</a:t>
            </a:fld>
            <a:endParaRPr lang="en-GB" sz="800"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Shape 184"/>
        <p:cNvGrpSpPr/>
        <p:nvPr/>
      </p:nvGrpSpPr>
      <p:grpSpPr>
        <a:xfrm>
          <a:off x="0" y="0"/>
          <a:ext cx="0" cy="0"/>
          <a:chOff x="0" y="0"/>
          <a:chExt cx="0" cy="0"/>
        </a:xfrm>
      </p:grpSpPr>
      <p:cxnSp>
        <p:nvCxnSpPr>
          <p:cNvPr id="185" name="Shape 185"/>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86" name="Shape 186"/>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7" name="Shape 187"/>
          <p:cNvSpPr txBox="1">
            <a:spLocks noGrp="1"/>
          </p:cNvSpPr>
          <p:nvPr>
            <p:ph type="body" idx="1"/>
          </p:nvPr>
        </p:nvSpPr>
        <p:spPr>
          <a:xfrm>
            <a:off x="586225" y="4711275"/>
            <a:ext cx="5263200" cy="248700"/>
          </a:xfrm>
          <a:prstGeom prst="rect">
            <a:avLst/>
          </a:prstGeom>
          <a:noFill/>
          <a:ln>
            <a:noFill/>
          </a:ln>
        </p:spPr>
        <p:txBody>
          <a:bodyPr lIns="91425" tIns="91425" rIns="91425" bIns="91425" anchor="b" anchorCtr="0"/>
          <a:lstStyle>
            <a:lvl1pPr marL="0" marR="0" lvl="0" indent="50800" rtl="0">
              <a:lnSpc>
                <a:spcPct val="100000"/>
              </a:lnSpc>
              <a:spcBef>
                <a:spcPts val="0"/>
              </a:spcBef>
              <a:spcAft>
                <a:spcPts val="900"/>
              </a:spcAft>
              <a:buClr>
                <a:schemeClr val="dk1"/>
              </a:buClr>
              <a:buFont typeface="Arial"/>
              <a:buChar char="­"/>
              <a:defRPr/>
            </a:lvl1pPr>
            <a:lvl2pPr marL="274320" marR="0" lvl="1" indent="-96520" rtl="0">
              <a:lnSpc>
                <a:spcPct val="100000"/>
              </a:lnSpc>
              <a:spcBef>
                <a:spcPts val="0"/>
              </a:spcBef>
              <a:spcAft>
                <a:spcPts val="900"/>
              </a:spcAft>
              <a:buClr>
                <a:schemeClr val="dk1"/>
              </a:buClr>
              <a:buFont typeface="Arial"/>
              <a:buChar char="●"/>
              <a:defRPr/>
            </a:lvl2pPr>
            <a:lvl3pPr marL="548640" marR="0" lvl="2" indent="-104140" rtl="0">
              <a:lnSpc>
                <a:spcPct val="100000"/>
              </a:lnSpc>
              <a:spcBef>
                <a:spcPts val="0"/>
              </a:spcBef>
              <a:spcAft>
                <a:spcPts val="900"/>
              </a:spcAft>
              <a:buClr>
                <a:schemeClr val="dk1"/>
              </a:buClr>
              <a:buFont typeface="Arial"/>
              <a:buChar char="―"/>
              <a:defRPr/>
            </a:lvl3pPr>
            <a:lvl4pPr marL="822960" marR="0" lvl="3" indent="-99060" rtl="0">
              <a:lnSpc>
                <a:spcPct val="100000"/>
              </a:lnSpc>
              <a:spcBef>
                <a:spcPts val="0"/>
              </a:spcBef>
              <a:spcAft>
                <a:spcPts val="900"/>
              </a:spcAft>
              <a:buClr>
                <a:schemeClr val="dk1"/>
              </a:buClr>
              <a:buFont typeface="Arial"/>
              <a:buChar char="○"/>
              <a:defRPr/>
            </a:lvl4pPr>
            <a:lvl5pPr marL="1097280" marR="0" lvl="4" indent="-106680" rtl="0">
              <a:lnSpc>
                <a:spcPct val="100000"/>
              </a:lnSpc>
              <a:spcBef>
                <a:spcPts val="0"/>
              </a:spcBef>
              <a:spcAft>
                <a:spcPts val="900"/>
              </a:spcAft>
              <a:buClr>
                <a:schemeClr val="dk1"/>
              </a:buClr>
              <a:buFont typeface="Arial"/>
              <a:buChar char="&gt;"/>
              <a:defRPr/>
            </a:lvl5pPr>
            <a:lvl6pPr marL="274320" marR="0" lvl="5" indent="-96520" rtl="0">
              <a:lnSpc>
                <a:spcPct val="100000"/>
              </a:lnSpc>
              <a:spcBef>
                <a:spcPts val="0"/>
              </a:spcBef>
              <a:spcAft>
                <a:spcPts val="900"/>
              </a:spcAft>
              <a:buClr>
                <a:schemeClr val="dk1"/>
              </a:buClr>
              <a:buFont typeface="Arial"/>
              <a:buChar char="■"/>
              <a:defRPr/>
            </a:lvl6pPr>
            <a:lvl7pPr marL="548640" marR="0" lvl="6" indent="-104140" rtl="0">
              <a:lnSpc>
                <a:spcPct val="100000"/>
              </a:lnSpc>
              <a:spcBef>
                <a:spcPts val="0"/>
              </a:spcBef>
              <a:spcAft>
                <a:spcPts val="900"/>
              </a:spcAft>
              <a:buClr>
                <a:schemeClr val="dk1"/>
              </a:buClr>
              <a:buFont typeface="Arial"/>
              <a:buChar char="●"/>
              <a:defRPr/>
            </a:lvl7pPr>
            <a:lvl8pPr marL="822960" marR="0" lvl="7" indent="-99060" rtl="0">
              <a:lnSpc>
                <a:spcPct val="100000"/>
              </a:lnSpc>
              <a:spcBef>
                <a:spcPts val="0"/>
              </a:spcBef>
              <a:spcAft>
                <a:spcPts val="900"/>
              </a:spcAft>
              <a:buClr>
                <a:schemeClr val="dk1"/>
              </a:buClr>
              <a:buFont typeface="Arial"/>
              <a:buChar char="○"/>
              <a:defRPr/>
            </a:lvl8pPr>
            <a:lvl9pPr marL="0" marR="0" lvl="8" indent="50800" rtl="0">
              <a:lnSpc>
                <a:spcPct val="100000"/>
              </a:lnSpc>
              <a:spcBef>
                <a:spcPts val="0"/>
              </a:spcBef>
              <a:spcAft>
                <a:spcPts val="900"/>
              </a:spcAft>
              <a:buClr>
                <a:schemeClr val="dk2"/>
              </a:buClr>
              <a:buFont typeface="Arial"/>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09600" y="1257300"/>
            <a:ext cx="2590800"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90" name="Shape 190"/>
          <p:cNvSpPr txBox="1">
            <a:spLocks noGrp="1"/>
          </p:cNvSpPr>
          <p:nvPr>
            <p:ph type="body" idx="2"/>
          </p:nvPr>
        </p:nvSpPr>
        <p:spPr>
          <a:xfrm>
            <a:off x="3200400" y="1257300"/>
            <a:ext cx="2666998"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91" name="Shape 191"/>
          <p:cNvSpPr txBox="1">
            <a:spLocks noGrp="1"/>
          </p:cNvSpPr>
          <p:nvPr>
            <p:ph type="body" idx="3"/>
          </p:nvPr>
        </p:nvSpPr>
        <p:spPr>
          <a:xfrm>
            <a:off x="5867400" y="1257300"/>
            <a:ext cx="2666998"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cxnSp>
        <p:nvCxnSpPr>
          <p:cNvPr id="192" name="Shape 192"/>
          <p:cNvCxnSpPr/>
          <p:nvPr/>
        </p:nvCxnSpPr>
        <p:spPr>
          <a:xfrm rot="10800000" flipH="1">
            <a:off x="435825" y="457216"/>
            <a:ext cx="8155800" cy="142499"/>
          </a:xfrm>
          <a:prstGeom prst="bentConnector3">
            <a:avLst>
              <a:gd name="adj1" fmla="val 44"/>
            </a:avLst>
          </a:prstGeom>
          <a:noFill/>
          <a:ln w="19050" cap="flat" cmpd="sng">
            <a:solidFill>
              <a:srgbClr val="A32020"/>
            </a:solidFill>
            <a:prstDash val="solid"/>
            <a:round/>
            <a:headEnd type="none" w="med" len="med"/>
            <a:tailEnd type="none" w="med" len="med"/>
          </a:ln>
        </p:spPr>
      </p:cxnSp>
      <p:sp>
        <p:nvSpPr>
          <p:cNvPr id="193" name="Shape 193"/>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4" name="Shape 194"/>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95" name="Shape 195"/>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314225" y="514350"/>
            <a:ext cx="5296499" cy="685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8" name="Shape 198"/>
          <p:cNvSpPr txBox="1">
            <a:spLocks noGrp="1"/>
          </p:cNvSpPr>
          <p:nvPr>
            <p:ph type="subTitle" idx="1"/>
          </p:nvPr>
        </p:nvSpPr>
        <p:spPr>
          <a:xfrm>
            <a:off x="705975" y="1588425"/>
            <a:ext cx="2708699" cy="2085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99" name="Shape 199"/>
          <p:cNvSpPr txBox="1">
            <a:spLocks noGrp="1"/>
          </p:cNvSpPr>
          <p:nvPr>
            <p:ph type="body" idx="2"/>
          </p:nvPr>
        </p:nvSpPr>
        <p:spPr>
          <a:xfrm>
            <a:off x="3414675" y="1553437"/>
            <a:ext cx="5195998" cy="2855399"/>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cxnSp>
        <p:nvCxnSpPr>
          <p:cNvPr id="200" name="Shape 200"/>
          <p:cNvCxnSpPr/>
          <p:nvPr/>
        </p:nvCxnSpPr>
        <p:spPr>
          <a:xfrm rot="10800000" flipH="1">
            <a:off x="3083225" y="457216"/>
            <a:ext cx="5508299" cy="137099"/>
          </a:xfrm>
          <a:prstGeom prst="bentConnector3">
            <a:avLst>
              <a:gd name="adj1" fmla="val 0"/>
            </a:avLst>
          </a:prstGeom>
          <a:noFill/>
          <a:ln w="19050" cap="flat" cmpd="sng">
            <a:solidFill>
              <a:srgbClr val="A32020"/>
            </a:solidFill>
            <a:prstDash val="solid"/>
            <a:round/>
            <a:headEnd type="none" w="med" len="med"/>
            <a:tailEnd type="none" w="med" len="med"/>
          </a:ln>
        </p:spPr>
      </p:cxnSp>
      <p:sp>
        <p:nvSpPr>
          <p:cNvPr id="201" name="Shape 201"/>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202" name="Shape 202"/>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Shape 20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Content: One">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484910" y="756397"/>
            <a:ext cx="8174182" cy="605118"/>
          </a:xfrm>
          <a:prstGeom prst="rect">
            <a:avLst/>
          </a:prstGeom>
        </p:spPr>
        <p:txBody>
          <a:bodyPr vert="horz" lIns="0" tIns="0" rIns="0" bIns="0" rtlCol="0" anchor="t" anchorCtr="0">
            <a:noAutofit/>
          </a:bodyPr>
          <a:lstStyle/>
          <a:p>
            <a:r>
              <a:rPr lang="en-GB" noProof="0" smtClean="0"/>
              <a:t>Click to edit Master title style</a:t>
            </a:r>
            <a:endParaRPr lang="en-GB" noProof="0" dirty="0"/>
          </a:p>
        </p:txBody>
      </p:sp>
      <p:sp>
        <p:nvSpPr>
          <p:cNvPr id="19" name="Content Placeholder 18"/>
          <p:cNvSpPr>
            <a:spLocks noGrp="1"/>
          </p:cNvSpPr>
          <p:nvPr>
            <p:ph sz="quarter" idx="10"/>
          </p:nvPr>
        </p:nvSpPr>
        <p:spPr>
          <a:xfrm>
            <a:off x="484909" y="1462369"/>
            <a:ext cx="8174182" cy="2924735"/>
          </a:xfrm>
        </p:spPr>
        <p:txBody>
          <a:bodyPr/>
          <a:lstStyle>
            <a:lvl5pPr>
              <a:defRPr/>
            </a:lvl5pPr>
            <a:lvl6pPr>
              <a:defRPr/>
            </a:lvl6pPr>
            <a:lvl7pPr>
              <a:defRPr/>
            </a:lvl7pPr>
            <a:lvl8pPr>
              <a:defRPr/>
            </a:lvl8pPr>
            <a:lvl9pPr>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cxnSp>
        <p:nvCxnSpPr>
          <p:cNvPr id="25" name="Shape 24"/>
          <p:cNvCxnSpPr/>
          <p:nvPr/>
        </p:nvCxnSpPr>
        <p:spPr>
          <a:xfrm flipV="1">
            <a:off x="346365" y="705972"/>
            <a:ext cx="8312729" cy="114971"/>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135092" y="4942914"/>
            <a:ext cx="1524000" cy="100853"/>
          </a:xfrm>
          <a:prstGeom prst="rect">
            <a:avLst/>
          </a:prstGeom>
        </p:spPr>
        <p:txBody>
          <a:bodyPr lIns="0" tIns="0" rIns="0" bIns="0" anchor="t" anchorCtr="0">
            <a:noAutofit/>
          </a:bodyPr>
          <a:lstStyle>
            <a:lvl1pPr algn="r">
              <a:defRPr sz="680">
                <a:solidFill>
                  <a:schemeClr val="tx1"/>
                </a:solidFill>
                <a:latin typeface="Arial" pitchFamily="34" charset="0"/>
                <a:cs typeface="Arial" pitchFamily="34" charset="0"/>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3643838229"/>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Shape 65"/>
        <p:cNvGrpSpPr/>
        <p:nvPr/>
      </p:nvGrpSpPr>
      <p:grpSpPr>
        <a:xfrm>
          <a:off x="0" y="0"/>
          <a:ext cx="0" cy="0"/>
          <a:chOff x="0" y="0"/>
          <a:chExt cx="0" cy="0"/>
        </a:xfrm>
      </p:grpSpPr>
      <p:grpSp>
        <p:nvGrpSpPr>
          <p:cNvPr id="66" name="Shape 66"/>
          <p:cNvGrpSpPr/>
          <p:nvPr/>
        </p:nvGrpSpPr>
        <p:grpSpPr>
          <a:xfrm>
            <a:off x="1753348" y="0"/>
            <a:ext cx="7391808" cy="4632146"/>
            <a:chOff x="19140487" y="13674"/>
            <a:chExt cx="7443915" cy="6145876"/>
          </a:xfrm>
        </p:grpSpPr>
        <p:sp>
          <p:nvSpPr>
            <p:cNvPr id="67" name="Shape 67"/>
            <p:cNvSpPr/>
            <p:nvPr/>
          </p:nvSpPr>
          <p:spPr>
            <a:xfrm>
              <a:off x="19140487" y="4188798"/>
              <a:ext cx="2302200" cy="1970699"/>
            </a:xfrm>
            <a:prstGeom prst="rect">
              <a:avLst/>
            </a:prstGeom>
            <a:solidFill>
              <a:srgbClr val="9A170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68" name="Shape 68"/>
            <p:cNvSpPr/>
            <p:nvPr/>
          </p:nvSpPr>
          <p:spPr>
            <a:xfrm>
              <a:off x="25663403" y="4032250"/>
              <a:ext cx="921000" cy="2127300"/>
            </a:xfrm>
            <a:prstGeom prst="rect">
              <a:avLst/>
            </a:prstGeom>
            <a:solidFill>
              <a:srgbClr val="F3BE2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69" name="Shape 69"/>
            <p:cNvSpPr/>
            <p:nvPr/>
          </p:nvSpPr>
          <p:spPr>
            <a:xfrm>
              <a:off x="25049481" y="2899475"/>
              <a:ext cx="734700" cy="1289400"/>
            </a:xfrm>
            <a:prstGeom prst="rect">
              <a:avLst/>
            </a:prstGeom>
            <a:solidFill>
              <a:srgbClr val="F3BC8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0" name="Shape 70"/>
            <p:cNvSpPr/>
            <p:nvPr/>
          </p:nvSpPr>
          <p:spPr>
            <a:xfrm>
              <a:off x="25049481" y="4032250"/>
              <a:ext cx="734700" cy="2127300"/>
            </a:xfrm>
            <a:prstGeom prst="rect">
              <a:avLst/>
            </a:prstGeom>
            <a:solidFill>
              <a:srgbClr val="E88C1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1" name="Shape 71"/>
            <p:cNvSpPr/>
            <p:nvPr/>
          </p:nvSpPr>
          <p:spPr>
            <a:xfrm>
              <a:off x="24665779" y="706364"/>
              <a:ext cx="476998" cy="2263799"/>
            </a:xfrm>
            <a:prstGeom prst="rect">
              <a:avLst/>
            </a:prstGeom>
            <a:solidFill>
              <a:srgbClr val="E669A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2" name="Shape 72"/>
            <p:cNvSpPr/>
            <p:nvPr/>
          </p:nvSpPr>
          <p:spPr>
            <a:xfrm>
              <a:off x="24665779" y="2899476"/>
              <a:ext cx="476998" cy="1289400"/>
            </a:xfrm>
            <a:prstGeom prst="rect">
              <a:avLst/>
            </a:prstGeom>
            <a:solidFill>
              <a:srgbClr val="DB4D5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3" name="Shape 73"/>
            <p:cNvSpPr/>
            <p:nvPr/>
          </p:nvSpPr>
          <p:spPr>
            <a:xfrm>
              <a:off x="24665779" y="4032250"/>
              <a:ext cx="476998" cy="2127300"/>
            </a:xfrm>
            <a:prstGeom prst="rect">
              <a:avLst/>
            </a:prstGeom>
            <a:solidFill>
              <a:srgbClr val="D13A0D"/>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4" name="Shape 74"/>
            <p:cNvSpPr/>
            <p:nvPr/>
          </p:nvSpPr>
          <p:spPr>
            <a:xfrm>
              <a:off x="19140487" y="669925"/>
              <a:ext cx="5662500" cy="2300399"/>
            </a:xfrm>
            <a:prstGeom prst="rect">
              <a:avLst/>
            </a:prstGeom>
            <a:solidFill>
              <a:srgbClr val="D7402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5" name="Shape 75"/>
            <p:cNvSpPr/>
            <p:nvPr/>
          </p:nvSpPr>
          <p:spPr>
            <a:xfrm>
              <a:off x="19140487" y="2899476"/>
              <a:ext cx="5662500" cy="1289400"/>
            </a:xfrm>
            <a:prstGeom prst="rect">
              <a:avLst/>
            </a:prstGeom>
            <a:solidFill>
              <a:srgbClr val="CD2F1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6" name="Shape 76"/>
            <p:cNvSpPr/>
            <p:nvPr/>
          </p:nvSpPr>
          <p:spPr>
            <a:xfrm>
              <a:off x="19140487" y="4032250"/>
              <a:ext cx="5662612"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7" name="Shape 77"/>
            <p:cNvSpPr/>
            <p:nvPr/>
          </p:nvSpPr>
          <p:spPr>
            <a:xfrm>
              <a:off x="19140487" y="13674"/>
              <a:ext cx="5662500" cy="692700"/>
            </a:xfrm>
            <a:prstGeom prst="rect">
              <a:avLst/>
            </a:prstGeom>
            <a:solidFill>
              <a:srgbClr val="EE9C3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grpSp>
        <p:nvGrpSpPr>
          <p:cNvPr id="78" name="Shape 78"/>
          <p:cNvGrpSpPr/>
          <p:nvPr/>
        </p:nvGrpSpPr>
        <p:grpSpPr>
          <a:xfrm>
            <a:off x="488959" y="2187419"/>
            <a:ext cx="1209898" cy="129835"/>
            <a:chOff x="488939" y="2521684"/>
            <a:chExt cx="1209898" cy="151200"/>
          </a:xfrm>
        </p:grpSpPr>
        <p:cxnSp>
          <p:nvCxnSpPr>
            <p:cNvPr id="79" name="Shape 79"/>
            <p:cNvCxnSpPr/>
            <p:nvPr/>
          </p:nvCxnSpPr>
          <p:spPr>
            <a:xfrm rot="10800000">
              <a:off x="488939" y="2521684"/>
              <a:ext cx="1209898" cy="0"/>
            </a:xfrm>
            <a:prstGeom prst="straightConnector1">
              <a:avLst/>
            </a:prstGeom>
            <a:noFill/>
            <a:ln w="12700" cap="flat" cmpd="sng">
              <a:solidFill>
                <a:srgbClr val="000000"/>
              </a:solidFill>
              <a:prstDash val="dot"/>
              <a:round/>
              <a:headEnd type="none" w="med" len="med"/>
              <a:tailEnd type="none" w="med" len="med"/>
            </a:ln>
          </p:spPr>
        </p:cxnSp>
        <p:cxnSp>
          <p:nvCxnSpPr>
            <p:cNvPr id="80" name="Shape 80"/>
            <p:cNvCxnSpPr/>
            <p:nvPr/>
          </p:nvCxnSpPr>
          <p:spPr>
            <a:xfrm rot="5400000">
              <a:off x="413487" y="2597284"/>
              <a:ext cx="151200" cy="0"/>
            </a:xfrm>
            <a:prstGeom prst="straightConnector1">
              <a:avLst/>
            </a:prstGeom>
            <a:noFill/>
            <a:ln w="12700" cap="flat" cmpd="sng">
              <a:solidFill>
                <a:schemeClr val="dk1"/>
              </a:solidFill>
              <a:prstDash val="dot"/>
              <a:round/>
              <a:headEnd type="none" w="med" len="med"/>
              <a:tailEnd type="none" w="med" len="med"/>
            </a:ln>
          </p:spPr>
        </p:cxnSp>
      </p:grpSp>
      <p:grpSp>
        <p:nvGrpSpPr>
          <p:cNvPr id="81" name="Shape 81"/>
          <p:cNvGrpSpPr/>
          <p:nvPr/>
        </p:nvGrpSpPr>
        <p:grpSpPr>
          <a:xfrm>
            <a:off x="1210126" y="4628244"/>
            <a:ext cx="636880" cy="400109"/>
            <a:chOff x="518031" y="978679"/>
            <a:chExt cx="4572003" cy="2667393"/>
          </a:xfrm>
        </p:grpSpPr>
        <p:sp>
          <p:nvSpPr>
            <p:cNvPr id="82" name="Shape 82"/>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83" name="Shape 83"/>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84" name="Shape 84"/>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85" name="Shape 85"/>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86" name="Shape 86"/>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Shape 87"/>
        <p:cNvGrpSpPr/>
        <p:nvPr/>
      </p:nvGrpSpPr>
      <p:grpSpPr>
        <a:xfrm>
          <a:off x="0" y="0"/>
          <a:ext cx="0" cy="0"/>
          <a:chOff x="0" y="0"/>
          <a:chExt cx="0" cy="0"/>
        </a:xfrm>
      </p:grpSpPr>
      <p:grpSp>
        <p:nvGrpSpPr>
          <p:cNvPr id="88" name="Shape 88"/>
          <p:cNvGrpSpPr/>
          <p:nvPr/>
        </p:nvGrpSpPr>
        <p:grpSpPr>
          <a:xfrm>
            <a:off x="1753348" y="0"/>
            <a:ext cx="7391808" cy="4632146"/>
            <a:chOff x="19140487" y="13674"/>
            <a:chExt cx="7443915" cy="6145876"/>
          </a:xfrm>
        </p:grpSpPr>
        <p:sp>
          <p:nvSpPr>
            <p:cNvPr id="89" name="Shape 89"/>
            <p:cNvSpPr/>
            <p:nvPr/>
          </p:nvSpPr>
          <p:spPr>
            <a:xfrm>
              <a:off x="19140487" y="4188798"/>
              <a:ext cx="2302200" cy="1970699"/>
            </a:xfrm>
            <a:prstGeom prst="rect">
              <a:avLst/>
            </a:prstGeom>
            <a:solidFill>
              <a:srgbClr val="9A170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0" name="Shape 90"/>
            <p:cNvSpPr/>
            <p:nvPr/>
          </p:nvSpPr>
          <p:spPr>
            <a:xfrm>
              <a:off x="25663403" y="4032250"/>
              <a:ext cx="921000" cy="2127300"/>
            </a:xfrm>
            <a:prstGeom prst="rect">
              <a:avLst/>
            </a:prstGeom>
            <a:solidFill>
              <a:srgbClr val="F3BE2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1" name="Shape 91"/>
            <p:cNvSpPr/>
            <p:nvPr/>
          </p:nvSpPr>
          <p:spPr>
            <a:xfrm>
              <a:off x="25049481" y="2899475"/>
              <a:ext cx="734700" cy="1289400"/>
            </a:xfrm>
            <a:prstGeom prst="rect">
              <a:avLst/>
            </a:prstGeom>
            <a:solidFill>
              <a:srgbClr val="F3BC8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2" name="Shape 92"/>
            <p:cNvSpPr/>
            <p:nvPr/>
          </p:nvSpPr>
          <p:spPr>
            <a:xfrm>
              <a:off x="25049481" y="4032250"/>
              <a:ext cx="734700" cy="2127300"/>
            </a:xfrm>
            <a:prstGeom prst="rect">
              <a:avLst/>
            </a:prstGeom>
            <a:solidFill>
              <a:srgbClr val="E88C1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3" name="Shape 93"/>
            <p:cNvSpPr/>
            <p:nvPr/>
          </p:nvSpPr>
          <p:spPr>
            <a:xfrm>
              <a:off x="24665779" y="706364"/>
              <a:ext cx="476998" cy="2263799"/>
            </a:xfrm>
            <a:prstGeom prst="rect">
              <a:avLst/>
            </a:prstGeom>
            <a:solidFill>
              <a:srgbClr val="E669A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4" name="Shape 94"/>
            <p:cNvSpPr/>
            <p:nvPr/>
          </p:nvSpPr>
          <p:spPr>
            <a:xfrm>
              <a:off x="24665779" y="2899476"/>
              <a:ext cx="476998" cy="1289400"/>
            </a:xfrm>
            <a:prstGeom prst="rect">
              <a:avLst/>
            </a:prstGeom>
            <a:solidFill>
              <a:srgbClr val="DB4D5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5" name="Shape 95"/>
            <p:cNvSpPr/>
            <p:nvPr/>
          </p:nvSpPr>
          <p:spPr>
            <a:xfrm>
              <a:off x="24665779" y="4032250"/>
              <a:ext cx="476998" cy="2127300"/>
            </a:xfrm>
            <a:prstGeom prst="rect">
              <a:avLst/>
            </a:prstGeom>
            <a:solidFill>
              <a:srgbClr val="D13A0D"/>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6" name="Shape 96"/>
            <p:cNvSpPr/>
            <p:nvPr/>
          </p:nvSpPr>
          <p:spPr>
            <a:xfrm>
              <a:off x="19140487" y="669925"/>
              <a:ext cx="5662500" cy="2300399"/>
            </a:xfrm>
            <a:prstGeom prst="rect">
              <a:avLst/>
            </a:prstGeom>
            <a:solidFill>
              <a:srgbClr val="D7402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7" name="Shape 97"/>
            <p:cNvSpPr/>
            <p:nvPr/>
          </p:nvSpPr>
          <p:spPr>
            <a:xfrm>
              <a:off x="19140487" y="2899476"/>
              <a:ext cx="5662500" cy="1289400"/>
            </a:xfrm>
            <a:prstGeom prst="rect">
              <a:avLst/>
            </a:prstGeom>
            <a:solidFill>
              <a:srgbClr val="CD2F1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8" name="Shape 98"/>
            <p:cNvSpPr/>
            <p:nvPr/>
          </p:nvSpPr>
          <p:spPr>
            <a:xfrm>
              <a:off x="19140487" y="4032250"/>
              <a:ext cx="5662612"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9" name="Shape 99"/>
            <p:cNvSpPr/>
            <p:nvPr/>
          </p:nvSpPr>
          <p:spPr>
            <a:xfrm>
              <a:off x="19140487" y="13674"/>
              <a:ext cx="5662500" cy="692700"/>
            </a:xfrm>
            <a:prstGeom prst="rect">
              <a:avLst/>
            </a:prstGeom>
            <a:solidFill>
              <a:srgbClr val="EE9C3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grpSp>
        <p:nvGrpSpPr>
          <p:cNvPr id="100" name="Shape 100"/>
          <p:cNvGrpSpPr/>
          <p:nvPr/>
        </p:nvGrpSpPr>
        <p:grpSpPr>
          <a:xfrm>
            <a:off x="1210126" y="4628244"/>
            <a:ext cx="636880" cy="400109"/>
            <a:chOff x="518031" y="978679"/>
            <a:chExt cx="4572003" cy="2667393"/>
          </a:xfrm>
        </p:grpSpPr>
        <p:sp>
          <p:nvSpPr>
            <p:cNvPr id="101" name="Shape 101"/>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2" name="Shape 102"/>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103" name="Shape 103"/>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104" name="Shape 104"/>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105" name="Shape 105"/>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Shape 106"/>
        <p:cNvGrpSpPr/>
        <p:nvPr/>
      </p:nvGrpSpPr>
      <p:grpSpPr>
        <a:xfrm>
          <a:off x="0" y="0"/>
          <a:ext cx="0" cy="0"/>
          <a:chOff x="0" y="0"/>
          <a:chExt cx="0" cy="0"/>
        </a:xfrm>
      </p:grpSpPr>
      <p:sp>
        <p:nvSpPr>
          <p:cNvPr id="107" name="Shape 107"/>
          <p:cNvSpPr/>
          <p:nvPr/>
        </p:nvSpPr>
        <p:spPr>
          <a:xfrm>
            <a:off x="7391400" y="514350"/>
            <a:ext cx="1752600" cy="4114800"/>
          </a:xfrm>
          <a:prstGeom prst="rect">
            <a:avLst/>
          </a:prstGeom>
          <a:solidFill>
            <a:srgbClr val="EA969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8" name="Shape 108"/>
          <p:cNvSpPr/>
          <p:nvPr/>
        </p:nvSpPr>
        <p:spPr>
          <a:xfrm>
            <a:off x="1752600" y="0"/>
            <a:ext cx="5638800" cy="514199"/>
          </a:xfrm>
          <a:prstGeom prst="rect">
            <a:avLst/>
          </a:prstGeom>
          <a:solidFill>
            <a:srgbClr val="E0616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9" name="Shape 109"/>
          <p:cNvSpPr/>
          <p:nvPr/>
        </p:nvSpPr>
        <p:spPr>
          <a:xfrm>
            <a:off x="1752600" y="514350"/>
            <a:ext cx="5638800" cy="4114800"/>
          </a:xfrm>
          <a:prstGeom prst="rect">
            <a:avLst/>
          </a:prstGeom>
          <a:solidFill>
            <a:srgbClr val="A3202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nvGrpSpPr>
          <p:cNvPr id="110" name="Shape 110"/>
          <p:cNvGrpSpPr/>
          <p:nvPr/>
        </p:nvGrpSpPr>
        <p:grpSpPr>
          <a:xfrm>
            <a:off x="1210126" y="4628244"/>
            <a:ext cx="636880" cy="400109"/>
            <a:chOff x="518031" y="978679"/>
            <a:chExt cx="4572003" cy="2667393"/>
          </a:xfrm>
        </p:grpSpPr>
        <p:sp>
          <p:nvSpPr>
            <p:cNvPr id="111" name="Shape 111"/>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12" name="Shape 112"/>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113" name="Shape 113"/>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114" name="Shape 114"/>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115" name="Shape 115"/>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rgbClr val="A32020"/>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subTitle" idx="1"/>
          </p:nvPr>
        </p:nvSpPr>
        <p:spPr>
          <a:xfrm>
            <a:off x="564600" y="1320880"/>
            <a:ext cx="8045999" cy="8258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900"/>
              </a:spcAft>
              <a:buClr>
                <a:srgbClr val="FFFFFF"/>
              </a:buClr>
              <a:buSzPct val="100000"/>
              <a:buFont typeface="Georgia"/>
              <a:buNone/>
              <a:defRPr sz="2600">
                <a:solidFill>
                  <a:srgbClr val="FFFFFF"/>
                </a:solidFill>
              </a:defRPr>
            </a:lvl1pPr>
            <a:lvl2pPr marL="457200" marR="0" lvl="1" indent="0" algn="ctr" rtl="0">
              <a:lnSpc>
                <a:spcPct val="100000"/>
              </a:lnSpc>
              <a:spcBef>
                <a:spcPts val="0"/>
              </a:spcBef>
              <a:spcAft>
                <a:spcPts val="900"/>
              </a:spcAft>
              <a:buClr>
                <a:srgbClr val="FFFFFF"/>
              </a:buClr>
              <a:buSzPct val="100000"/>
              <a:buFont typeface="Georgia"/>
              <a:buNone/>
              <a:defRPr sz="2600">
                <a:solidFill>
                  <a:srgbClr val="FFFFFF"/>
                </a:solidFill>
              </a:defRPr>
            </a:lvl2pPr>
            <a:lvl3pPr marL="914400" marR="0" lvl="2" indent="0" algn="ctr" rtl="0">
              <a:lnSpc>
                <a:spcPct val="100000"/>
              </a:lnSpc>
              <a:spcBef>
                <a:spcPts val="0"/>
              </a:spcBef>
              <a:spcAft>
                <a:spcPts val="900"/>
              </a:spcAft>
              <a:buClr>
                <a:srgbClr val="FFFFFF"/>
              </a:buClr>
              <a:buSzPct val="100000"/>
              <a:buFont typeface="Georgia"/>
              <a:buNone/>
              <a:defRPr sz="2600">
                <a:solidFill>
                  <a:srgbClr val="FFFFFF"/>
                </a:solidFill>
              </a:defRPr>
            </a:lvl3pPr>
            <a:lvl4pPr marL="1371600" marR="0" lvl="3" indent="0" algn="ctr" rtl="0">
              <a:lnSpc>
                <a:spcPct val="100000"/>
              </a:lnSpc>
              <a:spcBef>
                <a:spcPts val="0"/>
              </a:spcBef>
              <a:spcAft>
                <a:spcPts val="900"/>
              </a:spcAft>
              <a:buClr>
                <a:srgbClr val="FFFFFF"/>
              </a:buClr>
              <a:buSzPct val="100000"/>
              <a:buFont typeface="Georgia"/>
              <a:buNone/>
              <a:defRPr sz="2600">
                <a:solidFill>
                  <a:srgbClr val="FFFFFF"/>
                </a:solidFill>
              </a:defRPr>
            </a:lvl4pPr>
            <a:lvl5pPr marL="1828800" marR="0" lvl="4" indent="0" algn="ctr" rtl="0">
              <a:lnSpc>
                <a:spcPct val="100000"/>
              </a:lnSpc>
              <a:spcBef>
                <a:spcPts val="0"/>
              </a:spcBef>
              <a:spcAft>
                <a:spcPts val="900"/>
              </a:spcAft>
              <a:buClr>
                <a:srgbClr val="FFFFFF"/>
              </a:buClr>
              <a:buSzPct val="100000"/>
              <a:buFont typeface="Georgia"/>
              <a:buNone/>
              <a:defRPr sz="2600">
                <a:solidFill>
                  <a:srgbClr val="FFFFFF"/>
                </a:solidFill>
              </a:defRPr>
            </a:lvl5pPr>
            <a:lvl6pPr marL="2286000" marR="0" lvl="5" indent="0" algn="ctr" rtl="0">
              <a:lnSpc>
                <a:spcPct val="100000"/>
              </a:lnSpc>
              <a:spcBef>
                <a:spcPts val="0"/>
              </a:spcBef>
              <a:spcAft>
                <a:spcPts val="900"/>
              </a:spcAft>
              <a:buClr>
                <a:srgbClr val="FFFFFF"/>
              </a:buClr>
              <a:buSzPct val="100000"/>
              <a:buFont typeface="Georgia"/>
              <a:buNone/>
              <a:defRPr sz="2600">
                <a:solidFill>
                  <a:srgbClr val="FFFFFF"/>
                </a:solidFill>
              </a:defRPr>
            </a:lvl6pPr>
            <a:lvl7pPr marL="2743200" marR="0" lvl="6" indent="0" algn="ctr" rtl="0">
              <a:lnSpc>
                <a:spcPct val="100000"/>
              </a:lnSpc>
              <a:spcBef>
                <a:spcPts val="0"/>
              </a:spcBef>
              <a:spcAft>
                <a:spcPts val="900"/>
              </a:spcAft>
              <a:buClr>
                <a:srgbClr val="FFFFFF"/>
              </a:buClr>
              <a:buSzPct val="100000"/>
              <a:buFont typeface="Georgia"/>
              <a:buNone/>
              <a:defRPr sz="2600">
                <a:solidFill>
                  <a:srgbClr val="FFFFFF"/>
                </a:solidFill>
              </a:defRPr>
            </a:lvl7pPr>
            <a:lvl8pPr marL="3200400" marR="0" lvl="7" indent="0" algn="ctr" rtl="0">
              <a:lnSpc>
                <a:spcPct val="100000"/>
              </a:lnSpc>
              <a:spcBef>
                <a:spcPts val="0"/>
              </a:spcBef>
              <a:spcAft>
                <a:spcPts val="900"/>
              </a:spcAft>
              <a:buClr>
                <a:srgbClr val="FFFFFF"/>
              </a:buClr>
              <a:buSzPct val="100000"/>
              <a:buFont typeface="Georgia"/>
              <a:buNone/>
              <a:defRPr sz="2600">
                <a:solidFill>
                  <a:srgbClr val="FFFFFF"/>
                </a:solidFill>
              </a:defRPr>
            </a:lvl8pPr>
            <a:lvl9pPr marL="3657600" marR="0" lvl="8" indent="0" algn="ctr" rtl="0">
              <a:lnSpc>
                <a:spcPct val="100000"/>
              </a:lnSpc>
              <a:spcBef>
                <a:spcPts val="0"/>
              </a:spcBef>
              <a:spcAft>
                <a:spcPts val="900"/>
              </a:spcAft>
              <a:buClr>
                <a:srgbClr val="FFFFFF"/>
              </a:buClr>
              <a:buSzPct val="100000"/>
              <a:buFont typeface="Arial"/>
              <a:buNone/>
              <a:defRPr sz="2600">
                <a:solidFill>
                  <a:srgbClr val="FFFFFF"/>
                </a:solidFill>
              </a:defRPr>
            </a:lvl9pPr>
          </a:lstStyle>
          <a:p>
            <a:endParaRPr/>
          </a:p>
        </p:txBody>
      </p:sp>
      <p:sp>
        <p:nvSpPr>
          <p:cNvPr id="136" name="Shape 136"/>
          <p:cNvSpPr txBox="1">
            <a:spLocks noGrp="1"/>
          </p:cNvSpPr>
          <p:nvPr>
            <p:ph type="title"/>
          </p:nvPr>
        </p:nvSpPr>
        <p:spPr>
          <a:xfrm>
            <a:off x="564600" y="497493"/>
            <a:ext cx="8045999" cy="685799"/>
          </a:xfrm>
          <a:prstGeom prst="rect">
            <a:avLst/>
          </a:prstGeom>
          <a:noFill/>
          <a:ln>
            <a:noFill/>
          </a:ln>
        </p:spPr>
        <p:txBody>
          <a:bodyPr lIns="91425" tIns="91425" rIns="91425" bIns="91425" anchor="t" anchorCtr="0"/>
          <a:lstStyle>
            <a:lvl1pPr lvl="0" rtl="0">
              <a:spcBef>
                <a:spcPts val="0"/>
              </a:spcBef>
              <a:buClr>
                <a:srgbClr val="FFFFFF"/>
              </a:buClr>
              <a:buSzPct val="100000"/>
              <a:defRPr sz="2600">
                <a:solidFill>
                  <a:srgbClr val="FFFFFF"/>
                </a:solidFill>
              </a:defRPr>
            </a:lvl1pPr>
            <a:lvl2pPr lvl="1" rtl="0">
              <a:spcBef>
                <a:spcPts val="0"/>
              </a:spcBef>
              <a:buClr>
                <a:srgbClr val="FFFFFF"/>
              </a:buClr>
              <a:buSzPct val="100000"/>
              <a:defRPr sz="2600">
                <a:solidFill>
                  <a:srgbClr val="FFFFFF"/>
                </a:solidFill>
              </a:defRPr>
            </a:lvl2pPr>
            <a:lvl3pPr lvl="2" rtl="0">
              <a:spcBef>
                <a:spcPts val="0"/>
              </a:spcBef>
              <a:buClr>
                <a:srgbClr val="FFFFFF"/>
              </a:buClr>
              <a:buSzPct val="100000"/>
              <a:defRPr sz="2600">
                <a:solidFill>
                  <a:srgbClr val="FFFFFF"/>
                </a:solidFill>
              </a:defRPr>
            </a:lvl3pPr>
            <a:lvl4pPr lvl="3" rtl="0">
              <a:spcBef>
                <a:spcPts val="0"/>
              </a:spcBef>
              <a:buClr>
                <a:srgbClr val="FFFFFF"/>
              </a:buClr>
              <a:buSzPct val="100000"/>
              <a:defRPr sz="2600">
                <a:solidFill>
                  <a:srgbClr val="FFFFFF"/>
                </a:solidFill>
              </a:defRPr>
            </a:lvl4pPr>
            <a:lvl5pPr lvl="4" rtl="0">
              <a:spcBef>
                <a:spcPts val="0"/>
              </a:spcBef>
              <a:buClr>
                <a:srgbClr val="FFFFFF"/>
              </a:buClr>
              <a:buSzPct val="100000"/>
              <a:defRPr sz="2600">
                <a:solidFill>
                  <a:srgbClr val="FFFFFF"/>
                </a:solidFill>
              </a:defRPr>
            </a:lvl5pPr>
            <a:lvl6pPr lvl="5" rtl="0">
              <a:spcBef>
                <a:spcPts val="0"/>
              </a:spcBef>
              <a:buClr>
                <a:srgbClr val="FFFFFF"/>
              </a:buClr>
              <a:buSzPct val="100000"/>
              <a:defRPr sz="2600">
                <a:solidFill>
                  <a:srgbClr val="FFFFFF"/>
                </a:solidFill>
              </a:defRPr>
            </a:lvl6pPr>
            <a:lvl7pPr lvl="6" rtl="0">
              <a:spcBef>
                <a:spcPts val="0"/>
              </a:spcBef>
              <a:buClr>
                <a:srgbClr val="FFFFFF"/>
              </a:buClr>
              <a:buSzPct val="100000"/>
              <a:defRPr sz="2600">
                <a:solidFill>
                  <a:srgbClr val="FFFFFF"/>
                </a:solidFill>
              </a:defRPr>
            </a:lvl7pPr>
            <a:lvl8pPr lvl="7" rtl="0">
              <a:spcBef>
                <a:spcPts val="0"/>
              </a:spcBef>
              <a:buClr>
                <a:srgbClr val="FFFFFF"/>
              </a:buClr>
              <a:buSzPct val="100000"/>
              <a:defRPr sz="2600">
                <a:solidFill>
                  <a:srgbClr val="FFFFFF"/>
                </a:solidFill>
              </a:defRPr>
            </a:lvl8pPr>
            <a:lvl9pPr lvl="8" rtl="0">
              <a:spcBef>
                <a:spcPts val="0"/>
              </a:spcBef>
              <a:buClr>
                <a:srgbClr val="FFFFFF"/>
              </a:buClr>
              <a:buSzPct val="100000"/>
              <a:defRPr sz="2600">
                <a:solidFill>
                  <a:srgbClr val="FFFFFF"/>
                </a:solidFill>
              </a:defRPr>
            </a:lvl9pPr>
          </a:lstStyle>
          <a:p>
            <a:endParaRPr/>
          </a:p>
        </p:txBody>
      </p:sp>
      <p:cxnSp>
        <p:nvCxnSpPr>
          <p:cNvPr id="137" name="Shape 137"/>
          <p:cNvCxnSpPr/>
          <p:nvPr/>
        </p:nvCxnSpPr>
        <p:spPr>
          <a:xfrm rot="10800000" flipH="1">
            <a:off x="435825" y="457216"/>
            <a:ext cx="8155800" cy="142499"/>
          </a:xfrm>
          <a:prstGeom prst="bentConnector3">
            <a:avLst>
              <a:gd name="adj1" fmla="val -44"/>
            </a:avLst>
          </a:prstGeom>
          <a:noFill/>
          <a:ln w="19050" cap="flat" cmpd="sng">
            <a:solidFill>
              <a:srgbClr val="FFFFFF"/>
            </a:solidFill>
            <a:prstDash val="solid"/>
            <a:round/>
            <a:headEnd type="none" w="med" len="med"/>
            <a:tailEnd type="none" w="med" len="med"/>
          </a:ln>
        </p:spPr>
      </p:cxnSp>
      <p:sp>
        <p:nvSpPr>
          <p:cNvPr id="138" name="Shape 138"/>
          <p:cNvSpPr txBox="1">
            <a:spLocks noGrp="1"/>
          </p:cNvSpPr>
          <p:nvPr>
            <p:ph type="body" idx="2"/>
          </p:nvPr>
        </p:nvSpPr>
        <p:spPr>
          <a:xfrm>
            <a:off x="533400" y="2146790"/>
            <a:ext cx="3962399" cy="2482499"/>
          </a:xfrm>
          <a:prstGeom prst="rect">
            <a:avLst/>
          </a:prstGeom>
          <a:noFill/>
          <a:ln>
            <a:noFill/>
          </a:ln>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139" name="Shape 139"/>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PwC</a:t>
            </a:r>
          </a:p>
        </p:txBody>
      </p:sp>
      <p:sp>
        <p:nvSpPr>
          <p:cNvPr id="140" name="Shape 140"/>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FFFFFF"/>
              </a:buClr>
              <a:buSzPct val="25000"/>
              <a:buFont typeface="Arial"/>
              <a:buNone/>
            </a:pPr>
            <a:fld id="{00000000-1234-1234-1234-123412341234}" type="slidenum">
              <a:rPr lang="en-GB" sz="800" smtClean="0">
                <a:solidFill>
                  <a:srgbClr val="FFFFFF"/>
                </a:solidFill>
              </a:rPr>
              <a:pPr algn="r">
                <a:buClr>
                  <a:srgbClr val="FFFFFF"/>
                </a:buClr>
                <a:buSzPct val="25000"/>
                <a:buFont typeface="Arial"/>
                <a:buNone/>
              </a:pPr>
              <a:t>‹#›</a:t>
            </a:fld>
            <a:endParaRPr lang="en-GB" sz="800" dirty="0">
              <a:solidFill>
                <a:srgbClr val="FFFFFF"/>
              </a:solidFill>
            </a:endParaRPr>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648808" y="1260183"/>
            <a:ext cx="3856799" cy="3008398"/>
          </a:xfrm>
          <a:prstGeom prst="rect">
            <a:avLst/>
          </a:prstGeom>
          <a:noFill/>
          <a:ln>
            <a:noFill/>
          </a:ln>
        </p:spPr>
        <p:txBody>
          <a:bodyPr lIns="91425" tIns="91425" rIns="91425" bIns="91425" anchor="t" anchorCtr="0"/>
          <a:lstStyle>
            <a:lvl1pPr lvl="0" rtl="0">
              <a:lnSpc>
                <a:spcPct val="100000"/>
              </a:lnSpc>
              <a:spcBef>
                <a:spcPts val="0"/>
              </a:spcBef>
              <a:defRPr/>
            </a:lvl1pPr>
            <a:lvl2pPr lvl="1" rtl="0">
              <a:lnSpc>
                <a:spcPct val="100000"/>
              </a:lnSpc>
              <a:spcBef>
                <a:spcPts val="0"/>
              </a:spcBef>
              <a:defRPr/>
            </a:lvl2pPr>
            <a:lvl3pPr lvl="2" rtl="0">
              <a:lnSpc>
                <a:spcPct val="100000"/>
              </a:lnSpc>
              <a:spcBef>
                <a:spcPts val="0"/>
              </a:spcBef>
              <a:defRPr/>
            </a:lvl3pPr>
            <a:lvl4pPr lvl="3" rtl="0">
              <a:lnSpc>
                <a:spcPct val="100000"/>
              </a:lnSpc>
              <a:spcBef>
                <a:spcPts val="0"/>
              </a:spcBef>
              <a:defRPr/>
            </a:lvl4pPr>
            <a:lvl5pPr lvl="4" rtl="0">
              <a:lnSpc>
                <a:spcPct val="100000"/>
              </a:lnSpc>
              <a:spcBef>
                <a:spcPts val="0"/>
              </a:spcBef>
              <a:defRPr/>
            </a:lvl5pPr>
            <a:lvl6pPr lvl="5" rtl="0">
              <a:lnSpc>
                <a:spcPct val="100000"/>
              </a:lnSpc>
              <a:spcBef>
                <a:spcPts val="0"/>
              </a:spcBef>
              <a:defRPr/>
            </a:lvl6pPr>
            <a:lvl7pPr lvl="6" rtl="0">
              <a:lnSpc>
                <a:spcPct val="100000"/>
              </a:lnSpc>
              <a:spcBef>
                <a:spcPts val="0"/>
              </a:spcBef>
              <a:defRPr/>
            </a:lvl7pPr>
            <a:lvl8pPr lvl="7" rtl="0">
              <a:lnSpc>
                <a:spcPct val="100000"/>
              </a:lnSpc>
              <a:spcBef>
                <a:spcPts val="0"/>
              </a:spcBef>
              <a:defRPr/>
            </a:lvl8pPr>
            <a:lvl9pPr lvl="8" rtl="0">
              <a:lnSpc>
                <a:spcPct val="100000"/>
              </a:lnSpc>
              <a:spcBef>
                <a:spcPts val="0"/>
              </a:spcBef>
              <a:defRPr/>
            </a:lvl9pPr>
          </a:lstStyle>
          <a:p>
            <a:endParaRPr/>
          </a:p>
        </p:txBody>
      </p:sp>
      <p:sp>
        <p:nvSpPr>
          <p:cNvPr id="143" name="Shape 143"/>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2"/>
          </p:nvPr>
        </p:nvSpPr>
        <p:spPr>
          <a:xfrm>
            <a:off x="547266" y="1260183"/>
            <a:ext cx="3856799" cy="3008398"/>
          </a:xfrm>
          <a:prstGeom prst="rect">
            <a:avLst/>
          </a:prstGeom>
          <a:noFill/>
          <a:ln>
            <a:noFill/>
          </a:ln>
        </p:spPr>
        <p:txBody>
          <a:bodyPr lIns="91425" tIns="91425" rIns="91425" bIns="91425" anchor="t" anchorCtr="0"/>
          <a:lstStyle>
            <a:lvl1pPr lvl="0" rtl="0">
              <a:lnSpc>
                <a:spcPct val="100000"/>
              </a:lnSpc>
              <a:spcBef>
                <a:spcPts val="0"/>
              </a:spcBef>
              <a:defRPr/>
            </a:lvl1pPr>
            <a:lvl2pPr lvl="1" rtl="0">
              <a:lnSpc>
                <a:spcPct val="100000"/>
              </a:lnSpc>
              <a:spcBef>
                <a:spcPts val="0"/>
              </a:spcBef>
              <a:defRPr/>
            </a:lvl2pPr>
            <a:lvl3pPr lvl="2" rtl="0">
              <a:lnSpc>
                <a:spcPct val="100000"/>
              </a:lnSpc>
              <a:spcBef>
                <a:spcPts val="0"/>
              </a:spcBef>
              <a:defRPr/>
            </a:lvl3pPr>
            <a:lvl4pPr lvl="3" rtl="0">
              <a:lnSpc>
                <a:spcPct val="100000"/>
              </a:lnSpc>
              <a:spcBef>
                <a:spcPts val="0"/>
              </a:spcBef>
              <a:defRPr/>
            </a:lvl4pPr>
            <a:lvl5pPr lvl="4" rtl="0">
              <a:lnSpc>
                <a:spcPct val="100000"/>
              </a:lnSpc>
              <a:spcBef>
                <a:spcPts val="0"/>
              </a:spcBef>
              <a:defRPr/>
            </a:lvl5pPr>
            <a:lvl6pPr lvl="5" rtl="0">
              <a:lnSpc>
                <a:spcPct val="100000"/>
              </a:lnSpc>
              <a:spcBef>
                <a:spcPts val="0"/>
              </a:spcBef>
              <a:defRPr/>
            </a:lvl6pPr>
            <a:lvl7pPr lvl="6" rtl="0">
              <a:lnSpc>
                <a:spcPct val="100000"/>
              </a:lnSpc>
              <a:spcBef>
                <a:spcPts val="0"/>
              </a:spcBef>
              <a:defRPr/>
            </a:lvl7pPr>
            <a:lvl8pPr lvl="7" rtl="0">
              <a:lnSpc>
                <a:spcPct val="100000"/>
              </a:lnSpc>
              <a:spcBef>
                <a:spcPts val="0"/>
              </a:spcBef>
              <a:defRPr/>
            </a:lvl8pPr>
            <a:lvl9pPr lvl="8" rtl="0">
              <a:lnSpc>
                <a:spcPct val="100000"/>
              </a:lnSpc>
              <a:spcBef>
                <a:spcPts val="0"/>
              </a:spcBef>
              <a:defRPr/>
            </a:lvl9pPr>
          </a:lstStyle>
          <a:p>
            <a:endParaRPr/>
          </a:p>
        </p:txBody>
      </p:sp>
      <p:cxnSp>
        <p:nvCxnSpPr>
          <p:cNvPr id="145" name="Shape 145"/>
          <p:cNvCxnSpPr/>
          <p:nvPr/>
        </p:nvCxnSpPr>
        <p:spPr>
          <a:xfrm rot="10800000" flipH="1">
            <a:off x="435825" y="457216"/>
            <a:ext cx="8155800" cy="142499"/>
          </a:xfrm>
          <a:prstGeom prst="bentConnector3">
            <a:avLst>
              <a:gd name="adj1" fmla="val 88"/>
            </a:avLst>
          </a:prstGeom>
          <a:noFill/>
          <a:ln w="19050" cap="flat" cmpd="sng">
            <a:solidFill>
              <a:srgbClr val="A32020"/>
            </a:solidFill>
            <a:prstDash val="solid"/>
            <a:round/>
            <a:headEnd type="none" w="med" len="med"/>
            <a:tailEnd type="none" w="med" len="med"/>
          </a:ln>
        </p:spPr>
      </p:cxnSp>
      <p:sp>
        <p:nvSpPr>
          <p:cNvPr id="146" name="Shape 146"/>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47" name="Shape 147"/>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Shape 148"/>
        <p:cNvGrpSpPr/>
        <p:nvPr/>
      </p:nvGrpSpPr>
      <p:grpSpPr>
        <a:xfrm>
          <a:off x="0" y="0"/>
          <a:ext cx="0" cy="0"/>
          <a:chOff x="0" y="0"/>
          <a:chExt cx="0" cy="0"/>
        </a:xfrm>
      </p:grpSpPr>
      <p:sp>
        <p:nvSpPr>
          <p:cNvPr id="149" name="Shape 149"/>
          <p:cNvSpPr txBox="1">
            <a:spLocks noGrp="1"/>
          </p:cNvSpPr>
          <p:nvPr>
            <p:ph type="subTitle" idx="1"/>
          </p:nvPr>
        </p:nvSpPr>
        <p:spPr>
          <a:xfrm>
            <a:off x="609600" y="1200150"/>
            <a:ext cx="8001000" cy="1085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cxnSp>
        <p:nvCxnSpPr>
          <p:cNvPr id="150" name="Shape 150"/>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51" name="Shape 151"/>
          <p:cNvSpPr txBox="1">
            <a:spLocks noGrp="1"/>
          </p:cNvSpPr>
          <p:nvPr>
            <p:ph type="body" idx="2"/>
          </p:nvPr>
        </p:nvSpPr>
        <p:spPr>
          <a:xfrm>
            <a:off x="4725007" y="2346035"/>
            <a:ext cx="3856799" cy="2340299"/>
          </a:xfrm>
          <a:prstGeom prst="rect">
            <a:avLst/>
          </a:prstGeom>
          <a:noFill/>
          <a:ln>
            <a:noFill/>
          </a:ln>
        </p:spPr>
        <p:txBody>
          <a:bodyPr lIns="91425" tIns="91425" rIns="91425" bIns="91425" anchor="t" anchorCtr="0"/>
          <a:lstStyle>
            <a:lvl1pPr lvl="0" rtl="0">
              <a:lnSpc>
                <a:spcPct val="115000"/>
              </a:lnSpc>
              <a:spcBef>
                <a:spcPts val="0"/>
              </a:spcBef>
              <a:defRPr/>
            </a:lvl1pPr>
            <a:lvl2pPr lvl="1" rtl="0">
              <a:lnSpc>
                <a:spcPct val="115000"/>
              </a:lnSpc>
              <a:spcBef>
                <a:spcPts val="0"/>
              </a:spcBef>
              <a:defRPr/>
            </a:lvl2pPr>
            <a:lvl3pPr lvl="2" rtl="0">
              <a:lnSpc>
                <a:spcPct val="115000"/>
              </a:lnSpc>
              <a:spcBef>
                <a:spcPts val="0"/>
              </a:spcBef>
              <a:defRPr/>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152" name="Shape 152"/>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3" name="Shape 153"/>
          <p:cNvSpPr txBox="1">
            <a:spLocks noGrp="1"/>
          </p:cNvSpPr>
          <p:nvPr>
            <p:ph type="body" idx="3"/>
          </p:nvPr>
        </p:nvSpPr>
        <p:spPr>
          <a:xfrm>
            <a:off x="623475" y="2346035"/>
            <a:ext cx="3856799" cy="2340299"/>
          </a:xfrm>
          <a:prstGeom prst="rect">
            <a:avLst/>
          </a:prstGeom>
          <a:noFill/>
          <a:ln>
            <a:noFill/>
          </a:ln>
        </p:spPr>
        <p:txBody>
          <a:bodyPr lIns="91425" tIns="91425" rIns="91425" bIns="91425" anchor="t" anchorCtr="0"/>
          <a:lstStyle>
            <a:lvl1pPr lvl="0" rtl="0">
              <a:lnSpc>
                <a:spcPct val="115000"/>
              </a:lnSpc>
              <a:spcBef>
                <a:spcPts val="0"/>
              </a:spcBef>
              <a:defRPr/>
            </a:lvl1pPr>
            <a:lvl2pPr lvl="1" rtl="0">
              <a:lnSpc>
                <a:spcPct val="115000"/>
              </a:lnSpc>
              <a:spcBef>
                <a:spcPts val="0"/>
              </a:spcBef>
              <a:defRPr/>
            </a:lvl2pPr>
            <a:lvl3pPr lvl="2" rtl="0">
              <a:lnSpc>
                <a:spcPct val="115000"/>
              </a:lnSpc>
              <a:spcBef>
                <a:spcPts val="0"/>
              </a:spcBef>
              <a:defRPr/>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154" name="Shape 154"/>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55" name="Shape 155"/>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Shape 156"/>
        <p:cNvGrpSpPr/>
        <p:nvPr/>
      </p:nvGrpSpPr>
      <p:grpSpPr>
        <a:xfrm>
          <a:off x="0" y="0"/>
          <a:ext cx="0" cy="0"/>
          <a:chOff x="0" y="0"/>
          <a:chExt cx="0" cy="0"/>
        </a:xfrm>
      </p:grpSpPr>
      <p:sp>
        <p:nvSpPr>
          <p:cNvPr id="157" name="Shape 157"/>
          <p:cNvSpPr txBox="1">
            <a:spLocks noGrp="1"/>
          </p:cNvSpPr>
          <p:nvPr>
            <p:ph type="subTitle" idx="1"/>
          </p:nvPr>
        </p:nvSpPr>
        <p:spPr>
          <a:xfrm>
            <a:off x="533400" y="1196325"/>
            <a:ext cx="5181600" cy="336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58" name="Shape 158"/>
          <p:cNvSpPr txBox="1">
            <a:spLocks noGrp="1"/>
          </p:cNvSpPr>
          <p:nvPr>
            <p:ph type="body" idx="2"/>
          </p:nvPr>
        </p:nvSpPr>
        <p:spPr>
          <a:xfrm>
            <a:off x="5715000" y="1196325"/>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59" name="Shape 159"/>
          <p:cNvSpPr txBox="1">
            <a:spLocks noGrp="1"/>
          </p:cNvSpPr>
          <p:nvPr>
            <p:ph type="body" idx="3"/>
          </p:nvPr>
        </p:nvSpPr>
        <p:spPr>
          <a:xfrm>
            <a:off x="5715000" y="2902950"/>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0" name="Shape 160"/>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161" name="Shape 161"/>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62" name="Shape 162"/>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63" name="Shape 163"/>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Shape 164"/>
        <p:cNvGrpSpPr/>
        <p:nvPr/>
      </p:nvGrpSpPr>
      <p:grpSpPr>
        <a:xfrm>
          <a:off x="0" y="0"/>
          <a:ext cx="0" cy="0"/>
          <a:chOff x="0" y="0"/>
          <a:chExt cx="0" cy="0"/>
        </a:xfrm>
      </p:grpSpPr>
      <p:sp>
        <p:nvSpPr>
          <p:cNvPr id="165" name="Shape 165"/>
          <p:cNvSpPr txBox="1">
            <a:spLocks noGrp="1"/>
          </p:cNvSpPr>
          <p:nvPr>
            <p:ph type="subTitle" idx="1"/>
          </p:nvPr>
        </p:nvSpPr>
        <p:spPr>
          <a:xfrm>
            <a:off x="3240631" y="1196325"/>
            <a:ext cx="5181600" cy="336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66" name="Shape 166"/>
          <p:cNvSpPr txBox="1">
            <a:spLocks noGrp="1"/>
          </p:cNvSpPr>
          <p:nvPr>
            <p:ph type="body" idx="2"/>
          </p:nvPr>
        </p:nvSpPr>
        <p:spPr>
          <a:xfrm>
            <a:off x="521233" y="1196325"/>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7" name="Shape 167"/>
          <p:cNvSpPr txBox="1">
            <a:spLocks noGrp="1"/>
          </p:cNvSpPr>
          <p:nvPr>
            <p:ph type="body" idx="3"/>
          </p:nvPr>
        </p:nvSpPr>
        <p:spPr>
          <a:xfrm>
            <a:off x="521233" y="2902950"/>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8" name="Shape 168"/>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169" name="Shape 169"/>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70" name="Shape 170"/>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71" name="Shape 171"/>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0"/>
            </p:custDataLst>
            <p:extLst>
              <p:ext uri="{D42A27DB-BD31-4B8C-83A1-F6EECF244321}">
                <p14:modId xmlns:p14="http://schemas.microsoft.com/office/powerpoint/2010/main" val="31618519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9"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0" name="Shape 10"/>
          <p:cNvSpPr txBox="1">
            <a:spLocks noGrp="1"/>
          </p:cNvSpPr>
          <p:nvPr>
            <p:ph type="title"/>
          </p:nvPr>
        </p:nvSpPr>
        <p:spPr>
          <a:xfrm>
            <a:off x="533400" y="514350"/>
            <a:ext cx="8077199" cy="685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SzPct val="100000"/>
              <a:buFont typeface="Georgia"/>
              <a:buNone/>
              <a:defRPr sz="2200" b="1" i="1">
                <a:latin typeface="Georgia"/>
                <a:ea typeface="Georgia"/>
                <a:cs typeface="Georgia"/>
                <a:sym typeface="Georgia"/>
              </a:defRPr>
            </a:lvl1pPr>
            <a:lvl2pPr marL="0" marR="0" lvl="1" indent="0" algn="l" rtl="0">
              <a:lnSpc>
                <a:spcPct val="100000"/>
              </a:lnSpc>
              <a:spcBef>
                <a:spcPts val="0"/>
              </a:spcBef>
              <a:spcAft>
                <a:spcPts val="0"/>
              </a:spcAft>
              <a:buClr>
                <a:srgbClr val="000000"/>
              </a:buClr>
              <a:buSzPct val="100000"/>
              <a:buFont typeface="Georgia"/>
              <a:buNone/>
              <a:defRPr sz="2200" b="1" i="1">
                <a:latin typeface="Georgia"/>
                <a:ea typeface="Georgia"/>
                <a:cs typeface="Georgia"/>
                <a:sym typeface="Georgia"/>
              </a:defRPr>
            </a:lvl2pPr>
            <a:lvl3pPr marL="0" marR="0" lvl="2" indent="0" algn="l" rtl="0">
              <a:spcBef>
                <a:spcPts val="0"/>
              </a:spcBef>
              <a:buSzPct val="100000"/>
              <a:buFont typeface="Georgia"/>
              <a:defRPr sz="2200" b="1" i="1">
                <a:latin typeface="Georgia"/>
                <a:ea typeface="Georgia"/>
                <a:cs typeface="Georgia"/>
                <a:sym typeface="Georgia"/>
              </a:defRPr>
            </a:lvl3pPr>
            <a:lvl4pPr marL="0" marR="0" lvl="3" indent="0" algn="l" rtl="0">
              <a:spcBef>
                <a:spcPts val="0"/>
              </a:spcBef>
              <a:buSzPct val="100000"/>
              <a:buFont typeface="Georgia"/>
              <a:defRPr sz="2200" b="1" i="1">
                <a:latin typeface="Georgia"/>
                <a:ea typeface="Georgia"/>
                <a:cs typeface="Georgia"/>
                <a:sym typeface="Georgia"/>
              </a:defRPr>
            </a:lvl4pPr>
            <a:lvl5pPr marL="0" marR="0" lvl="4" indent="0" algn="l" rtl="0">
              <a:spcBef>
                <a:spcPts val="0"/>
              </a:spcBef>
              <a:buSzPct val="100000"/>
              <a:buFont typeface="Georgia"/>
              <a:defRPr sz="2200" b="1" i="1">
                <a:latin typeface="Georgia"/>
                <a:ea typeface="Georgia"/>
                <a:cs typeface="Georgia"/>
                <a:sym typeface="Georgia"/>
              </a:defRPr>
            </a:lvl5pPr>
            <a:lvl6pPr marL="0" marR="0" lvl="5" indent="0" algn="l" rtl="0">
              <a:spcBef>
                <a:spcPts val="0"/>
              </a:spcBef>
              <a:buSzPct val="100000"/>
              <a:buFont typeface="Georgia"/>
              <a:defRPr sz="2200" b="1" i="1">
                <a:latin typeface="Georgia"/>
                <a:ea typeface="Georgia"/>
                <a:cs typeface="Georgia"/>
                <a:sym typeface="Georgia"/>
              </a:defRPr>
            </a:lvl6pPr>
            <a:lvl7pPr marL="0" marR="0" lvl="6" indent="0" algn="l" rtl="0">
              <a:spcBef>
                <a:spcPts val="0"/>
              </a:spcBef>
              <a:buSzPct val="100000"/>
              <a:buFont typeface="Georgia"/>
              <a:defRPr sz="2200" b="1" i="1">
                <a:latin typeface="Georgia"/>
                <a:ea typeface="Georgia"/>
                <a:cs typeface="Georgia"/>
                <a:sym typeface="Georgia"/>
              </a:defRPr>
            </a:lvl7pPr>
            <a:lvl8pPr marL="0" marR="0" lvl="7" indent="0" algn="l" rtl="0">
              <a:spcBef>
                <a:spcPts val="0"/>
              </a:spcBef>
              <a:buSzPct val="100000"/>
              <a:buFont typeface="Georgia"/>
              <a:defRPr sz="2200" b="1" i="1">
                <a:latin typeface="Georgia"/>
                <a:ea typeface="Georgia"/>
                <a:cs typeface="Georgia"/>
                <a:sym typeface="Georgia"/>
              </a:defRPr>
            </a:lvl8pPr>
            <a:lvl9pPr marL="0" marR="0" lvl="8" indent="0" algn="l" rtl="0">
              <a:spcBef>
                <a:spcPts val="0"/>
              </a:spcBef>
              <a:buSzPct val="100000"/>
              <a:buFont typeface="Georgia"/>
              <a:defRPr sz="2200" b="1" i="1">
                <a:latin typeface="Georgia"/>
                <a:ea typeface="Georgia"/>
                <a:cs typeface="Georgia"/>
                <a:sym typeface="Georgia"/>
              </a:defRPr>
            </a:lvl9pPr>
          </a:lstStyle>
          <a:p>
            <a:endParaRPr/>
          </a:p>
        </p:txBody>
      </p:sp>
      <p:sp>
        <p:nvSpPr>
          <p:cNvPr id="11" name="Shape 11"/>
          <p:cNvSpPr txBox="1">
            <a:spLocks noGrp="1"/>
          </p:cNvSpPr>
          <p:nvPr>
            <p:ph type="body" idx="1"/>
          </p:nvPr>
        </p:nvSpPr>
        <p:spPr>
          <a:xfrm>
            <a:off x="533400" y="1314450"/>
            <a:ext cx="8077199" cy="3314700"/>
          </a:xfrm>
          <a:prstGeom prst="rect">
            <a:avLst/>
          </a:prstGeom>
          <a:noFill/>
          <a:ln>
            <a:noFill/>
          </a:ln>
        </p:spPr>
        <p:txBody>
          <a:bodyPr lIns="91425" tIns="91425" rIns="91425" bIns="91425" anchor="t" anchorCtr="0"/>
          <a:lstStyle>
            <a:lvl1pPr marL="0" marR="0" lvl="0" indent="10160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1pPr>
            <a:lvl2pPr marL="274320" marR="0" lvl="1" indent="-4572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2pPr>
            <a:lvl3pPr marL="548640" marR="0" lvl="2" indent="-5334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3pPr>
            <a:lvl4pPr marL="822960" marR="0" lvl="3" indent="-4826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4pPr>
            <a:lvl5pPr marL="1097280" marR="0" lvl="4" indent="-55880" algn="l" rtl="0">
              <a:lnSpc>
                <a:spcPct val="100000"/>
              </a:lnSpc>
              <a:spcBef>
                <a:spcPts val="0"/>
              </a:spcBef>
              <a:spcAft>
                <a:spcPts val="900"/>
              </a:spcAft>
              <a:buClr>
                <a:schemeClr val="dk1"/>
              </a:buClr>
              <a:buSzPct val="100000"/>
              <a:buFont typeface="Georgia"/>
              <a:buChar char="&gt;"/>
              <a:defRPr sz="1600">
                <a:latin typeface="Georgia"/>
                <a:ea typeface="Georgia"/>
                <a:cs typeface="Georgia"/>
                <a:sym typeface="Georgia"/>
              </a:defRPr>
            </a:lvl5pPr>
            <a:lvl6pPr marL="274320" marR="0" lvl="5" indent="-4572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6pPr>
            <a:lvl7pPr marL="548640" marR="0" lvl="6" indent="-5334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7pPr>
            <a:lvl8pPr marL="822960" marR="0" lvl="7" indent="-4826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8pPr>
            <a:lvl9pPr marL="0" marR="0" lvl="8" indent="101600" algn="l" rtl="0">
              <a:lnSpc>
                <a:spcPct val="100000"/>
              </a:lnSpc>
              <a:spcBef>
                <a:spcPts val="0"/>
              </a:spcBef>
              <a:spcAft>
                <a:spcPts val="900"/>
              </a:spcAft>
              <a:buClr>
                <a:schemeClr val="dk2"/>
              </a:buClr>
              <a:buSzPct val="100000"/>
              <a:buFont typeface="Georgia"/>
              <a:buChar char="■"/>
              <a:defRPr sz="1600">
                <a:latin typeface="Georgia"/>
                <a:ea typeface="Georgia"/>
                <a:cs typeface="Georgia"/>
                <a:sym typeface="Georgia"/>
              </a:defRPr>
            </a:lvl9pPr>
          </a:lstStyle>
          <a:p>
            <a:endParaRPr/>
          </a:p>
        </p:txBody>
      </p:sp>
    </p:spTree>
    <p:custDataLst>
      <p:tags r:id="rId19"/>
    </p:custDataLst>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16.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7" y="614362"/>
            <a:ext cx="4135513" cy="215336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Overview of the E</a:t>
            </a:r>
            <a:r>
              <a:rPr lang="en-US" dirty="0" smtClean="0"/>
              <a:t>xcel screen</a:t>
            </a:r>
            <a:endParaRPr lang="en-GB" b="0" i="0" dirty="0" smtClean="0"/>
          </a:p>
        </p:txBody>
      </p:sp>
      <p:sp>
        <p:nvSpPr>
          <p:cNvPr id="86" name="Rectangle 85"/>
          <p:cNvSpPr/>
          <p:nvPr/>
        </p:nvSpPr>
        <p:spPr bwMode="ltGray">
          <a:xfrm>
            <a:off x="251225" y="628103"/>
            <a:ext cx="4255644" cy="2139623"/>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7" y="2855610"/>
            <a:ext cx="4145038"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3" name="TextBox 52"/>
          <p:cNvSpPr txBox="1"/>
          <p:nvPr/>
        </p:nvSpPr>
        <p:spPr>
          <a:xfrm>
            <a:off x="415925" y="960888"/>
            <a:ext cx="4022916" cy="1738938"/>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smtClean="0">
                <a:solidFill>
                  <a:schemeClr val="bg1"/>
                </a:solidFill>
                <a:latin typeface="Georgia" pitchFamily="18" charset="0"/>
              </a:rPr>
              <a:t>The Excel screen has a ribbon to allow for easy access to the key features of the program. Click through the ribbon or use the Alt key to toggle between different tabs and buttons in each tab</a:t>
            </a:r>
          </a:p>
          <a:p>
            <a:pPr marL="137160" indent="-137160">
              <a:spcAft>
                <a:spcPts val="300"/>
              </a:spcAft>
              <a:buFont typeface="Arial" panose="020B0604020202020204" pitchFamily="34" charset="0"/>
              <a:buChar char="•"/>
            </a:pPr>
            <a:r>
              <a:rPr lang="en-US" sz="1200" dirty="0" smtClean="0">
                <a:solidFill>
                  <a:schemeClr val="bg1"/>
                </a:solidFill>
                <a:latin typeface="Georgia" pitchFamily="18" charset="0"/>
              </a:rPr>
              <a:t>The ribbon is entirely customizable - you can rearrange the tools in the ribbon</a:t>
            </a:r>
          </a:p>
          <a:p>
            <a:pPr marL="137160" indent="-137160">
              <a:spcAft>
                <a:spcPts val="300"/>
              </a:spcAft>
              <a:buFont typeface="Arial" panose="020B0604020202020204" pitchFamily="34" charset="0"/>
              <a:buChar char="•"/>
            </a:pPr>
            <a:r>
              <a:rPr lang="en-US" sz="1200" dirty="0" smtClean="0">
                <a:solidFill>
                  <a:schemeClr val="bg1"/>
                </a:solidFill>
                <a:latin typeface="Georgia" pitchFamily="18" charset="0"/>
              </a:rPr>
              <a:t>The cell location and formula bar are located above the sheet. Multiple tabs can also be displayed while the program is open</a:t>
            </a:r>
            <a:endParaRPr lang="en-US" sz="1200" dirty="0">
              <a:solidFill>
                <a:schemeClr val="bg1"/>
              </a:solidFill>
              <a:latin typeface="Georgia" pitchFamily="18" charset="0"/>
            </a:endParaRPr>
          </a:p>
        </p:txBody>
      </p:sp>
      <p:sp>
        <p:nvSpPr>
          <p:cNvPr id="55" name="TextBox 54"/>
          <p:cNvSpPr txBox="1"/>
          <p:nvPr/>
        </p:nvSpPr>
        <p:spPr>
          <a:xfrm>
            <a:off x="4956908" y="3306419"/>
            <a:ext cx="3476798" cy="1184940"/>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When you use the Alt key shortcut, all of the possible options become visible</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You don’t need to use a mouse to use </a:t>
            </a:r>
            <a:r>
              <a:rPr lang="en-US" sz="1200" dirty="0" smtClean="0">
                <a:solidFill>
                  <a:schemeClr val="bg1"/>
                </a:solidFill>
                <a:latin typeface="Georgia" pitchFamily="18" charset="0"/>
              </a:rPr>
              <a:t>Excel. Everything </a:t>
            </a:r>
            <a:r>
              <a:rPr lang="en-US" sz="1200" dirty="0">
                <a:solidFill>
                  <a:schemeClr val="bg1"/>
                </a:solidFill>
                <a:latin typeface="Georgia" pitchFamily="18" charset="0"/>
              </a:rPr>
              <a:t>can be done by using Alt and hotkeys</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You can install third-party add-ins to Excel that create new tabs in the ribbon</a:t>
            </a:r>
          </a:p>
        </p:txBody>
      </p:sp>
      <p:sp>
        <p:nvSpPr>
          <p:cNvPr id="56" name="TextBox 55"/>
          <p:cNvSpPr txBox="1"/>
          <p:nvPr/>
        </p:nvSpPr>
        <p:spPr>
          <a:xfrm>
            <a:off x="415925" y="3302803"/>
            <a:ext cx="3958386"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The ribbon is the place to go to view key groupings </a:t>
            </a:r>
            <a:r>
              <a:rPr lang="en-US" sz="1200" dirty="0" smtClean="0">
                <a:solidFill>
                  <a:schemeClr val="bg1"/>
                </a:solidFill>
                <a:latin typeface="Georgia" pitchFamily="18" charset="0"/>
              </a:rPr>
              <a:t/>
            </a:r>
            <a:br>
              <a:rPr lang="en-US" sz="1200" dirty="0" smtClean="0">
                <a:solidFill>
                  <a:schemeClr val="bg1"/>
                </a:solidFill>
                <a:latin typeface="Georgia" pitchFamily="18" charset="0"/>
              </a:rPr>
            </a:br>
            <a:r>
              <a:rPr lang="en-US" sz="1200" dirty="0" smtClean="0">
                <a:solidFill>
                  <a:schemeClr val="bg1"/>
                </a:solidFill>
                <a:latin typeface="Georgia" pitchFamily="18" charset="0"/>
              </a:rPr>
              <a:t>of </a:t>
            </a:r>
            <a:r>
              <a:rPr lang="en-US" sz="1200" dirty="0" smtClean="0">
                <a:solidFill>
                  <a:schemeClr val="bg1"/>
                </a:solidFill>
                <a:latin typeface="Georgia" pitchFamily="18" charset="0"/>
              </a:rPr>
              <a:t>features</a:t>
            </a:r>
            <a:endParaRPr lang="en-US" sz="1200" dirty="0">
              <a:solidFill>
                <a:schemeClr val="bg1"/>
              </a:solidFill>
              <a:latin typeface="Georgia" pitchFamily="18" charset="0"/>
            </a:endParaRPr>
          </a:p>
        </p:txBody>
      </p:sp>
      <p:pic>
        <p:nvPicPr>
          <p:cNvPr id="58" name="Picture 57"/>
          <p:cNvPicPr>
            <a:picLocks noChangeAspect="1"/>
          </p:cNvPicPr>
          <p:nvPr/>
        </p:nvPicPr>
        <p:blipFill>
          <a:blip r:embed="rId4"/>
          <a:stretch>
            <a:fillRect/>
          </a:stretch>
        </p:blipFill>
        <p:spPr>
          <a:xfrm>
            <a:off x="4810910" y="1396905"/>
            <a:ext cx="4047828" cy="570632"/>
          </a:xfrm>
          <a:prstGeom prst="rect">
            <a:avLst/>
          </a:prstGeom>
        </p:spPr>
      </p:pic>
      <p:sp>
        <p:nvSpPr>
          <p:cNvPr id="59" name="TextBox 58"/>
          <p:cNvSpPr txBox="1"/>
          <p:nvPr/>
        </p:nvSpPr>
        <p:spPr>
          <a:xfrm>
            <a:off x="4937377" y="960888"/>
            <a:ext cx="3851189" cy="507831"/>
          </a:xfrm>
          <a:prstGeom prst="rect">
            <a:avLst/>
          </a:prstGeom>
          <a:noFill/>
        </p:spPr>
        <p:txBody>
          <a:bodyPr wrap="square" lIns="0" tIns="0" rIns="0" bIns="0" rtlCol="0" anchor="t">
            <a:spAutoFit/>
          </a:bodyPr>
          <a:lstStyle/>
          <a:p>
            <a:r>
              <a:rPr lang="en-US" sz="1100" dirty="0">
                <a:solidFill>
                  <a:schemeClr val="bg1"/>
                </a:solidFill>
                <a:latin typeface="Georgia" panose="02040502050405020303" pitchFamily="18" charset="0"/>
              </a:rPr>
              <a:t>Top ribbon (Home, Insert, </a:t>
            </a:r>
            <a:r>
              <a:rPr lang="en-US" sz="1100" dirty="0" smtClean="0">
                <a:solidFill>
                  <a:schemeClr val="bg1"/>
                </a:solidFill>
                <a:latin typeface="Georgia" panose="02040502050405020303" pitchFamily="18" charset="0"/>
              </a:rPr>
              <a:t>Page Layout, Formulas</a:t>
            </a:r>
            <a:r>
              <a:rPr lang="en-US" sz="1100" dirty="0">
                <a:solidFill>
                  <a:schemeClr val="bg1"/>
                </a:solidFill>
                <a:latin typeface="Georgia" panose="02040502050405020303" pitchFamily="18" charset="0"/>
              </a:rPr>
              <a:t>, Data, Review, </a:t>
            </a:r>
            <a:r>
              <a:rPr lang="en-US" sz="1100" dirty="0" smtClean="0">
                <a:solidFill>
                  <a:schemeClr val="bg1"/>
                </a:solidFill>
                <a:latin typeface="Georgia" panose="02040502050405020303" pitchFamily="18" charset="0"/>
              </a:rPr>
              <a:t>View</a:t>
            </a:r>
            <a:r>
              <a:rPr lang="en-US" sz="1100" i="1" dirty="0" smtClean="0">
                <a:solidFill>
                  <a:schemeClr val="bg1"/>
                </a:solidFill>
                <a:latin typeface="Georgia" panose="02040502050405020303" pitchFamily="18" charset="0"/>
              </a:rPr>
              <a:t>)</a:t>
            </a:r>
            <a:endParaRPr lang="en-US" sz="1100" i="1" dirty="0">
              <a:solidFill>
                <a:schemeClr val="bg1"/>
              </a:solidFill>
              <a:latin typeface="Georgia" panose="02040502050405020303" pitchFamily="18" charset="0"/>
            </a:endParaRPr>
          </a:p>
        </p:txBody>
      </p:sp>
      <p:sp>
        <p:nvSpPr>
          <p:cNvPr id="60" name="TextBox 59"/>
          <p:cNvSpPr txBox="1"/>
          <p:nvPr/>
        </p:nvSpPr>
        <p:spPr>
          <a:xfrm>
            <a:off x="6467201" y="2214553"/>
            <a:ext cx="1060315" cy="169277"/>
          </a:xfrm>
          <a:prstGeom prst="rect">
            <a:avLst/>
          </a:prstGeom>
          <a:noFill/>
        </p:spPr>
        <p:txBody>
          <a:bodyPr wrap="square" lIns="0" tIns="0" rIns="0" bIns="0" rtlCol="0" anchor="t">
            <a:spAutoFit/>
          </a:bodyPr>
          <a:lstStyle/>
          <a:p>
            <a:r>
              <a:rPr lang="en-US" sz="1100" dirty="0" smtClean="0">
                <a:solidFill>
                  <a:schemeClr val="bg1"/>
                </a:solidFill>
                <a:latin typeface="Georgia" panose="02040502050405020303" pitchFamily="18" charset="0"/>
              </a:rPr>
              <a:t>Formula bar</a:t>
            </a:r>
            <a:endParaRPr lang="en-US" sz="1100" i="1" dirty="0">
              <a:solidFill>
                <a:schemeClr val="bg1"/>
              </a:solidFill>
              <a:latin typeface="Georgia" panose="02040502050405020303" pitchFamily="18" charset="0"/>
            </a:endParaRPr>
          </a:p>
        </p:txBody>
      </p:sp>
      <p:sp>
        <p:nvSpPr>
          <p:cNvPr id="61" name="TextBox 60"/>
          <p:cNvSpPr txBox="1"/>
          <p:nvPr/>
        </p:nvSpPr>
        <p:spPr>
          <a:xfrm>
            <a:off x="4957066" y="2214553"/>
            <a:ext cx="1005476" cy="169277"/>
          </a:xfrm>
          <a:prstGeom prst="rect">
            <a:avLst/>
          </a:prstGeom>
          <a:noFill/>
        </p:spPr>
        <p:txBody>
          <a:bodyPr wrap="square" lIns="0" tIns="0" rIns="0" bIns="0" rtlCol="0" anchor="t">
            <a:spAutoFit/>
          </a:bodyPr>
          <a:lstStyle/>
          <a:p>
            <a:r>
              <a:rPr lang="en-US" sz="1100" dirty="0" smtClean="0">
                <a:solidFill>
                  <a:schemeClr val="bg1"/>
                </a:solidFill>
                <a:latin typeface="Georgia" panose="02040502050405020303" pitchFamily="18" charset="0"/>
              </a:rPr>
              <a:t>Cell location</a:t>
            </a:r>
            <a:endParaRPr lang="en-US" sz="1100" i="1" dirty="0">
              <a:solidFill>
                <a:schemeClr val="bg1"/>
              </a:solidFill>
              <a:latin typeface="Georgia" panose="02040502050405020303" pitchFamily="18" charset="0"/>
            </a:endParaRPr>
          </a:p>
        </p:txBody>
      </p:sp>
      <p:cxnSp>
        <p:nvCxnSpPr>
          <p:cNvPr id="62" name="Straight Arrow Connector 61"/>
          <p:cNvCxnSpPr>
            <a:stCxn id="61" idx="0"/>
          </p:cNvCxnSpPr>
          <p:nvPr/>
        </p:nvCxnSpPr>
        <p:spPr>
          <a:xfrm flipH="1" flipV="1">
            <a:off x="5025095" y="1898108"/>
            <a:ext cx="434709" cy="3164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5829300" y="1912772"/>
            <a:ext cx="637901" cy="3732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6143383" y="1147011"/>
            <a:ext cx="506070" cy="2090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Tree>
    <p:custDataLst>
      <p:tags r:id="rId1"/>
    </p:custDataLst>
    <p:extLst>
      <p:ext uri="{BB962C8B-B14F-4D97-AF65-F5344CB8AC3E}">
        <p14:creationId xmlns:p14="http://schemas.microsoft.com/office/powerpoint/2010/main" val="2004969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Formula bar</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3" name="TextBox 52"/>
          <p:cNvSpPr txBox="1"/>
          <p:nvPr/>
        </p:nvSpPr>
        <p:spPr>
          <a:xfrm>
            <a:off x="415925" y="963128"/>
            <a:ext cx="4022916" cy="1369606"/>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The names of cells begin with A1 in the top left. Columns are named by letters, and rows by numbers</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The equals sign </a:t>
            </a:r>
            <a:r>
              <a:rPr lang="en-US" sz="1200" dirty="0" smtClean="0">
                <a:solidFill>
                  <a:schemeClr val="bg1"/>
                </a:solidFill>
                <a:latin typeface="Georgia" pitchFamily="18" charset="0"/>
              </a:rPr>
              <a:t>“=“ </a:t>
            </a:r>
            <a:r>
              <a:rPr lang="en-US" sz="1200" dirty="0">
                <a:solidFill>
                  <a:schemeClr val="bg1"/>
                </a:solidFill>
                <a:latin typeface="Georgia" pitchFamily="18" charset="0"/>
              </a:rPr>
              <a:t>begins a formula, and formulas can include numbers and other cells </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You can have multiple sheets and workbooks open while Excel is running, and you can reference cells from different sheets in a single workbook</a:t>
            </a:r>
          </a:p>
        </p:txBody>
      </p:sp>
      <p:sp>
        <p:nvSpPr>
          <p:cNvPr id="55" name="TextBox 54"/>
          <p:cNvSpPr txBox="1"/>
          <p:nvPr/>
        </p:nvSpPr>
        <p:spPr>
          <a:xfrm>
            <a:off x="4956908" y="3306419"/>
            <a:ext cx="3476798" cy="1184940"/>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Formulas follow the PEMDAS order of operations:</a:t>
            </a:r>
          </a:p>
          <a:p>
            <a:pPr marL="274320" lvl="2" indent="-137160">
              <a:spcAft>
                <a:spcPts val="300"/>
              </a:spcAft>
              <a:buFont typeface="Georgia" panose="02040502050405020303" pitchFamily="18" charset="0"/>
              <a:buChar char="-"/>
            </a:pPr>
            <a:r>
              <a:rPr lang="en-US" sz="1200" dirty="0">
                <a:solidFill>
                  <a:schemeClr val="bg1"/>
                </a:solidFill>
                <a:latin typeface="Georgia" pitchFamily="18" charset="0"/>
              </a:rPr>
              <a:t>Parentheses, Exponents, Multiplication and Division, and Addition and Subtraction</a:t>
            </a:r>
          </a:p>
          <a:p>
            <a:pPr marL="137160" indent="-137160">
              <a:spcAft>
                <a:spcPts val="300"/>
              </a:spcAft>
              <a:buFont typeface="Arial" panose="020B0604020202020204" pitchFamily="34" charset="0"/>
              <a:buChar char="•"/>
            </a:pPr>
            <a:r>
              <a:rPr lang="en-US" sz="1200" dirty="0" smtClean="0">
                <a:solidFill>
                  <a:schemeClr val="bg1"/>
                </a:solidFill>
                <a:latin typeface="Georgia" pitchFamily="18" charset="0"/>
              </a:rPr>
              <a:t>Commas and brackets are used to separate parts of a</a:t>
            </a:r>
            <a:r>
              <a:rPr lang="en-US" sz="1200" dirty="0">
                <a:solidFill>
                  <a:schemeClr val="bg1"/>
                </a:solidFill>
                <a:latin typeface="Georgia" pitchFamily="18" charset="0"/>
              </a:rPr>
              <a:t> </a:t>
            </a:r>
            <a:r>
              <a:rPr lang="en-US" sz="1200" dirty="0" smtClean="0">
                <a:solidFill>
                  <a:schemeClr val="bg1"/>
                </a:solidFill>
                <a:latin typeface="Georgia" pitchFamily="18" charset="0"/>
              </a:rPr>
              <a:t>function</a:t>
            </a:r>
            <a:endParaRPr lang="en-US" sz="1200" dirty="0">
              <a:solidFill>
                <a:schemeClr val="bg1"/>
              </a:solidFill>
              <a:latin typeface="Georgia" pitchFamily="18" charset="0"/>
            </a:endParaRPr>
          </a:p>
        </p:txBody>
      </p:sp>
      <p:sp>
        <p:nvSpPr>
          <p:cNvPr id="56" name="TextBox 55"/>
          <p:cNvSpPr txBox="1"/>
          <p:nvPr/>
        </p:nvSpPr>
        <p:spPr>
          <a:xfrm>
            <a:off x="415925" y="3302803"/>
            <a:ext cx="3958386"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Use formulas to make calculations in a cell based on a relationship with another cell or multiple cells</a:t>
            </a:r>
          </a:p>
        </p:txBody>
      </p:sp>
      <p:sp>
        <p:nvSpPr>
          <p:cNvPr id="59" name="TextBox 58"/>
          <p:cNvSpPr txBox="1"/>
          <p:nvPr/>
        </p:nvSpPr>
        <p:spPr>
          <a:xfrm>
            <a:off x="6578441" y="2207442"/>
            <a:ext cx="791883" cy="169277"/>
          </a:xfrm>
          <a:prstGeom prst="rect">
            <a:avLst/>
          </a:prstGeom>
          <a:noFill/>
        </p:spPr>
        <p:txBody>
          <a:bodyPr wrap="none" lIns="0" tIns="0" rIns="0" bIns="0" rtlCol="0" anchor="t">
            <a:noAutofit/>
          </a:bodyPr>
          <a:lstStyle/>
          <a:p>
            <a:r>
              <a:rPr lang="en-US" dirty="0" smtClean="0">
                <a:solidFill>
                  <a:schemeClr val="bg1"/>
                </a:solidFill>
                <a:latin typeface="Georgia" panose="02040502050405020303" pitchFamily="18" charset="0"/>
              </a:rPr>
              <a:t>Answer</a:t>
            </a:r>
            <a:r>
              <a:rPr lang="en-US" sz="1100" dirty="0" smtClean="0">
                <a:solidFill>
                  <a:schemeClr val="bg1"/>
                </a:solidFill>
                <a:latin typeface="Georgia" panose="02040502050405020303" pitchFamily="18" charset="0"/>
              </a:rPr>
              <a:t> is 25</a:t>
            </a:r>
            <a:endParaRPr lang="en-US" sz="1100" dirty="0">
              <a:solidFill>
                <a:schemeClr val="bg1"/>
              </a:solidFill>
              <a:latin typeface="Georgia" panose="02040502050405020303" pitchFamily="18" charset="0"/>
            </a:endParaRP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pic>
        <p:nvPicPr>
          <p:cNvPr id="26" name="Picture 25"/>
          <p:cNvPicPr>
            <a:picLocks noChangeAspect="1"/>
          </p:cNvPicPr>
          <p:nvPr/>
        </p:nvPicPr>
        <p:blipFill>
          <a:blip r:embed="rId4"/>
          <a:stretch>
            <a:fillRect/>
          </a:stretch>
        </p:blipFill>
        <p:spPr>
          <a:xfrm>
            <a:off x="5120170" y="1312059"/>
            <a:ext cx="2916543" cy="674141"/>
          </a:xfrm>
          <a:prstGeom prst="rect">
            <a:avLst/>
          </a:prstGeom>
        </p:spPr>
      </p:pic>
      <p:cxnSp>
        <p:nvCxnSpPr>
          <p:cNvPr id="27" name="Straight Arrow Connector 26"/>
          <p:cNvCxnSpPr/>
          <p:nvPr/>
        </p:nvCxnSpPr>
        <p:spPr>
          <a:xfrm>
            <a:off x="7166708" y="1086501"/>
            <a:ext cx="188402" cy="22141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82500" y="821465"/>
            <a:ext cx="1700973" cy="221491"/>
          </a:xfrm>
          <a:prstGeom prst="rect">
            <a:avLst/>
          </a:prstGeom>
          <a:noFill/>
        </p:spPr>
        <p:txBody>
          <a:bodyPr wrap="square" lIns="0" tIns="0" rIns="0" bIns="0" rtlCol="0" anchor="t">
            <a:noAutofit/>
          </a:bodyPr>
          <a:lstStyle/>
          <a:p>
            <a:r>
              <a:rPr lang="en-US" dirty="0">
                <a:solidFill>
                  <a:schemeClr val="bg1"/>
                </a:solidFill>
                <a:latin typeface="Georgia" panose="02040502050405020303" pitchFamily="18" charset="0"/>
              </a:rPr>
              <a:t>=((5+(2*4)-3)/2)^</a:t>
            </a:r>
            <a:r>
              <a:rPr lang="en-US" dirty="0" smtClean="0">
                <a:solidFill>
                  <a:schemeClr val="bg1"/>
                </a:solidFill>
                <a:latin typeface="Georgia" panose="02040502050405020303" pitchFamily="18" charset="0"/>
              </a:rPr>
              <a:t>2</a:t>
            </a:r>
            <a:endParaRPr lang="en-US" dirty="0">
              <a:solidFill>
                <a:schemeClr val="bg1"/>
              </a:solidFill>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3"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cxnSp>
        <p:nvCxnSpPr>
          <p:cNvPr id="34" name="Straight Arrow Connector 33"/>
          <p:cNvCxnSpPr/>
          <p:nvPr/>
        </p:nvCxnSpPr>
        <p:spPr>
          <a:xfrm flipV="1">
            <a:off x="7166708" y="1990344"/>
            <a:ext cx="118883" cy="26495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637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23621897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1" name="Rectangle 30"/>
          <p:cNvSpPr/>
          <p:nvPr/>
        </p:nvSpPr>
        <p:spPr bwMode="ltGray">
          <a:xfrm>
            <a:off x="251225" y="2839886"/>
            <a:ext cx="4255644" cy="1957388"/>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2" name="Rectangle 31"/>
          <p:cNvSpPr/>
          <p:nvPr/>
        </p:nvSpPr>
        <p:spPr bwMode="ltGray">
          <a:xfrm>
            <a:off x="4660718" y="622152"/>
            <a:ext cx="4255644" cy="1926763"/>
          </a:xfrm>
          <a:prstGeom prst="rect">
            <a:avLst/>
          </a:prstGeom>
          <a:solidFill>
            <a:schemeClr val="tx2">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Formula logic</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3" name="TextBox 52"/>
          <p:cNvSpPr txBox="1"/>
          <p:nvPr/>
        </p:nvSpPr>
        <p:spPr>
          <a:xfrm>
            <a:off x="415925" y="963128"/>
            <a:ext cx="4022916" cy="1369606"/>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Click on a formula in the formula bar to tab through a formula’s components. Excel provides hints on the logic of </a:t>
            </a:r>
            <a:r>
              <a:rPr lang="en-US" sz="1200" dirty="0" smtClean="0">
                <a:solidFill>
                  <a:schemeClr val="bg1"/>
                </a:solidFill>
                <a:latin typeface="Georgia" pitchFamily="18" charset="0"/>
              </a:rPr>
              <a:t>the formula</a:t>
            </a:r>
            <a:endParaRPr lang="en-US" sz="1200" dirty="0">
              <a:solidFill>
                <a:schemeClr val="bg1"/>
              </a:solidFill>
              <a:latin typeface="Georgia" pitchFamily="18" charset="0"/>
            </a:endParaRP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Clicking the fx button allows you to insert a formula step-by-step through the UI</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Some fields in a formula are mandatory, while others </a:t>
            </a:r>
            <a:r>
              <a:rPr lang="en-US" sz="1200" dirty="0" smtClean="0">
                <a:solidFill>
                  <a:schemeClr val="bg1"/>
                </a:solidFill>
                <a:latin typeface="Georgia" pitchFamily="18" charset="0"/>
              </a:rPr>
              <a:t>are optional</a:t>
            </a:r>
            <a:endParaRPr lang="en-US" sz="1200" dirty="0">
              <a:solidFill>
                <a:schemeClr val="bg1"/>
              </a:solidFill>
              <a:latin typeface="Georgia" pitchFamily="18" charset="0"/>
            </a:endParaRPr>
          </a:p>
        </p:txBody>
      </p:sp>
      <p:sp>
        <p:nvSpPr>
          <p:cNvPr id="55" name="TextBox 54"/>
          <p:cNvSpPr txBox="1"/>
          <p:nvPr/>
        </p:nvSpPr>
        <p:spPr>
          <a:xfrm>
            <a:off x="4956908" y="3306419"/>
            <a:ext cx="3606312" cy="1184940"/>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If you are unsure which formula to use or how to construct it, use the “fx” button</a:t>
            </a:r>
          </a:p>
          <a:p>
            <a:pPr marL="274320" lvl="2" indent="-137160">
              <a:spcAft>
                <a:spcPts val="300"/>
              </a:spcAft>
              <a:buFont typeface="Georgia" panose="02040502050405020303" pitchFamily="18" charset="0"/>
              <a:buChar char="-"/>
            </a:pPr>
            <a:r>
              <a:rPr lang="en-US" sz="1200" dirty="0">
                <a:solidFill>
                  <a:schemeClr val="bg1"/>
                </a:solidFill>
                <a:latin typeface="Georgia" pitchFamily="18" charset="0"/>
              </a:rPr>
              <a:t>The user interface will provide instructions on how to add the formula</a:t>
            </a:r>
          </a:p>
          <a:p>
            <a:pPr marL="137160" indent="-137160">
              <a:spcAft>
                <a:spcPts val="300"/>
              </a:spcAft>
              <a:buFont typeface="Arial" panose="020B0604020202020204" pitchFamily="34" charset="0"/>
              <a:buChar char="•"/>
            </a:pPr>
            <a:r>
              <a:rPr lang="en-US" sz="1200" dirty="0">
                <a:solidFill>
                  <a:schemeClr val="bg1"/>
                </a:solidFill>
                <a:latin typeface="Georgia" pitchFamily="18" charset="0"/>
              </a:rPr>
              <a:t>Commas are used to separate logical parts </a:t>
            </a:r>
            <a:r>
              <a:rPr lang="en-US" sz="1200" dirty="0" smtClean="0">
                <a:solidFill>
                  <a:schemeClr val="bg1"/>
                </a:solidFill>
                <a:latin typeface="Georgia" pitchFamily="18" charset="0"/>
              </a:rPr>
              <a:t>of a formula</a:t>
            </a:r>
            <a:endParaRPr lang="en-US" sz="1200" dirty="0">
              <a:solidFill>
                <a:schemeClr val="bg1"/>
              </a:solidFill>
              <a:latin typeface="Georgia" pitchFamily="18" charset="0"/>
            </a:endParaRPr>
          </a:p>
        </p:txBody>
      </p:sp>
      <p:sp>
        <p:nvSpPr>
          <p:cNvPr id="56" name="TextBox 55"/>
          <p:cNvSpPr txBox="1"/>
          <p:nvPr/>
        </p:nvSpPr>
        <p:spPr>
          <a:xfrm>
            <a:off x="415925" y="3302803"/>
            <a:ext cx="3958386"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Each formula has unique logic that you must follow to make the formula calculate a result</a:t>
            </a: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3" name="TextBox 32"/>
          <p:cNvSpPr txBox="1"/>
          <p:nvPr/>
        </p:nvSpPr>
        <p:spPr>
          <a:xfrm>
            <a:off x="6483780" y="2212597"/>
            <a:ext cx="914400" cy="123111"/>
          </a:xfrm>
          <a:prstGeom prst="rect">
            <a:avLst/>
          </a:prstGeom>
          <a:noFill/>
        </p:spPr>
        <p:txBody>
          <a:bodyPr wrap="square" lIns="0" tIns="0" rIns="0" bIns="0" rtlCol="0" anchor="t">
            <a:spAutoFit/>
          </a:bodyPr>
          <a:lstStyle/>
          <a:p>
            <a:r>
              <a:rPr lang="en-US" sz="800" dirty="0">
                <a:solidFill>
                  <a:schemeClr val="bg1"/>
                </a:solidFill>
                <a:latin typeface="Georgia" panose="02040502050405020303" pitchFamily="18" charset="0"/>
              </a:rPr>
              <a:t>Named range</a:t>
            </a:r>
            <a:endParaRPr lang="en-US" sz="800" i="1" dirty="0">
              <a:solidFill>
                <a:schemeClr val="bg1"/>
              </a:solidFill>
              <a:latin typeface="Georgia" panose="02040502050405020303" pitchFamily="18" charset="0"/>
            </a:endParaRPr>
          </a:p>
        </p:txBody>
      </p:sp>
      <p:sp>
        <p:nvSpPr>
          <p:cNvPr id="40" name="TextBox 39"/>
          <p:cNvSpPr txBox="1"/>
          <p:nvPr/>
        </p:nvSpPr>
        <p:spPr>
          <a:xfrm>
            <a:off x="5105336" y="2204960"/>
            <a:ext cx="685800" cy="246221"/>
          </a:xfrm>
          <a:prstGeom prst="rect">
            <a:avLst/>
          </a:prstGeom>
          <a:noFill/>
        </p:spPr>
        <p:txBody>
          <a:bodyPr wrap="square" lIns="0" tIns="0" rIns="0" bIns="0" rtlCol="0" anchor="t">
            <a:spAutoFit/>
          </a:bodyPr>
          <a:lstStyle/>
          <a:p>
            <a:r>
              <a:rPr lang="en-US" sz="800" dirty="0">
                <a:solidFill>
                  <a:schemeClr val="bg1"/>
                </a:solidFill>
                <a:latin typeface="Georgia" panose="02040502050405020303" pitchFamily="18" charset="0"/>
              </a:rPr>
              <a:t>Mandatory field</a:t>
            </a:r>
          </a:p>
        </p:txBody>
      </p:sp>
      <p:pic>
        <p:nvPicPr>
          <p:cNvPr id="41" name="Picture 40"/>
          <p:cNvPicPr>
            <a:picLocks noChangeAspect="1"/>
          </p:cNvPicPr>
          <p:nvPr/>
        </p:nvPicPr>
        <p:blipFill>
          <a:blip r:embed="rId8"/>
          <a:stretch>
            <a:fillRect/>
          </a:stretch>
        </p:blipFill>
        <p:spPr>
          <a:xfrm>
            <a:off x="4792916" y="1391687"/>
            <a:ext cx="2192854" cy="423404"/>
          </a:xfrm>
          <a:prstGeom prst="rect">
            <a:avLst/>
          </a:prstGeom>
        </p:spPr>
      </p:pic>
      <p:pic>
        <p:nvPicPr>
          <p:cNvPr id="42" name="Picture 41"/>
          <p:cNvPicPr>
            <a:picLocks noChangeAspect="1"/>
          </p:cNvPicPr>
          <p:nvPr/>
        </p:nvPicPr>
        <p:blipFill>
          <a:blip r:embed="rId9"/>
          <a:stretch>
            <a:fillRect/>
          </a:stretch>
        </p:blipFill>
        <p:spPr>
          <a:xfrm>
            <a:off x="8135507" y="1123309"/>
            <a:ext cx="745793" cy="648516"/>
          </a:xfrm>
          <a:prstGeom prst="rect">
            <a:avLst/>
          </a:prstGeom>
        </p:spPr>
      </p:pic>
      <p:sp>
        <p:nvSpPr>
          <p:cNvPr id="43" name="TextBox 42"/>
          <p:cNvSpPr txBox="1"/>
          <p:nvPr/>
        </p:nvSpPr>
        <p:spPr>
          <a:xfrm>
            <a:off x="4756273" y="1882448"/>
            <a:ext cx="2922034" cy="184666"/>
          </a:xfrm>
          <a:prstGeom prst="rect">
            <a:avLst/>
          </a:prstGeom>
          <a:noFill/>
        </p:spPr>
        <p:txBody>
          <a:bodyPr wrap="square" lIns="0" tIns="0" rIns="0" bIns="0" rtlCol="0" anchor="t">
            <a:spAutoFit/>
          </a:bodyPr>
          <a:lstStyle/>
          <a:p>
            <a:r>
              <a:rPr lang="en-US" sz="800" dirty="0" smtClean="0">
                <a:solidFill>
                  <a:schemeClr val="bg1"/>
                </a:solidFill>
                <a:latin typeface="Georgia" panose="02040502050405020303" pitchFamily="18" charset="0"/>
              </a:rPr>
              <a:t>=</a:t>
            </a:r>
            <a:r>
              <a:rPr lang="en-US" sz="1200" b="1" dirty="0">
                <a:solidFill>
                  <a:srgbClr val="0070C0"/>
                </a:solidFill>
                <a:latin typeface="Georgia" panose="02040502050405020303" pitchFamily="18" charset="0"/>
              </a:rPr>
              <a:t>INDEX</a:t>
            </a:r>
            <a:r>
              <a:rPr lang="en-US" sz="1200" dirty="0">
                <a:solidFill>
                  <a:schemeClr val="bg1"/>
                </a:solidFill>
                <a:latin typeface="Georgia" panose="02040502050405020303" pitchFamily="18" charset="0"/>
              </a:rPr>
              <a:t>(</a:t>
            </a:r>
            <a:r>
              <a:rPr lang="en-US" sz="1200" dirty="0">
                <a:solidFill>
                  <a:srgbClr val="FF0066"/>
                </a:solidFill>
                <a:latin typeface="Georgia" panose="02040502050405020303" pitchFamily="18" charset="0"/>
              </a:rPr>
              <a:t>array</a:t>
            </a:r>
            <a:r>
              <a:rPr lang="en-US" sz="800" dirty="0">
                <a:solidFill>
                  <a:srgbClr val="FF0066"/>
                </a:solidFill>
                <a:latin typeface="Georgia" panose="02040502050405020303" pitchFamily="18" charset="0"/>
              </a:rPr>
              <a:t>, </a:t>
            </a:r>
            <a:r>
              <a:rPr lang="en-US" sz="1200" dirty="0">
                <a:solidFill>
                  <a:schemeClr val="bg2"/>
                </a:solidFill>
                <a:latin typeface="Georgia" panose="02040502050405020303" pitchFamily="18" charset="0"/>
              </a:rPr>
              <a:t>row_num, [column_num]</a:t>
            </a:r>
            <a:r>
              <a:rPr lang="en-US" sz="1200" dirty="0">
                <a:solidFill>
                  <a:schemeClr val="tx2"/>
                </a:solidFill>
                <a:latin typeface="Georgia" panose="02040502050405020303" pitchFamily="18" charset="0"/>
              </a:rPr>
              <a:t>)</a:t>
            </a:r>
          </a:p>
        </p:txBody>
      </p:sp>
      <p:sp>
        <p:nvSpPr>
          <p:cNvPr id="44" name="TextBox 43"/>
          <p:cNvSpPr txBox="1"/>
          <p:nvPr/>
        </p:nvSpPr>
        <p:spPr>
          <a:xfrm>
            <a:off x="7678307" y="861521"/>
            <a:ext cx="914400" cy="135422"/>
          </a:xfrm>
          <a:prstGeom prst="rect">
            <a:avLst/>
          </a:prstGeom>
          <a:noFill/>
        </p:spPr>
        <p:txBody>
          <a:bodyPr wrap="square" lIns="0" tIns="0" rIns="0" bIns="0" rtlCol="0" anchor="t">
            <a:spAutoFit/>
          </a:bodyPr>
          <a:lstStyle/>
          <a:p>
            <a:r>
              <a:rPr lang="en-US" sz="800" dirty="0">
                <a:solidFill>
                  <a:schemeClr val="bg1"/>
                </a:solidFill>
                <a:latin typeface="Georgia" panose="02040502050405020303" pitchFamily="18" charset="0"/>
              </a:rPr>
              <a:t>FX button</a:t>
            </a:r>
            <a:endParaRPr lang="en-US" sz="800" i="1" dirty="0">
              <a:solidFill>
                <a:schemeClr val="bg1"/>
              </a:solidFill>
              <a:latin typeface="Georgia" panose="02040502050405020303" pitchFamily="18" charset="0"/>
            </a:endParaRPr>
          </a:p>
        </p:txBody>
      </p:sp>
      <p:cxnSp>
        <p:nvCxnSpPr>
          <p:cNvPr id="45" name="Straight Arrow Connector 44"/>
          <p:cNvCxnSpPr/>
          <p:nvPr/>
        </p:nvCxnSpPr>
        <p:spPr>
          <a:xfrm flipV="1">
            <a:off x="5969015" y="2079484"/>
            <a:ext cx="60377" cy="1022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764611" y="985444"/>
            <a:ext cx="147559" cy="152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41554" y="991077"/>
            <a:ext cx="193953" cy="127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416830" y="2065322"/>
            <a:ext cx="92158" cy="1164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13271" y="2208509"/>
            <a:ext cx="914400" cy="123111"/>
          </a:xfrm>
          <a:prstGeom prst="rect">
            <a:avLst/>
          </a:prstGeom>
          <a:noFill/>
        </p:spPr>
        <p:txBody>
          <a:bodyPr wrap="square" lIns="0" tIns="0" rIns="0" bIns="0" rtlCol="0" anchor="t">
            <a:spAutoFit/>
          </a:bodyPr>
          <a:lstStyle/>
          <a:p>
            <a:r>
              <a:rPr lang="en-US" sz="800" dirty="0">
                <a:solidFill>
                  <a:schemeClr val="bg1"/>
                </a:solidFill>
                <a:latin typeface="Georgia" panose="02040502050405020303" pitchFamily="18" charset="0"/>
              </a:rPr>
              <a:t>Optional field</a:t>
            </a:r>
          </a:p>
        </p:txBody>
      </p:sp>
      <p:cxnSp>
        <p:nvCxnSpPr>
          <p:cNvPr id="52" name="Straight Arrow Connector 51"/>
          <p:cNvCxnSpPr/>
          <p:nvPr/>
        </p:nvCxnSpPr>
        <p:spPr>
          <a:xfrm flipH="1" flipV="1">
            <a:off x="6471064" y="2073816"/>
            <a:ext cx="12434" cy="117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10"/>
          <a:stretch>
            <a:fillRect/>
          </a:stretch>
        </p:blipFill>
        <p:spPr>
          <a:xfrm>
            <a:off x="7245390" y="1123310"/>
            <a:ext cx="881871" cy="639942"/>
          </a:xfrm>
          <a:prstGeom prst="rect">
            <a:avLst/>
          </a:prstGeom>
        </p:spPr>
      </p:pic>
      <p:cxnSp>
        <p:nvCxnSpPr>
          <p:cNvPr id="47" name="Straight Arrow Connector 46"/>
          <p:cNvCxnSpPr/>
          <p:nvPr/>
        </p:nvCxnSpPr>
        <p:spPr>
          <a:xfrm flipV="1">
            <a:off x="7194286" y="1746080"/>
            <a:ext cx="644104" cy="1148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054031" y="1235062"/>
            <a:ext cx="252467" cy="501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grpSp>
        <p:nvGrpSpPr>
          <p:cNvPr id="67" name="Group 66"/>
          <p:cNvGrpSpPr/>
          <p:nvPr/>
        </p:nvGrpSpPr>
        <p:grpSpPr>
          <a:xfrm>
            <a:off x="4741786" y="4839950"/>
            <a:ext cx="2640764" cy="124245"/>
            <a:chOff x="4741786" y="4807866"/>
            <a:chExt cx="2640764" cy="124245"/>
          </a:xfrm>
        </p:grpSpPr>
        <p:grpSp>
          <p:nvGrpSpPr>
            <p:cNvPr id="68" name="Group 67"/>
            <p:cNvGrpSpPr/>
            <p:nvPr/>
          </p:nvGrpSpPr>
          <p:grpSpPr>
            <a:xfrm>
              <a:off x="4741786" y="4807866"/>
              <a:ext cx="749501" cy="124245"/>
              <a:chOff x="4744137" y="4807866"/>
              <a:chExt cx="749501" cy="124245"/>
            </a:xfrm>
          </p:grpSpPr>
          <p:sp>
            <p:nvSpPr>
              <p:cNvPr id="81" name="Content Placeholder 2"/>
              <p:cNvSpPr txBox="1">
                <a:spLocks/>
              </p:cNvSpPr>
              <p:nvPr/>
            </p:nvSpPr>
            <p:spPr>
              <a:xfrm>
                <a:off x="4744137" y="4807866"/>
                <a:ext cx="289063" cy="124245"/>
              </a:xfrm>
              <a:prstGeom prst="rect">
                <a:avLst/>
              </a:prstGeom>
              <a:solidFill>
                <a:srgbClr val="0070C0"/>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p:txBody>
          </p:sp>
          <p:sp>
            <p:nvSpPr>
              <p:cNvPr id="82" name="TextBox 81"/>
              <p:cNvSpPr txBox="1"/>
              <p:nvPr/>
            </p:nvSpPr>
            <p:spPr>
              <a:xfrm>
                <a:off x="5083269" y="4808433"/>
                <a:ext cx="410369"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Function</a:t>
                </a:r>
              </a:p>
            </p:txBody>
          </p:sp>
        </p:grpSp>
        <p:grpSp>
          <p:nvGrpSpPr>
            <p:cNvPr id="71" name="Group 70"/>
            <p:cNvGrpSpPr/>
            <p:nvPr/>
          </p:nvGrpSpPr>
          <p:grpSpPr>
            <a:xfrm>
              <a:off x="5657762" y="4807866"/>
              <a:ext cx="964303" cy="124245"/>
              <a:chOff x="5639959" y="4807866"/>
              <a:chExt cx="964303" cy="124245"/>
            </a:xfrm>
          </p:grpSpPr>
          <p:sp>
            <p:nvSpPr>
              <p:cNvPr id="79" name="Content Placeholder 2"/>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000000"/>
                  </a:solidFill>
                </a:endParaRPr>
              </a:p>
              <a:p>
                <a:pPr>
                  <a:buClr>
                    <a:srgbClr val="000000"/>
                  </a:buClr>
                </a:pPr>
                <a:endParaRPr lang="en-US" sz="800" b="1" i="1" dirty="0">
                  <a:solidFill>
                    <a:srgbClr val="000000"/>
                  </a:solidFill>
                </a:endParaRPr>
              </a:p>
              <a:p>
                <a:pPr>
                  <a:buClr>
                    <a:srgbClr val="000000"/>
                  </a:buClr>
                </a:pPr>
                <a:endParaRPr lang="en-US" sz="800" dirty="0">
                  <a:solidFill>
                    <a:srgbClr val="000000"/>
                  </a:solidFill>
                </a:endParaRPr>
              </a:p>
              <a:p>
                <a:pPr>
                  <a:buClr>
                    <a:srgbClr val="000000"/>
                  </a:buClr>
                </a:pPr>
                <a:endParaRPr lang="en-US" sz="800" dirty="0">
                  <a:solidFill>
                    <a:srgbClr val="000000"/>
                  </a:solidFill>
                </a:endParaRPr>
              </a:p>
            </p:txBody>
          </p:sp>
          <p:sp>
            <p:nvSpPr>
              <p:cNvPr id="80" name="TextBox 79"/>
              <p:cNvSpPr txBox="1"/>
              <p:nvPr/>
            </p:nvSpPr>
            <p:spPr>
              <a:xfrm>
                <a:off x="5979091" y="4808433"/>
                <a:ext cx="625171"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Input Criteria</a:t>
                </a:r>
              </a:p>
            </p:txBody>
          </p:sp>
        </p:grpSp>
        <p:grpSp>
          <p:nvGrpSpPr>
            <p:cNvPr id="73" name="Group 72"/>
            <p:cNvGrpSpPr/>
            <p:nvPr/>
          </p:nvGrpSpPr>
          <p:grpSpPr>
            <a:xfrm>
              <a:off x="6788540" y="4807866"/>
              <a:ext cx="594010" cy="124245"/>
              <a:chOff x="6750583" y="4807866"/>
              <a:chExt cx="594010" cy="124245"/>
            </a:xfrm>
          </p:grpSpPr>
          <p:sp>
            <p:nvSpPr>
              <p:cNvPr id="77" name="Content Placeholder 2"/>
              <p:cNvSpPr txBox="1">
                <a:spLocks/>
              </p:cNvSpPr>
              <p:nvPr/>
            </p:nvSpPr>
            <p:spPr>
              <a:xfrm>
                <a:off x="6750583" y="4807866"/>
                <a:ext cx="289063" cy="124245"/>
              </a:xfrm>
              <a:prstGeom prst="rect">
                <a:avLst/>
              </a:prstGeom>
              <a:solidFill>
                <a:srgbClr val="968C6D"/>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800" dirty="0">
                  <a:solidFill>
                    <a:srgbClr val="FF0066"/>
                  </a:solidFill>
                </a:endParaRPr>
              </a:p>
              <a:p>
                <a:pPr>
                  <a:buClr>
                    <a:srgbClr val="000000"/>
                  </a:buClr>
                </a:pPr>
                <a:endParaRPr lang="en-US" sz="800" b="1" i="1" dirty="0">
                  <a:solidFill>
                    <a:srgbClr val="000000"/>
                  </a:solidFill>
                </a:endParaRPr>
              </a:p>
              <a:p>
                <a:pPr>
                  <a:buClr>
                    <a:srgbClr val="000000"/>
                  </a:buClr>
                </a:pPr>
                <a:endParaRPr lang="en-US" sz="800" dirty="0">
                  <a:solidFill>
                    <a:srgbClr val="000000"/>
                  </a:solidFill>
                </a:endParaRPr>
              </a:p>
              <a:p>
                <a:pPr>
                  <a:buClr>
                    <a:srgbClr val="000000"/>
                  </a:buClr>
                </a:pPr>
                <a:endParaRPr lang="en-US" sz="800" dirty="0">
                  <a:solidFill>
                    <a:srgbClr val="000000"/>
                  </a:solidFill>
                </a:endParaRPr>
              </a:p>
            </p:txBody>
          </p:sp>
          <p:sp>
            <p:nvSpPr>
              <p:cNvPr id="78" name="TextBox 77"/>
              <p:cNvSpPr txBox="1"/>
              <p:nvPr/>
            </p:nvSpPr>
            <p:spPr>
              <a:xfrm>
                <a:off x="7089715" y="4808433"/>
                <a:ext cx="254878" cy="123111"/>
              </a:xfrm>
              <a:prstGeom prst="rect">
                <a:avLst/>
              </a:prstGeom>
              <a:noFill/>
            </p:spPr>
            <p:txBody>
              <a:bodyPr wrap="none" lIns="0" tIns="0" rIns="0" bIns="0" rtlCol="0" anchor="t">
                <a:spAutoFit/>
              </a:bodyPr>
              <a:lstStyle/>
              <a:p>
                <a:pPr indent="-205740">
                  <a:spcAft>
                    <a:spcPts val="675"/>
                  </a:spcAft>
                </a:pPr>
                <a:r>
                  <a:rPr lang="en-US" sz="800" dirty="0">
                    <a:latin typeface="Georgia" pitchFamily="18" charset="0"/>
                  </a:rPr>
                  <a:t>Array</a:t>
                </a:r>
              </a:p>
            </p:txBody>
          </p:sp>
        </p:grpSp>
      </p:grpSp>
    </p:spTree>
    <p:custDataLst>
      <p:tags r:id="rId2"/>
    </p:custDataLst>
    <p:extLst>
      <p:ext uri="{BB962C8B-B14F-4D97-AF65-F5344CB8AC3E}">
        <p14:creationId xmlns:p14="http://schemas.microsoft.com/office/powerpoint/2010/main" val="2970238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614362"/>
            <a:ext cx="4135514" cy="1957388"/>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32" name="Rectangle 31"/>
          <p:cNvSpPr/>
          <p:nvPr/>
        </p:nvSpPr>
        <p:spPr bwMode="ltGray">
          <a:xfrm>
            <a:off x="251225" y="2866092"/>
            <a:ext cx="4255644" cy="1926763"/>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Editing formulas</a:t>
            </a:r>
            <a:endParaRPr lang="en-GB" b="0" i="0" dirty="0" smtClean="0"/>
          </a:p>
        </p:txBody>
      </p:sp>
      <p:sp>
        <p:nvSpPr>
          <p:cNvPr id="86" name="Rectangle 85"/>
          <p:cNvSpPr/>
          <p:nvPr/>
        </p:nvSpPr>
        <p:spPr bwMode="ltGray">
          <a:xfrm>
            <a:off x="251225" y="628104"/>
            <a:ext cx="4255644" cy="194364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90" name="Rectangle 89"/>
          <p:cNvSpPr/>
          <p:nvPr/>
        </p:nvSpPr>
        <p:spPr bwMode="ltGray">
          <a:xfrm>
            <a:off x="4741786" y="2855610"/>
            <a:ext cx="4145039" cy="19259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53" name="TextBox 52"/>
          <p:cNvSpPr txBox="1"/>
          <p:nvPr/>
        </p:nvSpPr>
        <p:spPr>
          <a:xfrm>
            <a:off x="415925" y="963128"/>
            <a:ext cx="4022916" cy="1574790"/>
          </a:xfrm>
          <a:prstGeom prst="rect">
            <a:avLst/>
          </a:prstGeom>
          <a:noFill/>
        </p:spPr>
        <p:txBody>
          <a:bodyPr wrap="square" lIns="0" tIns="0" rIns="0" bIns="0" rtlCol="0" anchor="t">
            <a:spAutoFit/>
          </a:bodyPr>
          <a:lstStyle/>
          <a:p>
            <a:pPr marL="137160" indent="-137160">
              <a:spcAft>
                <a:spcPts val="200"/>
              </a:spcAft>
              <a:buFont typeface="Arial" panose="020B0604020202020204" pitchFamily="34" charset="0"/>
              <a:buChar char="•"/>
            </a:pPr>
            <a:r>
              <a:rPr lang="en-US" sz="1100" dirty="0">
                <a:solidFill>
                  <a:schemeClr val="bg1"/>
                </a:solidFill>
                <a:latin typeface="Georgia" pitchFamily="18" charset="0"/>
              </a:rPr>
              <a:t>Double click on a formula or go to a cell and press F2 to view and edit the formula</a:t>
            </a:r>
          </a:p>
          <a:p>
            <a:pPr marL="137160" indent="-137160">
              <a:spcAft>
                <a:spcPts val="200"/>
              </a:spcAft>
              <a:buFont typeface="Arial" panose="020B0604020202020204" pitchFamily="34" charset="0"/>
              <a:buChar char="•"/>
            </a:pPr>
            <a:r>
              <a:rPr lang="en-US" sz="1100" dirty="0">
                <a:solidFill>
                  <a:schemeClr val="bg1"/>
                </a:solidFill>
                <a:latin typeface="Georgia" pitchFamily="18" charset="0"/>
              </a:rPr>
              <a:t>If you are unsure where the contents of a cell are derived, you can go to that cell and then click Formulas &gt; Trace Dependents or Trace Precedents</a:t>
            </a:r>
          </a:p>
          <a:p>
            <a:pPr marL="137160" indent="-137160">
              <a:spcAft>
                <a:spcPts val="200"/>
              </a:spcAft>
              <a:buFont typeface="Arial" panose="020B0604020202020204" pitchFamily="34" charset="0"/>
              <a:buChar char="•"/>
            </a:pPr>
            <a:r>
              <a:rPr lang="en-US" sz="1100" dirty="0">
                <a:solidFill>
                  <a:schemeClr val="bg1"/>
                </a:solidFill>
                <a:latin typeface="Georgia" pitchFamily="18" charset="0"/>
              </a:rPr>
              <a:t>To examine an especially complex formula, you can click into the contents of a cell and then go to Formulas &gt; Evaluate Formula. From there, you can see </a:t>
            </a:r>
            <a:r>
              <a:rPr lang="en-US" sz="1100" dirty="0" smtClean="0">
                <a:solidFill>
                  <a:schemeClr val="bg1"/>
                </a:solidFill>
                <a:latin typeface="Georgia" pitchFamily="18" charset="0"/>
              </a:rPr>
              <a:t/>
            </a:r>
            <a:br>
              <a:rPr lang="en-US" sz="1100" dirty="0" smtClean="0">
                <a:solidFill>
                  <a:schemeClr val="bg1"/>
                </a:solidFill>
                <a:latin typeface="Georgia" pitchFamily="18" charset="0"/>
              </a:rPr>
            </a:br>
            <a:r>
              <a:rPr lang="en-US" sz="1100" dirty="0" smtClean="0">
                <a:solidFill>
                  <a:schemeClr val="bg1"/>
                </a:solidFill>
                <a:latin typeface="Georgia" pitchFamily="18" charset="0"/>
              </a:rPr>
              <a:t>each </a:t>
            </a:r>
            <a:r>
              <a:rPr lang="en-US" sz="1100" dirty="0">
                <a:solidFill>
                  <a:schemeClr val="bg1"/>
                </a:solidFill>
                <a:latin typeface="Georgia" pitchFamily="18" charset="0"/>
              </a:rPr>
              <a:t>component</a:t>
            </a:r>
          </a:p>
        </p:txBody>
      </p:sp>
      <p:sp>
        <p:nvSpPr>
          <p:cNvPr id="55" name="TextBox 54"/>
          <p:cNvSpPr txBox="1"/>
          <p:nvPr/>
        </p:nvSpPr>
        <p:spPr>
          <a:xfrm>
            <a:off x="4956908" y="3306419"/>
            <a:ext cx="3476798" cy="738664"/>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Trace Dependents, Trace Precedents, and Evaluate Formula are helpful tools if someone else sends you a spreadsheet and you do not understand certain cells</a:t>
            </a:r>
          </a:p>
        </p:txBody>
      </p:sp>
      <p:sp>
        <p:nvSpPr>
          <p:cNvPr id="56" name="TextBox 55"/>
          <p:cNvSpPr txBox="1"/>
          <p:nvPr/>
        </p:nvSpPr>
        <p:spPr>
          <a:xfrm>
            <a:off x="415925" y="3302803"/>
            <a:ext cx="3958386" cy="369332"/>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sz="1200" dirty="0">
                <a:solidFill>
                  <a:schemeClr val="bg1"/>
                </a:solidFill>
                <a:latin typeface="Georgia" pitchFamily="18" charset="0"/>
              </a:rPr>
              <a:t>These are best used most often if you are examining another person’s work or working with complex datasets</a:t>
            </a:r>
          </a:p>
        </p:txBody>
      </p:sp>
      <p:sp>
        <p:nvSpPr>
          <p:cNvPr id="35" name="TextBox 34"/>
          <p:cNvSpPr txBox="1"/>
          <p:nvPr/>
        </p:nvSpPr>
        <p:spPr>
          <a:xfrm>
            <a:off x="401585" y="658652"/>
            <a:ext cx="940895" cy="238343"/>
          </a:xfrm>
          <a:prstGeom prst="rect">
            <a:avLst/>
          </a:prstGeom>
          <a:noFill/>
        </p:spPr>
        <p:txBody>
          <a:bodyPr wrap="square" lIns="0" tIns="0" rIns="0" bIns="0" rtlCol="0" anchor="t">
            <a:noAutofit/>
          </a:bodyPr>
          <a:lstStyle/>
          <a:p>
            <a:pPr>
              <a:spcAft>
                <a:spcPts val="900"/>
              </a:spcAft>
            </a:pPr>
            <a:r>
              <a:rPr lang="en-GB" b="1" i="1" dirty="0" smtClean="0">
                <a:solidFill>
                  <a:schemeClr val="bg1"/>
                </a:solidFill>
                <a:latin typeface="Georgia" pitchFamily="18" charset="0"/>
              </a:rPr>
              <a:t>Overview</a:t>
            </a:r>
          </a:p>
        </p:txBody>
      </p:sp>
      <p:sp>
        <p:nvSpPr>
          <p:cNvPr id="36" name="TextBox 35"/>
          <p:cNvSpPr txBox="1"/>
          <p:nvPr/>
        </p:nvSpPr>
        <p:spPr>
          <a:xfrm>
            <a:off x="4937376" y="648119"/>
            <a:ext cx="940895" cy="238343"/>
          </a:xfrm>
          <a:prstGeom prst="rect">
            <a:avLst/>
          </a:prstGeom>
          <a:noFill/>
        </p:spPr>
        <p:txBody>
          <a:bodyPr wrap="square" lIns="0" tIns="0" rIns="0" bIns="0" rtlCol="0" anchor="t">
            <a:noAutofit/>
          </a:bodyPr>
          <a:lstStyle/>
          <a:p>
            <a:pPr>
              <a:spcAft>
                <a:spcPts val="900"/>
              </a:spcAft>
            </a:pPr>
            <a:r>
              <a:rPr lang="en-GB" b="1" i="1" dirty="0">
                <a:solidFill>
                  <a:schemeClr val="bg1"/>
                </a:solidFill>
                <a:latin typeface="Georgia" panose="02040502050405020303" pitchFamily="18" charset="0"/>
              </a:rPr>
              <a:t>Syntax</a:t>
            </a:r>
            <a:endParaRPr lang="en-GB" b="1" i="1" dirty="0" smtClean="0">
              <a:solidFill>
                <a:schemeClr val="bg1"/>
              </a:solidFill>
              <a:latin typeface="Georgia" pitchFamily="18" charset="0"/>
            </a:endParaRPr>
          </a:p>
        </p:txBody>
      </p:sp>
      <p:sp>
        <p:nvSpPr>
          <p:cNvPr id="37" name="TextBox 36"/>
          <p:cNvSpPr txBox="1"/>
          <p:nvPr/>
        </p:nvSpPr>
        <p:spPr>
          <a:xfrm>
            <a:off x="4907130" y="2937365"/>
            <a:ext cx="2550742"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Tips </a:t>
            </a:r>
            <a:r>
              <a:rPr lang="en-GB" b="1" i="1" dirty="0" smtClean="0">
                <a:solidFill>
                  <a:schemeClr val="bg1"/>
                </a:solidFill>
                <a:latin typeface="Georgia" panose="02040502050405020303" pitchFamily="18" charset="0"/>
              </a:rPr>
              <a:t>and Tricks</a:t>
            </a:r>
          </a:p>
        </p:txBody>
      </p:sp>
      <p:sp>
        <p:nvSpPr>
          <p:cNvPr id="38" name="TextBox 37"/>
          <p:cNvSpPr txBox="1"/>
          <p:nvPr/>
        </p:nvSpPr>
        <p:spPr>
          <a:xfrm>
            <a:off x="415925" y="2988994"/>
            <a:ext cx="2651530" cy="215444"/>
          </a:xfrm>
          <a:prstGeom prst="rect">
            <a:avLst/>
          </a:prstGeom>
          <a:noFill/>
        </p:spPr>
        <p:txBody>
          <a:bodyPr wrap="square" lIns="0" tIns="0" rIns="0" bIns="0" rtlCol="0" anchor="t">
            <a:spAutoFit/>
          </a:bodyPr>
          <a:lstStyle/>
          <a:p>
            <a:pPr>
              <a:spcAft>
                <a:spcPts val="900"/>
              </a:spcAft>
            </a:pPr>
            <a:r>
              <a:rPr lang="en-GB" b="1" i="1" dirty="0">
                <a:solidFill>
                  <a:schemeClr val="bg1"/>
                </a:solidFill>
                <a:latin typeface="Georgia" panose="02040502050405020303" pitchFamily="18" charset="0"/>
              </a:rPr>
              <a:t>Uses </a:t>
            </a:r>
            <a:r>
              <a:rPr lang="en-GB" b="1" i="1" dirty="0" smtClean="0">
                <a:solidFill>
                  <a:schemeClr val="bg1"/>
                </a:solidFill>
                <a:latin typeface="Georgia" panose="02040502050405020303" pitchFamily="18" charset="0"/>
              </a:rPr>
              <a:t>and Applications</a:t>
            </a:r>
          </a:p>
        </p:txBody>
      </p:sp>
      <p:sp>
        <p:nvSpPr>
          <p:cNvPr id="23" name="Freeform 201"/>
          <p:cNvSpPr>
            <a:spLocks noEditPoints="1"/>
          </p:cNvSpPr>
          <p:nvPr/>
        </p:nvSpPr>
        <p:spPr bwMode="auto">
          <a:xfrm>
            <a:off x="4040650" y="222212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71626" y="2142256"/>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9" name="Freeform 8"/>
          <p:cNvSpPr>
            <a:spLocks noEditPoints="1"/>
          </p:cNvSpPr>
          <p:nvPr/>
        </p:nvSpPr>
        <p:spPr bwMode="auto">
          <a:xfrm>
            <a:off x="4024506" y="4442354"/>
            <a:ext cx="399743" cy="283450"/>
          </a:xfrm>
          <a:custGeom>
            <a:avLst/>
            <a:gdLst>
              <a:gd name="T0" fmla="*/ 747 w 1356"/>
              <a:gd name="T1" fmla="*/ 10 h 907"/>
              <a:gd name="T2" fmla="*/ 630 w 1356"/>
              <a:gd name="T3" fmla="*/ 1 h 907"/>
              <a:gd name="T4" fmla="*/ 574 w 1356"/>
              <a:gd name="T5" fmla="*/ 66 h 907"/>
              <a:gd name="T6" fmla="*/ 377 w 1356"/>
              <a:gd name="T7" fmla="*/ 100 h 907"/>
              <a:gd name="T8" fmla="*/ 187 w 1356"/>
              <a:gd name="T9" fmla="*/ 215 h 907"/>
              <a:gd name="T10" fmla="*/ 56 w 1356"/>
              <a:gd name="T11" fmla="*/ 391 h 907"/>
              <a:gd name="T12" fmla="*/ 0 w 1356"/>
              <a:gd name="T13" fmla="*/ 609 h 907"/>
              <a:gd name="T14" fmla="*/ 7 w 1356"/>
              <a:gd name="T15" fmla="*/ 829 h 907"/>
              <a:gd name="T16" fmla="*/ 50 w 1356"/>
              <a:gd name="T17" fmla="*/ 896 h 907"/>
              <a:gd name="T18" fmla="*/ 118 w 1356"/>
              <a:gd name="T19" fmla="*/ 904 h 907"/>
              <a:gd name="T20" fmla="*/ 284 w 1356"/>
              <a:gd name="T21" fmla="*/ 794 h 907"/>
              <a:gd name="T22" fmla="*/ 519 w 1356"/>
              <a:gd name="T23" fmla="*/ 629 h 907"/>
              <a:gd name="T24" fmla="*/ 678 w 1356"/>
              <a:gd name="T25" fmla="*/ 596 h 907"/>
              <a:gd name="T26" fmla="*/ 808 w 1356"/>
              <a:gd name="T27" fmla="*/ 618 h 907"/>
              <a:gd name="T28" fmla="*/ 1022 w 1356"/>
              <a:gd name="T29" fmla="*/ 752 h 907"/>
              <a:gd name="T30" fmla="*/ 1228 w 1356"/>
              <a:gd name="T31" fmla="*/ 901 h 907"/>
              <a:gd name="T32" fmla="*/ 1299 w 1356"/>
              <a:gd name="T33" fmla="*/ 899 h 907"/>
              <a:gd name="T34" fmla="*/ 1344 w 1356"/>
              <a:gd name="T35" fmla="*/ 841 h 907"/>
              <a:gd name="T36" fmla="*/ 1356 w 1356"/>
              <a:gd name="T37" fmla="*/ 639 h 907"/>
              <a:gd name="T38" fmla="*/ 1311 w 1356"/>
              <a:gd name="T39" fmla="*/ 416 h 907"/>
              <a:gd name="T40" fmla="*/ 1188 w 1356"/>
              <a:gd name="T41" fmla="*/ 233 h 907"/>
              <a:gd name="T42" fmla="*/ 1005 w 1356"/>
              <a:gd name="T43" fmla="*/ 111 h 907"/>
              <a:gd name="T44" fmla="*/ 782 w 1356"/>
              <a:gd name="T45" fmla="*/ 66 h 907"/>
              <a:gd name="T46" fmla="*/ 366 w 1356"/>
              <a:gd name="T47" fmla="*/ 515 h 907"/>
              <a:gd name="T48" fmla="*/ 338 w 1356"/>
              <a:gd name="T49" fmla="*/ 612 h 907"/>
              <a:gd name="T50" fmla="*/ 295 w 1356"/>
              <a:gd name="T51" fmla="*/ 606 h 907"/>
              <a:gd name="T52" fmla="*/ 265 w 1356"/>
              <a:gd name="T53" fmla="*/ 509 h 907"/>
              <a:gd name="T54" fmla="*/ 170 w 1356"/>
              <a:gd name="T55" fmla="*/ 478 h 907"/>
              <a:gd name="T56" fmla="*/ 143 w 1356"/>
              <a:gd name="T57" fmla="*/ 435 h 907"/>
              <a:gd name="T58" fmla="*/ 206 w 1356"/>
              <a:gd name="T59" fmla="*/ 394 h 907"/>
              <a:gd name="T60" fmla="*/ 274 w 1356"/>
              <a:gd name="T61" fmla="*/ 326 h 907"/>
              <a:gd name="T62" fmla="*/ 315 w 1356"/>
              <a:gd name="T63" fmla="*/ 263 h 907"/>
              <a:gd name="T64" fmla="*/ 358 w 1356"/>
              <a:gd name="T65" fmla="*/ 290 h 907"/>
              <a:gd name="T66" fmla="*/ 385 w 1356"/>
              <a:gd name="T67" fmla="*/ 388 h 907"/>
              <a:gd name="T68" fmla="*/ 487 w 1356"/>
              <a:gd name="T69" fmla="*/ 415 h 907"/>
              <a:gd name="T70" fmla="*/ 492 w 1356"/>
              <a:gd name="T71" fmla="*/ 458 h 907"/>
              <a:gd name="T72" fmla="*/ 908 w 1356"/>
              <a:gd name="T73" fmla="*/ 436 h 907"/>
              <a:gd name="T74" fmla="*/ 839 w 1356"/>
              <a:gd name="T75" fmla="*/ 457 h 907"/>
              <a:gd name="T76" fmla="*/ 805 w 1356"/>
              <a:gd name="T77" fmla="*/ 393 h 907"/>
              <a:gd name="T78" fmla="*/ 861 w 1356"/>
              <a:gd name="T79" fmla="*/ 348 h 907"/>
              <a:gd name="T80" fmla="*/ 917 w 1356"/>
              <a:gd name="T81" fmla="*/ 393 h 907"/>
              <a:gd name="T82" fmla="*/ 912 w 1356"/>
              <a:gd name="T83" fmla="*/ 230 h 907"/>
              <a:gd name="T84" fmla="*/ 983 w 1356"/>
              <a:gd name="T85" fmla="*/ 223 h 907"/>
              <a:gd name="T86" fmla="*/ 998 w 1356"/>
              <a:gd name="T87" fmla="*/ 302 h 907"/>
              <a:gd name="T88" fmla="*/ 930 w 1356"/>
              <a:gd name="T89" fmla="*/ 323 h 907"/>
              <a:gd name="T90" fmla="*/ 895 w 1356"/>
              <a:gd name="T91" fmla="*/ 259 h 907"/>
              <a:gd name="T92" fmla="*/ 1008 w 1356"/>
              <a:gd name="T93" fmla="*/ 541 h 907"/>
              <a:gd name="T94" fmla="*/ 939 w 1356"/>
              <a:gd name="T95" fmla="*/ 520 h 907"/>
              <a:gd name="T96" fmla="*/ 946 w 1356"/>
              <a:gd name="T97" fmla="*/ 448 h 907"/>
              <a:gd name="T98" fmla="*/ 1018 w 1356"/>
              <a:gd name="T99" fmla="*/ 442 h 907"/>
              <a:gd name="T100" fmla="*/ 1033 w 1356"/>
              <a:gd name="T101" fmla="*/ 521 h 907"/>
              <a:gd name="T102" fmla="*/ 1078 w 1356"/>
              <a:gd name="T103" fmla="*/ 412 h 907"/>
              <a:gd name="T104" fmla="*/ 1021 w 1356"/>
              <a:gd name="T105" fmla="*/ 365 h 907"/>
              <a:gd name="T106" fmla="*/ 1056 w 1356"/>
              <a:gd name="T107" fmla="*/ 302 h 907"/>
              <a:gd name="T108" fmla="*/ 1125 w 1356"/>
              <a:gd name="T109" fmla="*/ 324 h 907"/>
              <a:gd name="T110" fmla="*/ 1250 w 1356"/>
              <a:gd name="T111" fmla="*/ 471 h 907"/>
              <a:gd name="T112" fmla="*/ 1182 w 1356"/>
              <a:gd name="T113" fmla="*/ 492 h 907"/>
              <a:gd name="T114" fmla="*/ 1147 w 1356"/>
              <a:gd name="T115" fmla="*/ 428 h 907"/>
              <a:gd name="T116" fmla="*/ 1202 w 1356"/>
              <a:gd name="T117" fmla="*/ 382 h 907"/>
              <a:gd name="T118" fmla="*/ 1259 w 1356"/>
              <a:gd name="T119" fmla="*/ 42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6" h="907">
                <a:moveTo>
                  <a:pt x="782" y="66"/>
                </a:moveTo>
                <a:lnTo>
                  <a:pt x="778" y="66"/>
                </a:lnTo>
                <a:lnTo>
                  <a:pt x="778" y="66"/>
                </a:lnTo>
                <a:lnTo>
                  <a:pt x="775" y="52"/>
                </a:lnTo>
                <a:lnTo>
                  <a:pt x="771" y="40"/>
                </a:lnTo>
                <a:lnTo>
                  <a:pt x="764" y="28"/>
                </a:lnTo>
                <a:lnTo>
                  <a:pt x="757" y="18"/>
                </a:lnTo>
                <a:lnTo>
                  <a:pt x="747" y="10"/>
                </a:lnTo>
                <a:lnTo>
                  <a:pt x="737" y="4"/>
                </a:lnTo>
                <a:lnTo>
                  <a:pt x="726" y="1"/>
                </a:lnTo>
                <a:lnTo>
                  <a:pt x="721" y="0"/>
                </a:lnTo>
                <a:lnTo>
                  <a:pt x="715" y="0"/>
                </a:lnTo>
                <a:lnTo>
                  <a:pt x="641" y="0"/>
                </a:lnTo>
                <a:lnTo>
                  <a:pt x="641" y="0"/>
                </a:lnTo>
                <a:lnTo>
                  <a:pt x="635" y="0"/>
                </a:lnTo>
                <a:lnTo>
                  <a:pt x="630" y="1"/>
                </a:lnTo>
                <a:lnTo>
                  <a:pt x="619" y="4"/>
                </a:lnTo>
                <a:lnTo>
                  <a:pt x="608" y="10"/>
                </a:lnTo>
                <a:lnTo>
                  <a:pt x="599" y="18"/>
                </a:lnTo>
                <a:lnTo>
                  <a:pt x="592" y="28"/>
                </a:lnTo>
                <a:lnTo>
                  <a:pt x="585" y="40"/>
                </a:lnTo>
                <a:lnTo>
                  <a:pt x="581" y="52"/>
                </a:lnTo>
                <a:lnTo>
                  <a:pt x="578" y="66"/>
                </a:lnTo>
                <a:lnTo>
                  <a:pt x="574" y="66"/>
                </a:lnTo>
                <a:lnTo>
                  <a:pt x="574" y="66"/>
                </a:lnTo>
                <a:lnTo>
                  <a:pt x="545" y="67"/>
                </a:lnTo>
                <a:lnTo>
                  <a:pt x="516" y="69"/>
                </a:lnTo>
                <a:lnTo>
                  <a:pt x="487" y="72"/>
                </a:lnTo>
                <a:lnTo>
                  <a:pt x="458" y="77"/>
                </a:lnTo>
                <a:lnTo>
                  <a:pt x="430" y="84"/>
                </a:lnTo>
                <a:lnTo>
                  <a:pt x="403" y="92"/>
                </a:lnTo>
                <a:lnTo>
                  <a:pt x="377" y="100"/>
                </a:lnTo>
                <a:lnTo>
                  <a:pt x="351" y="111"/>
                </a:lnTo>
                <a:lnTo>
                  <a:pt x="325" y="122"/>
                </a:lnTo>
                <a:lnTo>
                  <a:pt x="300" y="135"/>
                </a:lnTo>
                <a:lnTo>
                  <a:pt x="276" y="149"/>
                </a:lnTo>
                <a:lnTo>
                  <a:pt x="254" y="164"/>
                </a:lnTo>
                <a:lnTo>
                  <a:pt x="231" y="180"/>
                </a:lnTo>
                <a:lnTo>
                  <a:pt x="209" y="196"/>
                </a:lnTo>
                <a:lnTo>
                  <a:pt x="187" y="215"/>
                </a:lnTo>
                <a:lnTo>
                  <a:pt x="168" y="233"/>
                </a:lnTo>
                <a:lnTo>
                  <a:pt x="149" y="254"/>
                </a:lnTo>
                <a:lnTo>
                  <a:pt x="131" y="274"/>
                </a:lnTo>
                <a:lnTo>
                  <a:pt x="114" y="296"/>
                </a:lnTo>
                <a:lnTo>
                  <a:pt x="97" y="319"/>
                </a:lnTo>
                <a:lnTo>
                  <a:pt x="83" y="341"/>
                </a:lnTo>
                <a:lnTo>
                  <a:pt x="69" y="366"/>
                </a:lnTo>
                <a:lnTo>
                  <a:pt x="56" y="391"/>
                </a:lnTo>
                <a:lnTo>
                  <a:pt x="44" y="416"/>
                </a:lnTo>
                <a:lnTo>
                  <a:pt x="35" y="442"/>
                </a:lnTo>
                <a:lnTo>
                  <a:pt x="26" y="469"/>
                </a:lnTo>
                <a:lnTo>
                  <a:pt x="17" y="496"/>
                </a:lnTo>
                <a:lnTo>
                  <a:pt x="12" y="524"/>
                </a:lnTo>
                <a:lnTo>
                  <a:pt x="6" y="552"/>
                </a:lnTo>
                <a:lnTo>
                  <a:pt x="3" y="580"/>
                </a:lnTo>
                <a:lnTo>
                  <a:pt x="0" y="609"/>
                </a:lnTo>
                <a:lnTo>
                  <a:pt x="0" y="639"/>
                </a:lnTo>
                <a:lnTo>
                  <a:pt x="0" y="753"/>
                </a:lnTo>
                <a:lnTo>
                  <a:pt x="0" y="753"/>
                </a:lnTo>
                <a:lnTo>
                  <a:pt x="0" y="771"/>
                </a:lnTo>
                <a:lnTo>
                  <a:pt x="1" y="787"/>
                </a:lnTo>
                <a:lnTo>
                  <a:pt x="3" y="802"/>
                </a:lnTo>
                <a:lnTo>
                  <a:pt x="5" y="816"/>
                </a:lnTo>
                <a:lnTo>
                  <a:pt x="7" y="829"/>
                </a:lnTo>
                <a:lnTo>
                  <a:pt x="11" y="841"/>
                </a:lnTo>
                <a:lnTo>
                  <a:pt x="15" y="852"/>
                </a:lnTo>
                <a:lnTo>
                  <a:pt x="19" y="861"/>
                </a:lnTo>
                <a:lnTo>
                  <a:pt x="25" y="870"/>
                </a:lnTo>
                <a:lnTo>
                  <a:pt x="30" y="878"/>
                </a:lnTo>
                <a:lnTo>
                  <a:pt x="37" y="885"/>
                </a:lnTo>
                <a:lnTo>
                  <a:pt x="43" y="891"/>
                </a:lnTo>
                <a:lnTo>
                  <a:pt x="50" y="896"/>
                </a:lnTo>
                <a:lnTo>
                  <a:pt x="57" y="899"/>
                </a:lnTo>
                <a:lnTo>
                  <a:pt x="65" y="902"/>
                </a:lnTo>
                <a:lnTo>
                  <a:pt x="73" y="905"/>
                </a:lnTo>
                <a:lnTo>
                  <a:pt x="81" y="907"/>
                </a:lnTo>
                <a:lnTo>
                  <a:pt x="90" y="907"/>
                </a:lnTo>
                <a:lnTo>
                  <a:pt x="100" y="907"/>
                </a:lnTo>
                <a:lnTo>
                  <a:pt x="108" y="906"/>
                </a:lnTo>
                <a:lnTo>
                  <a:pt x="118" y="904"/>
                </a:lnTo>
                <a:lnTo>
                  <a:pt x="128" y="901"/>
                </a:lnTo>
                <a:lnTo>
                  <a:pt x="148" y="894"/>
                </a:lnTo>
                <a:lnTo>
                  <a:pt x="170" y="884"/>
                </a:lnTo>
                <a:lnTo>
                  <a:pt x="191" y="871"/>
                </a:lnTo>
                <a:lnTo>
                  <a:pt x="213" y="855"/>
                </a:lnTo>
                <a:lnTo>
                  <a:pt x="235" y="838"/>
                </a:lnTo>
                <a:lnTo>
                  <a:pt x="235" y="838"/>
                </a:lnTo>
                <a:lnTo>
                  <a:pt x="284" y="794"/>
                </a:lnTo>
                <a:lnTo>
                  <a:pt x="334" y="752"/>
                </a:lnTo>
                <a:lnTo>
                  <a:pt x="359" y="732"/>
                </a:lnTo>
                <a:lnTo>
                  <a:pt x="384" y="711"/>
                </a:lnTo>
                <a:lnTo>
                  <a:pt x="410" y="693"/>
                </a:lnTo>
                <a:lnTo>
                  <a:pt x="436" y="674"/>
                </a:lnTo>
                <a:lnTo>
                  <a:pt x="463" y="658"/>
                </a:lnTo>
                <a:lnTo>
                  <a:pt x="491" y="643"/>
                </a:lnTo>
                <a:lnTo>
                  <a:pt x="519" y="629"/>
                </a:lnTo>
                <a:lnTo>
                  <a:pt x="548" y="618"/>
                </a:lnTo>
                <a:lnTo>
                  <a:pt x="579" y="608"/>
                </a:lnTo>
                <a:lnTo>
                  <a:pt x="595" y="605"/>
                </a:lnTo>
                <a:lnTo>
                  <a:pt x="611" y="602"/>
                </a:lnTo>
                <a:lnTo>
                  <a:pt x="628" y="600"/>
                </a:lnTo>
                <a:lnTo>
                  <a:pt x="644" y="598"/>
                </a:lnTo>
                <a:lnTo>
                  <a:pt x="661" y="596"/>
                </a:lnTo>
                <a:lnTo>
                  <a:pt x="678" y="596"/>
                </a:lnTo>
                <a:lnTo>
                  <a:pt x="678" y="596"/>
                </a:lnTo>
                <a:lnTo>
                  <a:pt x="695" y="596"/>
                </a:lnTo>
                <a:lnTo>
                  <a:pt x="712" y="598"/>
                </a:lnTo>
                <a:lnTo>
                  <a:pt x="728" y="600"/>
                </a:lnTo>
                <a:lnTo>
                  <a:pt x="745" y="602"/>
                </a:lnTo>
                <a:lnTo>
                  <a:pt x="761" y="605"/>
                </a:lnTo>
                <a:lnTo>
                  <a:pt x="776" y="608"/>
                </a:lnTo>
                <a:lnTo>
                  <a:pt x="808" y="618"/>
                </a:lnTo>
                <a:lnTo>
                  <a:pt x="837" y="629"/>
                </a:lnTo>
                <a:lnTo>
                  <a:pt x="865" y="643"/>
                </a:lnTo>
                <a:lnTo>
                  <a:pt x="893" y="658"/>
                </a:lnTo>
                <a:lnTo>
                  <a:pt x="919" y="674"/>
                </a:lnTo>
                <a:lnTo>
                  <a:pt x="946" y="693"/>
                </a:lnTo>
                <a:lnTo>
                  <a:pt x="972" y="711"/>
                </a:lnTo>
                <a:lnTo>
                  <a:pt x="997" y="732"/>
                </a:lnTo>
                <a:lnTo>
                  <a:pt x="1022" y="752"/>
                </a:lnTo>
                <a:lnTo>
                  <a:pt x="1071" y="794"/>
                </a:lnTo>
                <a:lnTo>
                  <a:pt x="1121" y="838"/>
                </a:lnTo>
                <a:lnTo>
                  <a:pt x="1121" y="838"/>
                </a:lnTo>
                <a:lnTo>
                  <a:pt x="1143" y="855"/>
                </a:lnTo>
                <a:lnTo>
                  <a:pt x="1164" y="871"/>
                </a:lnTo>
                <a:lnTo>
                  <a:pt x="1186" y="884"/>
                </a:lnTo>
                <a:lnTo>
                  <a:pt x="1208" y="894"/>
                </a:lnTo>
                <a:lnTo>
                  <a:pt x="1228" y="901"/>
                </a:lnTo>
                <a:lnTo>
                  <a:pt x="1238" y="904"/>
                </a:lnTo>
                <a:lnTo>
                  <a:pt x="1248" y="906"/>
                </a:lnTo>
                <a:lnTo>
                  <a:pt x="1256" y="907"/>
                </a:lnTo>
                <a:lnTo>
                  <a:pt x="1266" y="907"/>
                </a:lnTo>
                <a:lnTo>
                  <a:pt x="1275" y="907"/>
                </a:lnTo>
                <a:lnTo>
                  <a:pt x="1283" y="905"/>
                </a:lnTo>
                <a:lnTo>
                  <a:pt x="1291" y="902"/>
                </a:lnTo>
                <a:lnTo>
                  <a:pt x="1299" y="899"/>
                </a:lnTo>
                <a:lnTo>
                  <a:pt x="1306" y="896"/>
                </a:lnTo>
                <a:lnTo>
                  <a:pt x="1313" y="891"/>
                </a:lnTo>
                <a:lnTo>
                  <a:pt x="1319" y="885"/>
                </a:lnTo>
                <a:lnTo>
                  <a:pt x="1326" y="878"/>
                </a:lnTo>
                <a:lnTo>
                  <a:pt x="1331" y="870"/>
                </a:lnTo>
                <a:lnTo>
                  <a:pt x="1337" y="861"/>
                </a:lnTo>
                <a:lnTo>
                  <a:pt x="1341" y="852"/>
                </a:lnTo>
                <a:lnTo>
                  <a:pt x="1344" y="841"/>
                </a:lnTo>
                <a:lnTo>
                  <a:pt x="1349" y="829"/>
                </a:lnTo>
                <a:lnTo>
                  <a:pt x="1351" y="816"/>
                </a:lnTo>
                <a:lnTo>
                  <a:pt x="1353" y="802"/>
                </a:lnTo>
                <a:lnTo>
                  <a:pt x="1355" y="787"/>
                </a:lnTo>
                <a:lnTo>
                  <a:pt x="1356" y="771"/>
                </a:lnTo>
                <a:lnTo>
                  <a:pt x="1356" y="753"/>
                </a:lnTo>
                <a:lnTo>
                  <a:pt x="1356" y="639"/>
                </a:lnTo>
                <a:lnTo>
                  <a:pt x="1356" y="639"/>
                </a:lnTo>
                <a:lnTo>
                  <a:pt x="1355" y="609"/>
                </a:lnTo>
                <a:lnTo>
                  <a:pt x="1353" y="580"/>
                </a:lnTo>
                <a:lnTo>
                  <a:pt x="1350" y="552"/>
                </a:lnTo>
                <a:lnTo>
                  <a:pt x="1344" y="524"/>
                </a:lnTo>
                <a:lnTo>
                  <a:pt x="1338" y="496"/>
                </a:lnTo>
                <a:lnTo>
                  <a:pt x="1330" y="469"/>
                </a:lnTo>
                <a:lnTo>
                  <a:pt x="1322" y="442"/>
                </a:lnTo>
                <a:lnTo>
                  <a:pt x="1311" y="416"/>
                </a:lnTo>
                <a:lnTo>
                  <a:pt x="1300" y="391"/>
                </a:lnTo>
                <a:lnTo>
                  <a:pt x="1287" y="366"/>
                </a:lnTo>
                <a:lnTo>
                  <a:pt x="1273" y="341"/>
                </a:lnTo>
                <a:lnTo>
                  <a:pt x="1259" y="319"/>
                </a:lnTo>
                <a:lnTo>
                  <a:pt x="1242" y="296"/>
                </a:lnTo>
                <a:lnTo>
                  <a:pt x="1225" y="274"/>
                </a:lnTo>
                <a:lnTo>
                  <a:pt x="1207" y="254"/>
                </a:lnTo>
                <a:lnTo>
                  <a:pt x="1188" y="233"/>
                </a:lnTo>
                <a:lnTo>
                  <a:pt x="1168" y="215"/>
                </a:lnTo>
                <a:lnTo>
                  <a:pt x="1147" y="196"/>
                </a:lnTo>
                <a:lnTo>
                  <a:pt x="1125" y="180"/>
                </a:lnTo>
                <a:lnTo>
                  <a:pt x="1103" y="164"/>
                </a:lnTo>
                <a:lnTo>
                  <a:pt x="1080" y="149"/>
                </a:lnTo>
                <a:lnTo>
                  <a:pt x="1056" y="135"/>
                </a:lnTo>
                <a:lnTo>
                  <a:pt x="1031" y="122"/>
                </a:lnTo>
                <a:lnTo>
                  <a:pt x="1005" y="111"/>
                </a:lnTo>
                <a:lnTo>
                  <a:pt x="979" y="100"/>
                </a:lnTo>
                <a:lnTo>
                  <a:pt x="953" y="92"/>
                </a:lnTo>
                <a:lnTo>
                  <a:pt x="925" y="84"/>
                </a:lnTo>
                <a:lnTo>
                  <a:pt x="898" y="77"/>
                </a:lnTo>
                <a:lnTo>
                  <a:pt x="869" y="72"/>
                </a:lnTo>
                <a:lnTo>
                  <a:pt x="840" y="69"/>
                </a:lnTo>
                <a:lnTo>
                  <a:pt x="811" y="67"/>
                </a:lnTo>
                <a:lnTo>
                  <a:pt x="782" y="66"/>
                </a:lnTo>
                <a:lnTo>
                  <a:pt x="782" y="66"/>
                </a:lnTo>
                <a:close/>
                <a:moveTo>
                  <a:pt x="434" y="486"/>
                </a:moveTo>
                <a:lnTo>
                  <a:pt x="393" y="486"/>
                </a:lnTo>
                <a:lnTo>
                  <a:pt x="393" y="486"/>
                </a:lnTo>
                <a:lnTo>
                  <a:pt x="388" y="495"/>
                </a:lnTo>
                <a:lnTo>
                  <a:pt x="382" y="502"/>
                </a:lnTo>
                <a:lnTo>
                  <a:pt x="374" y="509"/>
                </a:lnTo>
                <a:lnTo>
                  <a:pt x="366" y="515"/>
                </a:lnTo>
                <a:lnTo>
                  <a:pt x="366" y="553"/>
                </a:lnTo>
                <a:lnTo>
                  <a:pt x="366" y="553"/>
                </a:lnTo>
                <a:lnTo>
                  <a:pt x="365" y="566"/>
                </a:lnTo>
                <a:lnTo>
                  <a:pt x="362" y="578"/>
                </a:lnTo>
                <a:lnTo>
                  <a:pt x="358" y="589"/>
                </a:lnTo>
                <a:lnTo>
                  <a:pt x="352" y="599"/>
                </a:lnTo>
                <a:lnTo>
                  <a:pt x="346" y="606"/>
                </a:lnTo>
                <a:lnTo>
                  <a:pt x="338" y="612"/>
                </a:lnTo>
                <a:lnTo>
                  <a:pt x="329" y="616"/>
                </a:lnTo>
                <a:lnTo>
                  <a:pt x="325" y="617"/>
                </a:lnTo>
                <a:lnTo>
                  <a:pt x="320" y="617"/>
                </a:lnTo>
                <a:lnTo>
                  <a:pt x="320" y="617"/>
                </a:lnTo>
                <a:lnTo>
                  <a:pt x="315" y="617"/>
                </a:lnTo>
                <a:lnTo>
                  <a:pt x="311" y="616"/>
                </a:lnTo>
                <a:lnTo>
                  <a:pt x="302" y="612"/>
                </a:lnTo>
                <a:lnTo>
                  <a:pt x="295" y="606"/>
                </a:lnTo>
                <a:lnTo>
                  <a:pt x="287" y="599"/>
                </a:lnTo>
                <a:lnTo>
                  <a:pt x="282" y="589"/>
                </a:lnTo>
                <a:lnTo>
                  <a:pt x="277" y="578"/>
                </a:lnTo>
                <a:lnTo>
                  <a:pt x="275" y="566"/>
                </a:lnTo>
                <a:lnTo>
                  <a:pt x="274" y="553"/>
                </a:lnTo>
                <a:lnTo>
                  <a:pt x="274" y="515"/>
                </a:lnTo>
                <a:lnTo>
                  <a:pt x="274" y="515"/>
                </a:lnTo>
                <a:lnTo>
                  <a:pt x="265" y="509"/>
                </a:lnTo>
                <a:lnTo>
                  <a:pt x="258" y="502"/>
                </a:lnTo>
                <a:lnTo>
                  <a:pt x="251" y="495"/>
                </a:lnTo>
                <a:lnTo>
                  <a:pt x="246" y="486"/>
                </a:lnTo>
                <a:lnTo>
                  <a:pt x="206" y="486"/>
                </a:lnTo>
                <a:lnTo>
                  <a:pt x="206" y="486"/>
                </a:lnTo>
                <a:lnTo>
                  <a:pt x="193" y="485"/>
                </a:lnTo>
                <a:lnTo>
                  <a:pt x="181" y="482"/>
                </a:lnTo>
                <a:lnTo>
                  <a:pt x="170" y="478"/>
                </a:lnTo>
                <a:lnTo>
                  <a:pt x="161" y="472"/>
                </a:lnTo>
                <a:lnTo>
                  <a:pt x="153" y="466"/>
                </a:lnTo>
                <a:lnTo>
                  <a:pt x="147" y="458"/>
                </a:lnTo>
                <a:lnTo>
                  <a:pt x="144" y="449"/>
                </a:lnTo>
                <a:lnTo>
                  <a:pt x="143" y="445"/>
                </a:lnTo>
                <a:lnTo>
                  <a:pt x="142" y="440"/>
                </a:lnTo>
                <a:lnTo>
                  <a:pt x="142" y="440"/>
                </a:lnTo>
                <a:lnTo>
                  <a:pt x="143" y="435"/>
                </a:lnTo>
                <a:lnTo>
                  <a:pt x="144" y="431"/>
                </a:lnTo>
                <a:lnTo>
                  <a:pt x="147" y="422"/>
                </a:lnTo>
                <a:lnTo>
                  <a:pt x="153" y="415"/>
                </a:lnTo>
                <a:lnTo>
                  <a:pt x="161" y="407"/>
                </a:lnTo>
                <a:lnTo>
                  <a:pt x="170" y="402"/>
                </a:lnTo>
                <a:lnTo>
                  <a:pt x="181" y="398"/>
                </a:lnTo>
                <a:lnTo>
                  <a:pt x="193" y="395"/>
                </a:lnTo>
                <a:lnTo>
                  <a:pt x="206" y="394"/>
                </a:lnTo>
                <a:lnTo>
                  <a:pt x="250" y="394"/>
                </a:lnTo>
                <a:lnTo>
                  <a:pt x="250" y="394"/>
                </a:lnTo>
                <a:lnTo>
                  <a:pt x="256" y="388"/>
                </a:lnTo>
                <a:lnTo>
                  <a:pt x="261" y="382"/>
                </a:lnTo>
                <a:lnTo>
                  <a:pt x="268" y="377"/>
                </a:lnTo>
                <a:lnTo>
                  <a:pt x="274" y="372"/>
                </a:lnTo>
                <a:lnTo>
                  <a:pt x="274" y="326"/>
                </a:lnTo>
                <a:lnTo>
                  <a:pt x="274" y="326"/>
                </a:lnTo>
                <a:lnTo>
                  <a:pt x="275" y="313"/>
                </a:lnTo>
                <a:lnTo>
                  <a:pt x="277" y="301"/>
                </a:lnTo>
                <a:lnTo>
                  <a:pt x="282" y="290"/>
                </a:lnTo>
                <a:lnTo>
                  <a:pt x="287" y="282"/>
                </a:lnTo>
                <a:lnTo>
                  <a:pt x="295" y="274"/>
                </a:lnTo>
                <a:lnTo>
                  <a:pt x="302" y="268"/>
                </a:lnTo>
                <a:lnTo>
                  <a:pt x="311" y="265"/>
                </a:lnTo>
                <a:lnTo>
                  <a:pt x="315" y="263"/>
                </a:lnTo>
                <a:lnTo>
                  <a:pt x="320" y="262"/>
                </a:lnTo>
                <a:lnTo>
                  <a:pt x="320" y="262"/>
                </a:lnTo>
                <a:lnTo>
                  <a:pt x="325" y="263"/>
                </a:lnTo>
                <a:lnTo>
                  <a:pt x="329" y="265"/>
                </a:lnTo>
                <a:lnTo>
                  <a:pt x="338" y="268"/>
                </a:lnTo>
                <a:lnTo>
                  <a:pt x="346" y="274"/>
                </a:lnTo>
                <a:lnTo>
                  <a:pt x="352" y="282"/>
                </a:lnTo>
                <a:lnTo>
                  <a:pt x="358" y="290"/>
                </a:lnTo>
                <a:lnTo>
                  <a:pt x="362" y="301"/>
                </a:lnTo>
                <a:lnTo>
                  <a:pt x="365" y="313"/>
                </a:lnTo>
                <a:lnTo>
                  <a:pt x="366" y="326"/>
                </a:lnTo>
                <a:lnTo>
                  <a:pt x="366" y="372"/>
                </a:lnTo>
                <a:lnTo>
                  <a:pt x="366" y="372"/>
                </a:lnTo>
                <a:lnTo>
                  <a:pt x="373" y="377"/>
                </a:lnTo>
                <a:lnTo>
                  <a:pt x="378" y="382"/>
                </a:lnTo>
                <a:lnTo>
                  <a:pt x="385" y="388"/>
                </a:lnTo>
                <a:lnTo>
                  <a:pt x="389" y="394"/>
                </a:lnTo>
                <a:lnTo>
                  <a:pt x="434" y="394"/>
                </a:lnTo>
                <a:lnTo>
                  <a:pt x="434" y="394"/>
                </a:lnTo>
                <a:lnTo>
                  <a:pt x="447" y="395"/>
                </a:lnTo>
                <a:lnTo>
                  <a:pt x="458" y="398"/>
                </a:lnTo>
                <a:lnTo>
                  <a:pt x="469" y="402"/>
                </a:lnTo>
                <a:lnTo>
                  <a:pt x="479" y="407"/>
                </a:lnTo>
                <a:lnTo>
                  <a:pt x="487" y="415"/>
                </a:lnTo>
                <a:lnTo>
                  <a:pt x="492" y="422"/>
                </a:lnTo>
                <a:lnTo>
                  <a:pt x="496" y="431"/>
                </a:lnTo>
                <a:lnTo>
                  <a:pt x="498" y="435"/>
                </a:lnTo>
                <a:lnTo>
                  <a:pt x="498" y="440"/>
                </a:lnTo>
                <a:lnTo>
                  <a:pt x="498" y="440"/>
                </a:lnTo>
                <a:lnTo>
                  <a:pt x="498" y="445"/>
                </a:lnTo>
                <a:lnTo>
                  <a:pt x="496" y="449"/>
                </a:lnTo>
                <a:lnTo>
                  <a:pt x="492" y="458"/>
                </a:lnTo>
                <a:lnTo>
                  <a:pt x="487" y="466"/>
                </a:lnTo>
                <a:lnTo>
                  <a:pt x="479" y="472"/>
                </a:lnTo>
                <a:lnTo>
                  <a:pt x="469" y="478"/>
                </a:lnTo>
                <a:lnTo>
                  <a:pt x="458" y="482"/>
                </a:lnTo>
                <a:lnTo>
                  <a:pt x="447" y="485"/>
                </a:lnTo>
                <a:lnTo>
                  <a:pt x="434" y="486"/>
                </a:lnTo>
                <a:lnTo>
                  <a:pt x="434" y="486"/>
                </a:lnTo>
                <a:close/>
                <a:moveTo>
                  <a:pt x="908" y="436"/>
                </a:moveTo>
                <a:lnTo>
                  <a:pt x="908" y="436"/>
                </a:lnTo>
                <a:lnTo>
                  <a:pt x="901" y="445"/>
                </a:lnTo>
                <a:lnTo>
                  <a:pt x="892" y="452"/>
                </a:lnTo>
                <a:lnTo>
                  <a:pt x="882" y="457"/>
                </a:lnTo>
                <a:lnTo>
                  <a:pt x="872" y="460"/>
                </a:lnTo>
                <a:lnTo>
                  <a:pt x="861" y="461"/>
                </a:lnTo>
                <a:lnTo>
                  <a:pt x="850" y="460"/>
                </a:lnTo>
                <a:lnTo>
                  <a:pt x="839" y="457"/>
                </a:lnTo>
                <a:lnTo>
                  <a:pt x="829" y="452"/>
                </a:lnTo>
                <a:lnTo>
                  <a:pt x="829" y="452"/>
                </a:lnTo>
                <a:lnTo>
                  <a:pt x="821" y="444"/>
                </a:lnTo>
                <a:lnTo>
                  <a:pt x="813" y="435"/>
                </a:lnTo>
                <a:lnTo>
                  <a:pt x="809" y="426"/>
                </a:lnTo>
                <a:lnTo>
                  <a:pt x="805" y="416"/>
                </a:lnTo>
                <a:lnTo>
                  <a:pt x="804" y="405"/>
                </a:lnTo>
                <a:lnTo>
                  <a:pt x="805" y="393"/>
                </a:lnTo>
                <a:lnTo>
                  <a:pt x="809" y="383"/>
                </a:lnTo>
                <a:lnTo>
                  <a:pt x="814" y="373"/>
                </a:lnTo>
                <a:lnTo>
                  <a:pt x="814" y="373"/>
                </a:lnTo>
                <a:lnTo>
                  <a:pt x="822" y="364"/>
                </a:lnTo>
                <a:lnTo>
                  <a:pt x="830" y="358"/>
                </a:lnTo>
                <a:lnTo>
                  <a:pt x="840" y="352"/>
                </a:lnTo>
                <a:lnTo>
                  <a:pt x="850" y="349"/>
                </a:lnTo>
                <a:lnTo>
                  <a:pt x="861" y="348"/>
                </a:lnTo>
                <a:lnTo>
                  <a:pt x="872" y="349"/>
                </a:lnTo>
                <a:lnTo>
                  <a:pt x="882" y="352"/>
                </a:lnTo>
                <a:lnTo>
                  <a:pt x="892" y="358"/>
                </a:lnTo>
                <a:lnTo>
                  <a:pt x="892" y="358"/>
                </a:lnTo>
                <a:lnTo>
                  <a:pt x="902" y="365"/>
                </a:lnTo>
                <a:lnTo>
                  <a:pt x="908" y="374"/>
                </a:lnTo>
                <a:lnTo>
                  <a:pt x="914" y="383"/>
                </a:lnTo>
                <a:lnTo>
                  <a:pt x="917" y="393"/>
                </a:lnTo>
                <a:lnTo>
                  <a:pt x="918" y="405"/>
                </a:lnTo>
                <a:lnTo>
                  <a:pt x="917" y="416"/>
                </a:lnTo>
                <a:lnTo>
                  <a:pt x="914" y="426"/>
                </a:lnTo>
                <a:lnTo>
                  <a:pt x="908" y="436"/>
                </a:lnTo>
                <a:lnTo>
                  <a:pt x="908" y="436"/>
                </a:lnTo>
                <a:close/>
                <a:moveTo>
                  <a:pt x="904" y="239"/>
                </a:moveTo>
                <a:lnTo>
                  <a:pt x="904" y="239"/>
                </a:lnTo>
                <a:lnTo>
                  <a:pt x="912" y="230"/>
                </a:lnTo>
                <a:lnTo>
                  <a:pt x="920" y="222"/>
                </a:lnTo>
                <a:lnTo>
                  <a:pt x="930" y="218"/>
                </a:lnTo>
                <a:lnTo>
                  <a:pt x="941" y="215"/>
                </a:lnTo>
                <a:lnTo>
                  <a:pt x="952" y="214"/>
                </a:lnTo>
                <a:lnTo>
                  <a:pt x="963" y="215"/>
                </a:lnTo>
                <a:lnTo>
                  <a:pt x="973" y="218"/>
                </a:lnTo>
                <a:lnTo>
                  <a:pt x="983" y="223"/>
                </a:lnTo>
                <a:lnTo>
                  <a:pt x="983" y="223"/>
                </a:lnTo>
                <a:lnTo>
                  <a:pt x="992" y="231"/>
                </a:lnTo>
                <a:lnTo>
                  <a:pt x="1000" y="240"/>
                </a:lnTo>
                <a:lnTo>
                  <a:pt x="1004" y="249"/>
                </a:lnTo>
                <a:lnTo>
                  <a:pt x="1007" y="259"/>
                </a:lnTo>
                <a:lnTo>
                  <a:pt x="1008" y="270"/>
                </a:lnTo>
                <a:lnTo>
                  <a:pt x="1007" y="281"/>
                </a:lnTo>
                <a:lnTo>
                  <a:pt x="1004" y="292"/>
                </a:lnTo>
                <a:lnTo>
                  <a:pt x="998" y="302"/>
                </a:lnTo>
                <a:lnTo>
                  <a:pt x="998" y="302"/>
                </a:lnTo>
                <a:lnTo>
                  <a:pt x="991" y="311"/>
                </a:lnTo>
                <a:lnTo>
                  <a:pt x="982" y="318"/>
                </a:lnTo>
                <a:lnTo>
                  <a:pt x="972" y="323"/>
                </a:lnTo>
                <a:lnTo>
                  <a:pt x="963" y="326"/>
                </a:lnTo>
                <a:lnTo>
                  <a:pt x="952" y="327"/>
                </a:lnTo>
                <a:lnTo>
                  <a:pt x="941" y="326"/>
                </a:lnTo>
                <a:lnTo>
                  <a:pt x="930" y="323"/>
                </a:lnTo>
                <a:lnTo>
                  <a:pt x="920" y="318"/>
                </a:lnTo>
                <a:lnTo>
                  <a:pt x="920" y="318"/>
                </a:lnTo>
                <a:lnTo>
                  <a:pt x="911" y="310"/>
                </a:lnTo>
                <a:lnTo>
                  <a:pt x="904" y="301"/>
                </a:lnTo>
                <a:lnTo>
                  <a:pt x="899" y="292"/>
                </a:lnTo>
                <a:lnTo>
                  <a:pt x="895" y="281"/>
                </a:lnTo>
                <a:lnTo>
                  <a:pt x="894" y="270"/>
                </a:lnTo>
                <a:lnTo>
                  <a:pt x="895" y="259"/>
                </a:lnTo>
                <a:lnTo>
                  <a:pt x="899" y="248"/>
                </a:lnTo>
                <a:lnTo>
                  <a:pt x="904" y="239"/>
                </a:lnTo>
                <a:lnTo>
                  <a:pt x="904" y="239"/>
                </a:lnTo>
                <a:close/>
                <a:moveTo>
                  <a:pt x="1033" y="521"/>
                </a:moveTo>
                <a:lnTo>
                  <a:pt x="1033" y="521"/>
                </a:lnTo>
                <a:lnTo>
                  <a:pt x="1027" y="529"/>
                </a:lnTo>
                <a:lnTo>
                  <a:pt x="1018" y="536"/>
                </a:lnTo>
                <a:lnTo>
                  <a:pt x="1008" y="541"/>
                </a:lnTo>
                <a:lnTo>
                  <a:pt x="997" y="545"/>
                </a:lnTo>
                <a:lnTo>
                  <a:pt x="987" y="546"/>
                </a:lnTo>
                <a:lnTo>
                  <a:pt x="976" y="545"/>
                </a:lnTo>
                <a:lnTo>
                  <a:pt x="965" y="541"/>
                </a:lnTo>
                <a:lnTo>
                  <a:pt x="955" y="536"/>
                </a:lnTo>
                <a:lnTo>
                  <a:pt x="955" y="536"/>
                </a:lnTo>
                <a:lnTo>
                  <a:pt x="946" y="528"/>
                </a:lnTo>
                <a:lnTo>
                  <a:pt x="939" y="520"/>
                </a:lnTo>
                <a:lnTo>
                  <a:pt x="933" y="510"/>
                </a:lnTo>
                <a:lnTo>
                  <a:pt x="931" y="500"/>
                </a:lnTo>
                <a:lnTo>
                  <a:pt x="930" y="489"/>
                </a:lnTo>
                <a:lnTo>
                  <a:pt x="931" y="479"/>
                </a:lnTo>
                <a:lnTo>
                  <a:pt x="934" y="468"/>
                </a:lnTo>
                <a:lnTo>
                  <a:pt x="940" y="457"/>
                </a:lnTo>
                <a:lnTo>
                  <a:pt x="940" y="457"/>
                </a:lnTo>
                <a:lnTo>
                  <a:pt x="946" y="448"/>
                </a:lnTo>
                <a:lnTo>
                  <a:pt x="955" y="442"/>
                </a:lnTo>
                <a:lnTo>
                  <a:pt x="965" y="436"/>
                </a:lnTo>
                <a:lnTo>
                  <a:pt x="976" y="433"/>
                </a:lnTo>
                <a:lnTo>
                  <a:pt x="987" y="432"/>
                </a:lnTo>
                <a:lnTo>
                  <a:pt x="997" y="433"/>
                </a:lnTo>
                <a:lnTo>
                  <a:pt x="1008" y="436"/>
                </a:lnTo>
                <a:lnTo>
                  <a:pt x="1018" y="442"/>
                </a:lnTo>
                <a:lnTo>
                  <a:pt x="1018" y="442"/>
                </a:lnTo>
                <a:lnTo>
                  <a:pt x="1027" y="449"/>
                </a:lnTo>
                <a:lnTo>
                  <a:pt x="1034" y="458"/>
                </a:lnTo>
                <a:lnTo>
                  <a:pt x="1040" y="468"/>
                </a:lnTo>
                <a:lnTo>
                  <a:pt x="1042" y="479"/>
                </a:lnTo>
                <a:lnTo>
                  <a:pt x="1043" y="489"/>
                </a:lnTo>
                <a:lnTo>
                  <a:pt x="1042" y="500"/>
                </a:lnTo>
                <a:lnTo>
                  <a:pt x="1039" y="510"/>
                </a:lnTo>
                <a:lnTo>
                  <a:pt x="1033" y="521"/>
                </a:lnTo>
                <a:lnTo>
                  <a:pt x="1033" y="521"/>
                </a:lnTo>
                <a:close/>
                <a:moveTo>
                  <a:pt x="1124" y="387"/>
                </a:moveTo>
                <a:lnTo>
                  <a:pt x="1124" y="387"/>
                </a:lnTo>
                <a:lnTo>
                  <a:pt x="1117" y="395"/>
                </a:lnTo>
                <a:lnTo>
                  <a:pt x="1108" y="402"/>
                </a:lnTo>
                <a:lnTo>
                  <a:pt x="1098" y="407"/>
                </a:lnTo>
                <a:lnTo>
                  <a:pt x="1088" y="410"/>
                </a:lnTo>
                <a:lnTo>
                  <a:pt x="1078" y="412"/>
                </a:lnTo>
                <a:lnTo>
                  <a:pt x="1067" y="410"/>
                </a:lnTo>
                <a:lnTo>
                  <a:pt x="1056" y="407"/>
                </a:lnTo>
                <a:lnTo>
                  <a:pt x="1045" y="402"/>
                </a:lnTo>
                <a:lnTo>
                  <a:pt x="1045" y="402"/>
                </a:lnTo>
                <a:lnTo>
                  <a:pt x="1036" y="394"/>
                </a:lnTo>
                <a:lnTo>
                  <a:pt x="1030" y="386"/>
                </a:lnTo>
                <a:lnTo>
                  <a:pt x="1024" y="376"/>
                </a:lnTo>
                <a:lnTo>
                  <a:pt x="1021" y="365"/>
                </a:lnTo>
                <a:lnTo>
                  <a:pt x="1020" y="354"/>
                </a:lnTo>
                <a:lnTo>
                  <a:pt x="1021" y="343"/>
                </a:lnTo>
                <a:lnTo>
                  <a:pt x="1024" y="334"/>
                </a:lnTo>
                <a:lnTo>
                  <a:pt x="1030" y="323"/>
                </a:lnTo>
                <a:lnTo>
                  <a:pt x="1030" y="323"/>
                </a:lnTo>
                <a:lnTo>
                  <a:pt x="1037" y="314"/>
                </a:lnTo>
                <a:lnTo>
                  <a:pt x="1046" y="308"/>
                </a:lnTo>
                <a:lnTo>
                  <a:pt x="1056" y="302"/>
                </a:lnTo>
                <a:lnTo>
                  <a:pt x="1067" y="299"/>
                </a:lnTo>
                <a:lnTo>
                  <a:pt x="1078" y="298"/>
                </a:lnTo>
                <a:lnTo>
                  <a:pt x="1088" y="299"/>
                </a:lnTo>
                <a:lnTo>
                  <a:pt x="1099" y="302"/>
                </a:lnTo>
                <a:lnTo>
                  <a:pt x="1109" y="308"/>
                </a:lnTo>
                <a:lnTo>
                  <a:pt x="1109" y="308"/>
                </a:lnTo>
                <a:lnTo>
                  <a:pt x="1118" y="315"/>
                </a:lnTo>
                <a:lnTo>
                  <a:pt x="1125" y="324"/>
                </a:lnTo>
                <a:lnTo>
                  <a:pt x="1130" y="334"/>
                </a:lnTo>
                <a:lnTo>
                  <a:pt x="1133" y="343"/>
                </a:lnTo>
                <a:lnTo>
                  <a:pt x="1134" y="354"/>
                </a:lnTo>
                <a:lnTo>
                  <a:pt x="1133" y="366"/>
                </a:lnTo>
                <a:lnTo>
                  <a:pt x="1130" y="376"/>
                </a:lnTo>
                <a:lnTo>
                  <a:pt x="1124" y="387"/>
                </a:lnTo>
                <a:lnTo>
                  <a:pt x="1124" y="387"/>
                </a:lnTo>
                <a:close/>
                <a:moveTo>
                  <a:pt x="1250" y="471"/>
                </a:moveTo>
                <a:lnTo>
                  <a:pt x="1250" y="471"/>
                </a:lnTo>
                <a:lnTo>
                  <a:pt x="1242" y="480"/>
                </a:lnTo>
                <a:lnTo>
                  <a:pt x="1234" y="486"/>
                </a:lnTo>
                <a:lnTo>
                  <a:pt x="1224" y="492"/>
                </a:lnTo>
                <a:lnTo>
                  <a:pt x="1214" y="495"/>
                </a:lnTo>
                <a:lnTo>
                  <a:pt x="1203" y="496"/>
                </a:lnTo>
                <a:lnTo>
                  <a:pt x="1191" y="495"/>
                </a:lnTo>
                <a:lnTo>
                  <a:pt x="1182" y="492"/>
                </a:lnTo>
                <a:lnTo>
                  <a:pt x="1171" y="486"/>
                </a:lnTo>
                <a:lnTo>
                  <a:pt x="1171" y="486"/>
                </a:lnTo>
                <a:lnTo>
                  <a:pt x="1162" y="479"/>
                </a:lnTo>
                <a:lnTo>
                  <a:pt x="1156" y="470"/>
                </a:lnTo>
                <a:lnTo>
                  <a:pt x="1150" y="460"/>
                </a:lnTo>
                <a:lnTo>
                  <a:pt x="1147" y="451"/>
                </a:lnTo>
                <a:lnTo>
                  <a:pt x="1146" y="440"/>
                </a:lnTo>
                <a:lnTo>
                  <a:pt x="1147" y="428"/>
                </a:lnTo>
                <a:lnTo>
                  <a:pt x="1150" y="418"/>
                </a:lnTo>
                <a:lnTo>
                  <a:pt x="1156" y="407"/>
                </a:lnTo>
                <a:lnTo>
                  <a:pt x="1156" y="407"/>
                </a:lnTo>
                <a:lnTo>
                  <a:pt x="1163" y="399"/>
                </a:lnTo>
                <a:lnTo>
                  <a:pt x="1172" y="392"/>
                </a:lnTo>
                <a:lnTo>
                  <a:pt x="1182" y="387"/>
                </a:lnTo>
                <a:lnTo>
                  <a:pt x="1191" y="383"/>
                </a:lnTo>
                <a:lnTo>
                  <a:pt x="1202" y="382"/>
                </a:lnTo>
                <a:lnTo>
                  <a:pt x="1214" y="383"/>
                </a:lnTo>
                <a:lnTo>
                  <a:pt x="1224" y="387"/>
                </a:lnTo>
                <a:lnTo>
                  <a:pt x="1235" y="392"/>
                </a:lnTo>
                <a:lnTo>
                  <a:pt x="1235" y="392"/>
                </a:lnTo>
                <a:lnTo>
                  <a:pt x="1243" y="400"/>
                </a:lnTo>
                <a:lnTo>
                  <a:pt x="1250" y="408"/>
                </a:lnTo>
                <a:lnTo>
                  <a:pt x="1255" y="418"/>
                </a:lnTo>
                <a:lnTo>
                  <a:pt x="1259" y="428"/>
                </a:lnTo>
                <a:lnTo>
                  <a:pt x="1260" y="439"/>
                </a:lnTo>
                <a:lnTo>
                  <a:pt x="1259" y="451"/>
                </a:lnTo>
                <a:lnTo>
                  <a:pt x="1255" y="460"/>
                </a:lnTo>
                <a:lnTo>
                  <a:pt x="1250" y="471"/>
                </a:lnTo>
                <a:lnTo>
                  <a:pt x="125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grpSp>
        <p:nvGrpSpPr>
          <p:cNvPr id="2" name="Group 1"/>
          <p:cNvGrpSpPr/>
          <p:nvPr/>
        </p:nvGrpSpPr>
        <p:grpSpPr>
          <a:xfrm>
            <a:off x="4880552" y="957974"/>
            <a:ext cx="3967423" cy="919025"/>
            <a:chOff x="4762043" y="1626452"/>
            <a:chExt cx="3967423" cy="919025"/>
          </a:xfrm>
        </p:grpSpPr>
        <p:sp>
          <p:nvSpPr>
            <p:cNvPr id="40" name="TextBox 39"/>
            <p:cNvSpPr txBox="1"/>
            <p:nvPr/>
          </p:nvSpPr>
          <p:spPr>
            <a:xfrm>
              <a:off x="5143093" y="1626452"/>
              <a:ext cx="1516997" cy="369332"/>
            </a:xfrm>
            <a:prstGeom prst="rect">
              <a:avLst/>
            </a:prstGeom>
            <a:noFill/>
          </p:spPr>
          <p:txBody>
            <a:bodyPr wrap="square" lIns="0" tIns="0" rIns="0" bIns="0" rtlCol="0" anchor="t">
              <a:spAutoFit/>
            </a:bodyPr>
            <a:lstStyle/>
            <a:p>
              <a:r>
                <a:rPr lang="en-US" sz="1200" dirty="0" smtClean="0">
                  <a:solidFill>
                    <a:srgbClr val="FFFFFF"/>
                  </a:solidFill>
                  <a:latin typeface="Georgia" panose="02040502050405020303" pitchFamily="18" charset="0"/>
                </a:rPr>
                <a:t>Trace Dependents</a:t>
              </a:r>
              <a:br>
                <a:rPr lang="en-US" sz="1200" dirty="0" smtClean="0">
                  <a:solidFill>
                    <a:srgbClr val="FFFFFF"/>
                  </a:solidFill>
                  <a:latin typeface="Georgia" panose="02040502050405020303" pitchFamily="18" charset="0"/>
                </a:rPr>
              </a:br>
              <a:r>
                <a:rPr lang="en-US" sz="1200" dirty="0" smtClean="0">
                  <a:solidFill>
                    <a:srgbClr val="FFFFFF"/>
                  </a:solidFill>
                  <a:latin typeface="Georgia" panose="02040502050405020303" pitchFamily="18" charset="0"/>
                </a:rPr>
                <a:t>Trace </a:t>
              </a:r>
              <a:r>
                <a:rPr lang="en-US" sz="1200" dirty="0">
                  <a:solidFill>
                    <a:srgbClr val="FFFFFF"/>
                  </a:solidFill>
                  <a:latin typeface="Georgia" panose="02040502050405020303" pitchFamily="18" charset="0"/>
                </a:rPr>
                <a:t>Precedents</a:t>
              </a:r>
            </a:p>
          </p:txBody>
        </p:sp>
        <p:sp>
          <p:nvSpPr>
            <p:cNvPr id="41" name="TextBox 40"/>
            <p:cNvSpPr txBox="1"/>
            <p:nvPr/>
          </p:nvSpPr>
          <p:spPr>
            <a:xfrm>
              <a:off x="7116805" y="1706473"/>
              <a:ext cx="1370645" cy="184666"/>
            </a:xfrm>
            <a:prstGeom prst="rect">
              <a:avLst/>
            </a:prstGeom>
            <a:noFill/>
          </p:spPr>
          <p:txBody>
            <a:bodyPr wrap="square" lIns="0" tIns="0" rIns="0" bIns="0" rtlCol="0" anchor="t">
              <a:spAutoFit/>
            </a:bodyPr>
            <a:lstStyle/>
            <a:p>
              <a:r>
                <a:rPr lang="en-US" sz="1200" dirty="0" smtClean="0">
                  <a:solidFill>
                    <a:srgbClr val="FFFFFF"/>
                  </a:solidFill>
                  <a:latin typeface="Georgia" panose="02040502050405020303" pitchFamily="18" charset="0"/>
                </a:rPr>
                <a:t>Evaluate Formula</a:t>
              </a:r>
              <a:endParaRPr lang="en-US" sz="1200" i="1" dirty="0">
                <a:solidFill>
                  <a:srgbClr val="FFFFFF"/>
                </a:solidFill>
                <a:latin typeface="Georgia" panose="02040502050405020303" pitchFamily="18" charset="0"/>
              </a:endParaRPr>
            </a:p>
          </p:txBody>
        </p:sp>
        <p:pic>
          <p:nvPicPr>
            <p:cNvPr id="42" name="Picture 41"/>
            <p:cNvPicPr>
              <a:picLocks noChangeAspect="1"/>
            </p:cNvPicPr>
            <p:nvPr/>
          </p:nvPicPr>
          <p:blipFill>
            <a:blip r:embed="rId4"/>
            <a:stretch>
              <a:fillRect/>
            </a:stretch>
          </p:blipFill>
          <p:spPr>
            <a:xfrm>
              <a:off x="4762043" y="2067297"/>
              <a:ext cx="2842082" cy="478180"/>
            </a:xfrm>
            <a:prstGeom prst="rect">
              <a:avLst/>
            </a:prstGeom>
          </p:spPr>
        </p:pic>
        <p:pic>
          <p:nvPicPr>
            <p:cNvPr id="43" name="Picture 42"/>
            <p:cNvPicPr>
              <a:picLocks noChangeAspect="1"/>
            </p:cNvPicPr>
            <p:nvPr/>
          </p:nvPicPr>
          <p:blipFill>
            <a:blip r:embed="rId5"/>
            <a:stretch>
              <a:fillRect/>
            </a:stretch>
          </p:blipFill>
          <p:spPr>
            <a:xfrm>
              <a:off x="7710737" y="2007815"/>
              <a:ext cx="1018729" cy="537662"/>
            </a:xfrm>
            <a:prstGeom prst="rect">
              <a:avLst/>
            </a:prstGeom>
          </p:spPr>
        </p:pic>
        <p:sp>
          <p:nvSpPr>
            <p:cNvPr id="44" name="Oval 43"/>
            <p:cNvSpPr/>
            <p:nvPr/>
          </p:nvSpPr>
          <p:spPr bwMode="ltGray">
            <a:xfrm>
              <a:off x="6355257" y="2159630"/>
              <a:ext cx="578557" cy="207942"/>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latin typeface="Georgia" pitchFamily="18" charset="0"/>
              </a:endParaRPr>
            </a:p>
          </p:txBody>
        </p:sp>
        <p:cxnSp>
          <p:nvCxnSpPr>
            <p:cNvPr id="45" name="Straight Arrow Connector 44"/>
            <p:cNvCxnSpPr/>
            <p:nvPr/>
          </p:nvCxnSpPr>
          <p:spPr>
            <a:xfrm>
              <a:off x="6300874" y="2007815"/>
              <a:ext cx="179702" cy="1462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200900" y="1943353"/>
              <a:ext cx="315071" cy="3557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515971" y="1940192"/>
              <a:ext cx="461460" cy="1113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bwMode="ltGray">
          <a:xfrm>
            <a:off x="7002902" y="1673771"/>
            <a:ext cx="515359" cy="13262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latin typeface="Georgia" pitchFamily="18" charset="0"/>
            </a:endParaRPr>
          </a:p>
        </p:txBody>
      </p:sp>
      <p:sp>
        <p:nvSpPr>
          <p:cNvPr id="30" name="Freeform 211"/>
          <p:cNvSpPr>
            <a:spLocks noEditPoints="1"/>
          </p:cNvSpPr>
          <p:nvPr/>
        </p:nvSpPr>
        <p:spPr bwMode="auto">
          <a:xfrm>
            <a:off x="8563220" y="4359275"/>
            <a:ext cx="225345" cy="377168"/>
          </a:xfrm>
          <a:custGeom>
            <a:avLst/>
            <a:gdLst>
              <a:gd name="T0" fmla="*/ 223 w 512"/>
              <a:gd name="T1" fmla="*/ 95 h 766"/>
              <a:gd name="T2" fmla="*/ 159 w 512"/>
              <a:gd name="T3" fmla="*/ 95 h 766"/>
              <a:gd name="T4" fmla="*/ 159 w 512"/>
              <a:gd name="T5" fmla="*/ 160 h 766"/>
              <a:gd name="T6" fmla="*/ 223 w 512"/>
              <a:gd name="T7" fmla="*/ 160 h 766"/>
              <a:gd name="T8" fmla="*/ 223 w 512"/>
              <a:gd name="T9" fmla="*/ 95 h 766"/>
              <a:gd name="T10" fmla="*/ 352 w 512"/>
              <a:gd name="T11" fmla="*/ 95 h 766"/>
              <a:gd name="T12" fmla="*/ 287 w 512"/>
              <a:gd name="T13" fmla="*/ 95 h 766"/>
              <a:gd name="T14" fmla="*/ 287 w 512"/>
              <a:gd name="T15" fmla="*/ 160 h 766"/>
              <a:gd name="T16" fmla="*/ 352 w 512"/>
              <a:gd name="T17" fmla="*/ 160 h 766"/>
              <a:gd name="T18" fmla="*/ 352 w 512"/>
              <a:gd name="T19" fmla="*/ 95 h 766"/>
              <a:gd name="T20" fmla="*/ 448 w 512"/>
              <a:gd name="T21" fmla="*/ 223 h 766"/>
              <a:gd name="T22" fmla="*/ 448 w 512"/>
              <a:gd name="T23" fmla="*/ 0 h 766"/>
              <a:gd name="T24" fmla="*/ 63 w 512"/>
              <a:gd name="T25" fmla="*/ 0 h 766"/>
              <a:gd name="T26" fmla="*/ 63 w 512"/>
              <a:gd name="T27" fmla="*/ 223 h 766"/>
              <a:gd name="T28" fmla="*/ 63 w 512"/>
              <a:gd name="T29" fmla="*/ 223 h 766"/>
              <a:gd name="T30" fmla="*/ 50 w 512"/>
              <a:gd name="T31" fmla="*/ 224 h 766"/>
              <a:gd name="T32" fmla="*/ 39 w 512"/>
              <a:gd name="T33" fmla="*/ 228 h 766"/>
              <a:gd name="T34" fmla="*/ 27 w 512"/>
              <a:gd name="T35" fmla="*/ 234 h 766"/>
              <a:gd name="T36" fmla="*/ 19 w 512"/>
              <a:gd name="T37" fmla="*/ 241 h 766"/>
              <a:gd name="T38" fmla="*/ 10 w 512"/>
              <a:gd name="T39" fmla="*/ 251 h 766"/>
              <a:gd name="T40" fmla="*/ 4 w 512"/>
              <a:gd name="T41" fmla="*/ 262 h 766"/>
              <a:gd name="T42" fmla="*/ 1 w 512"/>
              <a:gd name="T43" fmla="*/ 274 h 766"/>
              <a:gd name="T44" fmla="*/ 0 w 512"/>
              <a:gd name="T45" fmla="*/ 287 h 766"/>
              <a:gd name="T46" fmla="*/ 0 w 512"/>
              <a:gd name="T47" fmla="*/ 703 h 766"/>
              <a:gd name="T48" fmla="*/ 0 w 512"/>
              <a:gd name="T49" fmla="*/ 703 h 766"/>
              <a:gd name="T50" fmla="*/ 1 w 512"/>
              <a:gd name="T51" fmla="*/ 716 h 766"/>
              <a:gd name="T52" fmla="*/ 4 w 512"/>
              <a:gd name="T53" fmla="*/ 728 h 766"/>
              <a:gd name="T54" fmla="*/ 10 w 512"/>
              <a:gd name="T55" fmla="*/ 739 h 766"/>
              <a:gd name="T56" fmla="*/ 19 w 512"/>
              <a:gd name="T57" fmla="*/ 748 h 766"/>
              <a:gd name="T58" fmla="*/ 27 w 512"/>
              <a:gd name="T59" fmla="*/ 756 h 766"/>
              <a:gd name="T60" fmla="*/ 39 w 512"/>
              <a:gd name="T61" fmla="*/ 762 h 766"/>
              <a:gd name="T62" fmla="*/ 50 w 512"/>
              <a:gd name="T63" fmla="*/ 765 h 766"/>
              <a:gd name="T64" fmla="*/ 63 w 512"/>
              <a:gd name="T65" fmla="*/ 766 h 766"/>
              <a:gd name="T66" fmla="*/ 448 w 512"/>
              <a:gd name="T67" fmla="*/ 766 h 766"/>
              <a:gd name="T68" fmla="*/ 448 w 512"/>
              <a:gd name="T69" fmla="*/ 766 h 766"/>
              <a:gd name="T70" fmla="*/ 460 w 512"/>
              <a:gd name="T71" fmla="*/ 765 h 766"/>
              <a:gd name="T72" fmla="*/ 472 w 512"/>
              <a:gd name="T73" fmla="*/ 762 h 766"/>
              <a:gd name="T74" fmla="*/ 483 w 512"/>
              <a:gd name="T75" fmla="*/ 756 h 766"/>
              <a:gd name="T76" fmla="*/ 492 w 512"/>
              <a:gd name="T77" fmla="*/ 748 h 766"/>
              <a:gd name="T78" fmla="*/ 501 w 512"/>
              <a:gd name="T79" fmla="*/ 739 h 766"/>
              <a:gd name="T80" fmla="*/ 507 w 512"/>
              <a:gd name="T81" fmla="*/ 728 h 766"/>
              <a:gd name="T82" fmla="*/ 510 w 512"/>
              <a:gd name="T83" fmla="*/ 716 h 766"/>
              <a:gd name="T84" fmla="*/ 512 w 512"/>
              <a:gd name="T85" fmla="*/ 703 h 766"/>
              <a:gd name="T86" fmla="*/ 512 w 512"/>
              <a:gd name="T87" fmla="*/ 287 h 766"/>
              <a:gd name="T88" fmla="*/ 512 w 512"/>
              <a:gd name="T89" fmla="*/ 287 h 766"/>
              <a:gd name="T90" fmla="*/ 510 w 512"/>
              <a:gd name="T91" fmla="*/ 274 h 766"/>
              <a:gd name="T92" fmla="*/ 507 w 512"/>
              <a:gd name="T93" fmla="*/ 262 h 766"/>
              <a:gd name="T94" fmla="*/ 501 w 512"/>
              <a:gd name="T95" fmla="*/ 251 h 766"/>
              <a:gd name="T96" fmla="*/ 492 w 512"/>
              <a:gd name="T97" fmla="*/ 241 h 766"/>
              <a:gd name="T98" fmla="*/ 483 w 512"/>
              <a:gd name="T99" fmla="*/ 234 h 766"/>
              <a:gd name="T100" fmla="*/ 472 w 512"/>
              <a:gd name="T101" fmla="*/ 228 h 766"/>
              <a:gd name="T102" fmla="*/ 460 w 512"/>
              <a:gd name="T103" fmla="*/ 224 h 766"/>
              <a:gd name="T104" fmla="*/ 448 w 512"/>
              <a:gd name="T105" fmla="*/ 223 h 766"/>
              <a:gd name="T106" fmla="*/ 448 w 512"/>
              <a:gd name="T107" fmla="*/ 223 h 766"/>
              <a:gd name="T108" fmla="*/ 400 w 512"/>
              <a:gd name="T109" fmla="*/ 223 h 766"/>
              <a:gd name="T110" fmla="*/ 111 w 512"/>
              <a:gd name="T111" fmla="*/ 223 h 766"/>
              <a:gd name="T112" fmla="*/ 111 w 512"/>
              <a:gd name="T113" fmla="*/ 47 h 766"/>
              <a:gd name="T114" fmla="*/ 400 w 512"/>
              <a:gd name="T115" fmla="*/ 47 h 766"/>
              <a:gd name="T116" fmla="*/ 400 w 512"/>
              <a:gd name="T117" fmla="*/ 223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766">
                <a:moveTo>
                  <a:pt x="223" y="95"/>
                </a:moveTo>
                <a:lnTo>
                  <a:pt x="159" y="95"/>
                </a:lnTo>
                <a:lnTo>
                  <a:pt x="159" y="160"/>
                </a:lnTo>
                <a:lnTo>
                  <a:pt x="223" y="160"/>
                </a:lnTo>
                <a:lnTo>
                  <a:pt x="223" y="95"/>
                </a:lnTo>
                <a:close/>
                <a:moveTo>
                  <a:pt x="352" y="95"/>
                </a:moveTo>
                <a:lnTo>
                  <a:pt x="287" y="95"/>
                </a:lnTo>
                <a:lnTo>
                  <a:pt x="287" y="160"/>
                </a:lnTo>
                <a:lnTo>
                  <a:pt x="352" y="160"/>
                </a:lnTo>
                <a:lnTo>
                  <a:pt x="352" y="95"/>
                </a:lnTo>
                <a:close/>
                <a:moveTo>
                  <a:pt x="448" y="223"/>
                </a:moveTo>
                <a:lnTo>
                  <a:pt x="448" y="0"/>
                </a:lnTo>
                <a:lnTo>
                  <a:pt x="63" y="0"/>
                </a:lnTo>
                <a:lnTo>
                  <a:pt x="63" y="223"/>
                </a:lnTo>
                <a:lnTo>
                  <a:pt x="63" y="223"/>
                </a:lnTo>
                <a:lnTo>
                  <a:pt x="50" y="224"/>
                </a:lnTo>
                <a:lnTo>
                  <a:pt x="39" y="228"/>
                </a:lnTo>
                <a:lnTo>
                  <a:pt x="27" y="234"/>
                </a:lnTo>
                <a:lnTo>
                  <a:pt x="19" y="241"/>
                </a:lnTo>
                <a:lnTo>
                  <a:pt x="10" y="251"/>
                </a:lnTo>
                <a:lnTo>
                  <a:pt x="4" y="262"/>
                </a:lnTo>
                <a:lnTo>
                  <a:pt x="1" y="274"/>
                </a:lnTo>
                <a:lnTo>
                  <a:pt x="0" y="287"/>
                </a:lnTo>
                <a:lnTo>
                  <a:pt x="0" y="703"/>
                </a:lnTo>
                <a:lnTo>
                  <a:pt x="0" y="703"/>
                </a:lnTo>
                <a:lnTo>
                  <a:pt x="1" y="716"/>
                </a:lnTo>
                <a:lnTo>
                  <a:pt x="4" y="728"/>
                </a:lnTo>
                <a:lnTo>
                  <a:pt x="10" y="739"/>
                </a:lnTo>
                <a:lnTo>
                  <a:pt x="19" y="748"/>
                </a:lnTo>
                <a:lnTo>
                  <a:pt x="27" y="756"/>
                </a:lnTo>
                <a:lnTo>
                  <a:pt x="39" y="762"/>
                </a:lnTo>
                <a:lnTo>
                  <a:pt x="50" y="765"/>
                </a:lnTo>
                <a:lnTo>
                  <a:pt x="63" y="766"/>
                </a:lnTo>
                <a:lnTo>
                  <a:pt x="448" y="766"/>
                </a:lnTo>
                <a:lnTo>
                  <a:pt x="448" y="766"/>
                </a:lnTo>
                <a:lnTo>
                  <a:pt x="460" y="765"/>
                </a:lnTo>
                <a:lnTo>
                  <a:pt x="472" y="762"/>
                </a:lnTo>
                <a:lnTo>
                  <a:pt x="483" y="756"/>
                </a:lnTo>
                <a:lnTo>
                  <a:pt x="492" y="748"/>
                </a:lnTo>
                <a:lnTo>
                  <a:pt x="501" y="739"/>
                </a:lnTo>
                <a:lnTo>
                  <a:pt x="507" y="728"/>
                </a:lnTo>
                <a:lnTo>
                  <a:pt x="510" y="716"/>
                </a:lnTo>
                <a:lnTo>
                  <a:pt x="512" y="703"/>
                </a:lnTo>
                <a:lnTo>
                  <a:pt x="512" y="287"/>
                </a:lnTo>
                <a:lnTo>
                  <a:pt x="512" y="287"/>
                </a:lnTo>
                <a:lnTo>
                  <a:pt x="510" y="274"/>
                </a:lnTo>
                <a:lnTo>
                  <a:pt x="507" y="262"/>
                </a:lnTo>
                <a:lnTo>
                  <a:pt x="501" y="251"/>
                </a:lnTo>
                <a:lnTo>
                  <a:pt x="492" y="241"/>
                </a:lnTo>
                <a:lnTo>
                  <a:pt x="483" y="234"/>
                </a:lnTo>
                <a:lnTo>
                  <a:pt x="472" y="228"/>
                </a:lnTo>
                <a:lnTo>
                  <a:pt x="460" y="224"/>
                </a:lnTo>
                <a:lnTo>
                  <a:pt x="448" y="223"/>
                </a:lnTo>
                <a:lnTo>
                  <a:pt x="448" y="223"/>
                </a:lnTo>
                <a:close/>
                <a:moveTo>
                  <a:pt x="400" y="223"/>
                </a:moveTo>
                <a:lnTo>
                  <a:pt x="111" y="223"/>
                </a:lnTo>
                <a:lnTo>
                  <a:pt x="111" y="47"/>
                </a:lnTo>
                <a:lnTo>
                  <a:pt x="400" y="47"/>
                </a:lnTo>
                <a:lnTo>
                  <a:pt x="4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Tree>
    <p:custDataLst>
      <p:tags r:id="rId1"/>
    </p:custDataLst>
    <p:extLst>
      <p:ext uri="{BB962C8B-B14F-4D97-AF65-F5344CB8AC3E}">
        <p14:creationId xmlns:p14="http://schemas.microsoft.com/office/powerpoint/2010/main" val="1575078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1"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err="1">
              <a:solidFill>
                <a:srgbClr val="FFFFFF"/>
              </a:solidFill>
              <a:latin typeface="Georgia" pitchFamily="18" charset="0"/>
            </a:endParaRPr>
          </a:p>
        </p:txBody>
      </p:sp>
      <p:sp>
        <p:nvSpPr>
          <p:cNvPr id="57" name="Rectangle 56"/>
          <p:cNvSpPr/>
          <p:nvPr/>
        </p:nvSpPr>
        <p:spPr bwMode="ltGray">
          <a:xfrm>
            <a:off x="185529" y="3025371"/>
            <a:ext cx="8739809" cy="1971502"/>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err="1">
              <a:solidFill>
                <a:srgbClr val="FFFFFF"/>
              </a:solidFill>
              <a:latin typeface="Georgia" panose="02040502050405020303" pitchFamily="18" charset="0"/>
            </a:endParaRPr>
          </a:p>
        </p:txBody>
      </p:sp>
      <p:sp>
        <p:nvSpPr>
          <p:cNvPr id="56" name="Rectangle 55"/>
          <p:cNvSpPr/>
          <p:nvPr/>
        </p:nvSpPr>
        <p:spPr bwMode="ltGray">
          <a:xfrm>
            <a:off x="4755192" y="516256"/>
            <a:ext cx="4256286" cy="2317109"/>
          </a:xfrm>
          <a:prstGeom prst="rect">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err="1">
              <a:solidFill>
                <a:srgbClr val="FFFFFF"/>
              </a:solidFill>
              <a:latin typeface="Georgia" panose="02040502050405020303" pitchFamily="18" charset="0"/>
            </a:endParaRPr>
          </a:p>
        </p:txBody>
      </p:sp>
      <p:sp>
        <p:nvSpPr>
          <p:cNvPr id="31" name="Rectangle 30"/>
          <p:cNvSpPr/>
          <p:nvPr/>
        </p:nvSpPr>
        <p:spPr bwMode="ltGray">
          <a:xfrm>
            <a:off x="125897" y="516257"/>
            <a:ext cx="4348070" cy="2317108"/>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err="1">
              <a:solidFill>
                <a:srgbClr val="FFFFFF"/>
              </a:solidFill>
              <a:latin typeface="Georgia" panose="02040502050405020303" pitchFamily="18" charset="0"/>
            </a:endParaRPr>
          </a:p>
        </p:txBody>
      </p:sp>
      <p:sp>
        <p:nvSpPr>
          <p:cNvPr id="69" name="Title 1"/>
          <p:cNvSpPr>
            <a:spLocks noGrp="1"/>
          </p:cNvSpPr>
          <p:nvPr>
            <p:ph type="title"/>
          </p:nvPr>
        </p:nvSpPr>
        <p:spPr>
          <a:xfrm>
            <a:off x="1178328" y="111849"/>
            <a:ext cx="4650973" cy="404406"/>
          </a:xfrm>
        </p:spPr>
        <p:txBody>
          <a:bodyPr/>
          <a:lstStyle/>
          <a:p>
            <a:r>
              <a:rPr lang="en-GB" dirty="0"/>
              <a:t>Editing formulas, continued</a:t>
            </a:r>
            <a:endParaRPr lang="en-GB" b="0" i="0" dirty="0" smtClean="0"/>
          </a:p>
        </p:txBody>
      </p:sp>
      <p:sp>
        <p:nvSpPr>
          <p:cNvPr id="70" name="Slide Number Placeholder 6"/>
          <p:cNvSpPr>
            <a:spLocks noGrp="1"/>
          </p:cNvSpPr>
          <p:nvPr>
            <p:ph type="sldNum" sz="quarter" idx="4"/>
          </p:nvPr>
        </p:nvSpPr>
        <p:spPr>
          <a:xfrm>
            <a:off x="7713088" y="5281176"/>
            <a:ext cx="1782233" cy="148260"/>
          </a:xfrm>
        </p:spPr>
        <p:txBody>
          <a:bodyPr/>
          <a:lstStyle/>
          <a:p>
            <a:fld id="{FEBD7F86-1881-4698-8703-FB80B0800997}" type="slidenum">
              <a:rPr lang="en-GB" smtClean="0">
                <a:solidFill>
                  <a:srgbClr val="000000"/>
                </a:solidFill>
              </a:rPr>
              <a:pPr/>
              <a:t>5</a:t>
            </a:fld>
            <a:endParaRPr lang="en-GB">
              <a:solidFill>
                <a:srgbClr val="000000"/>
              </a:solidFill>
            </a:endParaRPr>
          </a:p>
        </p:txBody>
      </p:sp>
      <p:sp>
        <p:nvSpPr>
          <p:cNvPr id="27" name="TextBox 26"/>
          <p:cNvSpPr txBox="1"/>
          <p:nvPr/>
        </p:nvSpPr>
        <p:spPr>
          <a:xfrm>
            <a:off x="276594" y="674894"/>
            <a:ext cx="2009407" cy="215444"/>
          </a:xfrm>
          <a:prstGeom prst="rect">
            <a:avLst/>
          </a:prstGeom>
          <a:noFill/>
        </p:spPr>
        <p:txBody>
          <a:bodyPr wrap="square" lIns="0" tIns="0" rIns="0" bIns="0" rtlCol="0" anchor="t">
            <a:spAutoFit/>
          </a:bodyPr>
          <a:lstStyle/>
          <a:p>
            <a:r>
              <a:rPr lang="en-US" b="1" i="1" dirty="0" smtClean="0">
                <a:solidFill>
                  <a:srgbClr val="FFFFFF"/>
                </a:solidFill>
                <a:latin typeface="Georgia" panose="02040502050405020303" pitchFamily="18" charset="0"/>
              </a:rPr>
              <a:t>Trace Precedents</a:t>
            </a:r>
            <a:endParaRPr lang="en-US" b="1" i="1" dirty="0">
              <a:solidFill>
                <a:srgbClr val="FFFFFF"/>
              </a:solidFill>
              <a:latin typeface="Georgia" panose="02040502050405020303" pitchFamily="18" charset="0"/>
            </a:endParaRPr>
          </a:p>
        </p:txBody>
      </p:sp>
      <p:sp>
        <p:nvSpPr>
          <p:cNvPr id="28" name="TextBox 27"/>
          <p:cNvSpPr txBox="1"/>
          <p:nvPr/>
        </p:nvSpPr>
        <p:spPr>
          <a:xfrm>
            <a:off x="4897903" y="623717"/>
            <a:ext cx="2304653" cy="215444"/>
          </a:xfrm>
          <a:prstGeom prst="rect">
            <a:avLst/>
          </a:prstGeom>
          <a:noFill/>
        </p:spPr>
        <p:txBody>
          <a:bodyPr wrap="square" lIns="0" tIns="0" rIns="0" bIns="0" rtlCol="0" anchor="t">
            <a:spAutoFit/>
          </a:bodyPr>
          <a:lstStyle/>
          <a:p>
            <a:r>
              <a:rPr lang="en-US" b="1" i="1" dirty="0" smtClean="0">
                <a:solidFill>
                  <a:srgbClr val="FFFFFF"/>
                </a:solidFill>
                <a:latin typeface="Georgia" panose="02040502050405020303" pitchFamily="18" charset="0"/>
              </a:rPr>
              <a:t>Trace Dependents</a:t>
            </a:r>
            <a:endParaRPr lang="en-US" b="1" i="1" dirty="0">
              <a:solidFill>
                <a:srgbClr val="FFFFFF"/>
              </a:solidFill>
              <a:latin typeface="Georgia" panose="02040502050405020303" pitchFamily="18" charset="0"/>
            </a:endParaRPr>
          </a:p>
        </p:txBody>
      </p:sp>
      <p:pic>
        <p:nvPicPr>
          <p:cNvPr id="53" name="Picture 52"/>
          <p:cNvPicPr>
            <a:picLocks noChangeAspect="1"/>
          </p:cNvPicPr>
          <p:nvPr/>
        </p:nvPicPr>
        <p:blipFill>
          <a:blip r:embed="rId4"/>
          <a:stretch>
            <a:fillRect/>
          </a:stretch>
        </p:blipFill>
        <p:spPr>
          <a:xfrm>
            <a:off x="757073" y="1010487"/>
            <a:ext cx="3138478" cy="649758"/>
          </a:xfrm>
          <a:prstGeom prst="rect">
            <a:avLst/>
          </a:prstGeom>
          <a:ln>
            <a:solidFill>
              <a:schemeClr val="accent2"/>
            </a:solidFill>
          </a:ln>
        </p:spPr>
      </p:pic>
      <p:sp>
        <p:nvSpPr>
          <p:cNvPr id="54" name="Oval 53"/>
          <p:cNvSpPr/>
          <p:nvPr/>
        </p:nvSpPr>
        <p:spPr bwMode="ltGray">
          <a:xfrm>
            <a:off x="2557670" y="1116373"/>
            <a:ext cx="581912" cy="183542"/>
          </a:xfrm>
          <a:prstGeom prst="ellipse">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rgbClr val="FFFFFF"/>
              </a:solidFill>
              <a:latin typeface="Georgia" pitchFamily="18" charset="0"/>
            </a:endParaRPr>
          </a:p>
        </p:txBody>
      </p:sp>
      <p:pic>
        <p:nvPicPr>
          <p:cNvPr id="30" name="Picture 29"/>
          <p:cNvPicPr>
            <a:picLocks noChangeAspect="1"/>
          </p:cNvPicPr>
          <p:nvPr/>
        </p:nvPicPr>
        <p:blipFill>
          <a:blip r:embed="rId5"/>
          <a:stretch>
            <a:fillRect/>
          </a:stretch>
        </p:blipFill>
        <p:spPr>
          <a:xfrm>
            <a:off x="2409637" y="1875150"/>
            <a:ext cx="1983677" cy="558649"/>
          </a:xfrm>
          <a:prstGeom prst="rect">
            <a:avLst/>
          </a:prstGeom>
          <a:ln>
            <a:solidFill>
              <a:schemeClr val="tx1"/>
            </a:solidFill>
          </a:ln>
        </p:spPr>
      </p:pic>
      <p:sp>
        <p:nvSpPr>
          <p:cNvPr id="33" name="TextBox 32"/>
          <p:cNvSpPr txBox="1"/>
          <p:nvPr/>
        </p:nvSpPr>
        <p:spPr>
          <a:xfrm>
            <a:off x="393870" y="1742546"/>
            <a:ext cx="1827186" cy="923330"/>
          </a:xfrm>
          <a:prstGeom prst="rect">
            <a:avLst/>
          </a:prstGeom>
          <a:noFill/>
        </p:spPr>
        <p:txBody>
          <a:bodyPr wrap="square" lIns="0" tIns="0" rIns="0" bIns="0" rtlCol="0" anchor="t">
            <a:spAutoFit/>
          </a:bodyPr>
          <a:lstStyle/>
          <a:p>
            <a:r>
              <a:rPr lang="en-US" sz="1200" dirty="0" smtClean="0">
                <a:solidFill>
                  <a:srgbClr val="FFFFFF"/>
                </a:solidFill>
                <a:latin typeface="Georgia" panose="02040502050405020303" pitchFamily="18" charset="0"/>
              </a:rPr>
              <a:t>After clicking “</a:t>
            </a:r>
            <a:r>
              <a:rPr lang="en-US" sz="1200" dirty="0">
                <a:solidFill>
                  <a:srgbClr val="FFFFFF"/>
                </a:solidFill>
                <a:latin typeface="Georgia" panose="02040502050405020303" pitchFamily="18" charset="0"/>
              </a:rPr>
              <a:t>Trace </a:t>
            </a:r>
            <a:r>
              <a:rPr lang="en-US" sz="1200" dirty="0" smtClean="0">
                <a:solidFill>
                  <a:srgbClr val="FFFFFF"/>
                </a:solidFill>
                <a:latin typeface="Georgia" panose="02040502050405020303" pitchFamily="18" charset="0"/>
              </a:rPr>
              <a:t>Precedents,” Excel shows which other cells are used in the formula to calculate the selected cell</a:t>
            </a:r>
            <a:endParaRPr lang="en-US" sz="1200" i="1" dirty="0">
              <a:solidFill>
                <a:srgbClr val="FFFFFF"/>
              </a:solidFill>
              <a:latin typeface="Georgia" panose="02040502050405020303" pitchFamily="18" charset="0"/>
            </a:endParaRPr>
          </a:p>
        </p:txBody>
      </p:sp>
      <p:pic>
        <p:nvPicPr>
          <p:cNvPr id="50" name="Picture 49"/>
          <p:cNvPicPr>
            <a:picLocks noChangeAspect="1"/>
          </p:cNvPicPr>
          <p:nvPr/>
        </p:nvPicPr>
        <p:blipFill>
          <a:blip r:embed="rId4"/>
          <a:stretch>
            <a:fillRect/>
          </a:stretch>
        </p:blipFill>
        <p:spPr>
          <a:xfrm>
            <a:off x="5275027" y="952379"/>
            <a:ext cx="3138473" cy="649757"/>
          </a:xfrm>
          <a:prstGeom prst="rect">
            <a:avLst/>
          </a:prstGeom>
          <a:ln>
            <a:solidFill>
              <a:schemeClr val="tx1"/>
            </a:solidFill>
          </a:ln>
        </p:spPr>
      </p:pic>
      <p:sp>
        <p:nvSpPr>
          <p:cNvPr id="51" name="Oval 50"/>
          <p:cNvSpPr/>
          <p:nvPr/>
        </p:nvSpPr>
        <p:spPr bwMode="ltGray">
          <a:xfrm>
            <a:off x="7070035" y="1192696"/>
            <a:ext cx="576469" cy="180724"/>
          </a:xfrm>
          <a:prstGeom prst="ellipse">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rgbClr val="FFFFFF"/>
              </a:solidFill>
              <a:latin typeface="Georgia" pitchFamily="18" charset="0"/>
            </a:endParaRPr>
          </a:p>
        </p:txBody>
      </p:sp>
      <p:pic>
        <p:nvPicPr>
          <p:cNvPr id="39" name="Picture 38"/>
          <p:cNvPicPr>
            <a:picLocks noChangeAspect="1"/>
          </p:cNvPicPr>
          <p:nvPr/>
        </p:nvPicPr>
        <p:blipFill>
          <a:blip r:embed="rId6"/>
          <a:stretch>
            <a:fillRect/>
          </a:stretch>
        </p:blipFill>
        <p:spPr>
          <a:xfrm>
            <a:off x="7049654" y="1813181"/>
            <a:ext cx="1718034" cy="682585"/>
          </a:xfrm>
          <a:prstGeom prst="rect">
            <a:avLst/>
          </a:prstGeom>
          <a:ln>
            <a:solidFill>
              <a:schemeClr val="tx1"/>
            </a:solidFill>
          </a:ln>
        </p:spPr>
      </p:pic>
      <p:sp>
        <p:nvSpPr>
          <p:cNvPr id="40" name="TextBox 39"/>
          <p:cNvSpPr txBox="1"/>
          <p:nvPr/>
        </p:nvSpPr>
        <p:spPr>
          <a:xfrm>
            <a:off x="4953356" y="1678105"/>
            <a:ext cx="1852508" cy="923330"/>
          </a:xfrm>
          <a:prstGeom prst="rect">
            <a:avLst/>
          </a:prstGeom>
          <a:noFill/>
        </p:spPr>
        <p:txBody>
          <a:bodyPr wrap="square" lIns="0" tIns="0" rIns="0" bIns="0" rtlCol="0" anchor="t">
            <a:spAutoFit/>
          </a:bodyPr>
          <a:lstStyle/>
          <a:p>
            <a:r>
              <a:rPr lang="en-US" sz="1200" dirty="0" smtClean="0">
                <a:solidFill>
                  <a:srgbClr val="FFFFFF"/>
                </a:solidFill>
                <a:latin typeface="Georgia" panose="02040502050405020303" pitchFamily="18" charset="0"/>
              </a:rPr>
              <a:t>After clicking “Trace Dependents,” Excel shows which other cells contain formulas that use the selected cell</a:t>
            </a:r>
            <a:endParaRPr lang="en-US" sz="1200" i="1" dirty="0">
              <a:solidFill>
                <a:srgbClr val="FFFFFF"/>
              </a:solidFill>
              <a:latin typeface="Georgia" panose="02040502050405020303" pitchFamily="18" charset="0"/>
            </a:endParaRPr>
          </a:p>
        </p:txBody>
      </p:sp>
      <p:sp>
        <p:nvSpPr>
          <p:cNvPr id="41" name="TextBox 40"/>
          <p:cNvSpPr txBox="1"/>
          <p:nvPr/>
        </p:nvSpPr>
        <p:spPr>
          <a:xfrm>
            <a:off x="469729" y="3096572"/>
            <a:ext cx="1988549" cy="215444"/>
          </a:xfrm>
          <a:prstGeom prst="rect">
            <a:avLst/>
          </a:prstGeom>
          <a:noFill/>
        </p:spPr>
        <p:txBody>
          <a:bodyPr wrap="square" lIns="0" tIns="0" rIns="0" bIns="0" rtlCol="0" anchor="t">
            <a:spAutoFit/>
          </a:bodyPr>
          <a:lstStyle/>
          <a:p>
            <a:r>
              <a:rPr lang="en-US" b="1" i="1" dirty="0">
                <a:solidFill>
                  <a:srgbClr val="FFFFFF"/>
                </a:solidFill>
                <a:latin typeface="Georgia" panose="02040502050405020303" pitchFamily="18" charset="0"/>
              </a:rPr>
              <a:t>Evaluate Formula</a:t>
            </a:r>
          </a:p>
        </p:txBody>
      </p:sp>
      <p:pic>
        <p:nvPicPr>
          <p:cNvPr id="47" name="Picture 46"/>
          <p:cNvPicPr>
            <a:picLocks noChangeAspect="1"/>
          </p:cNvPicPr>
          <p:nvPr/>
        </p:nvPicPr>
        <p:blipFill>
          <a:blip r:embed="rId4"/>
          <a:stretch>
            <a:fillRect/>
          </a:stretch>
        </p:blipFill>
        <p:spPr>
          <a:xfrm>
            <a:off x="3139582" y="3088522"/>
            <a:ext cx="3116938" cy="645297"/>
          </a:xfrm>
          <a:prstGeom prst="rect">
            <a:avLst/>
          </a:prstGeom>
          <a:ln>
            <a:solidFill>
              <a:schemeClr val="tx1"/>
            </a:solidFill>
          </a:ln>
        </p:spPr>
      </p:pic>
      <p:sp>
        <p:nvSpPr>
          <p:cNvPr id="48" name="Oval 47"/>
          <p:cNvSpPr/>
          <p:nvPr/>
        </p:nvSpPr>
        <p:spPr bwMode="ltGray">
          <a:xfrm>
            <a:off x="5403282" y="3465442"/>
            <a:ext cx="610353" cy="135519"/>
          </a:xfrm>
          <a:prstGeom prst="ellipse">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rgbClr val="FFFFFF"/>
              </a:solidFill>
              <a:latin typeface="Georgia" pitchFamily="18" charset="0"/>
            </a:endParaRPr>
          </a:p>
        </p:txBody>
      </p:sp>
      <p:pic>
        <p:nvPicPr>
          <p:cNvPr id="43" name="Picture 42"/>
          <p:cNvPicPr>
            <a:picLocks noChangeAspect="1"/>
          </p:cNvPicPr>
          <p:nvPr/>
        </p:nvPicPr>
        <p:blipFill>
          <a:blip r:embed="rId7"/>
          <a:stretch>
            <a:fillRect/>
          </a:stretch>
        </p:blipFill>
        <p:spPr>
          <a:xfrm>
            <a:off x="1986969" y="3865881"/>
            <a:ext cx="1818029" cy="991616"/>
          </a:xfrm>
          <a:prstGeom prst="rect">
            <a:avLst/>
          </a:prstGeom>
          <a:ln>
            <a:solidFill>
              <a:schemeClr val="tx1"/>
            </a:solidFill>
          </a:ln>
        </p:spPr>
      </p:pic>
      <p:pic>
        <p:nvPicPr>
          <p:cNvPr id="44" name="Picture 43"/>
          <p:cNvPicPr>
            <a:picLocks noChangeAspect="1"/>
          </p:cNvPicPr>
          <p:nvPr/>
        </p:nvPicPr>
        <p:blipFill>
          <a:blip r:embed="rId8"/>
          <a:stretch>
            <a:fillRect/>
          </a:stretch>
        </p:blipFill>
        <p:spPr>
          <a:xfrm>
            <a:off x="3930099" y="3860417"/>
            <a:ext cx="1899202" cy="1000131"/>
          </a:xfrm>
          <a:prstGeom prst="rect">
            <a:avLst/>
          </a:prstGeom>
          <a:ln>
            <a:solidFill>
              <a:schemeClr val="tx1"/>
            </a:solidFill>
          </a:ln>
        </p:spPr>
      </p:pic>
      <p:pic>
        <p:nvPicPr>
          <p:cNvPr id="45" name="Picture 44"/>
          <p:cNvPicPr>
            <a:picLocks noChangeAspect="1"/>
          </p:cNvPicPr>
          <p:nvPr/>
        </p:nvPicPr>
        <p:blipFill>
          <a:blip r:embed="rId9"/>
          <a:stretch>
            <a:fillRect/>
          </a:stretch>
        </p:blipFill>
        <p:spPr>
          <a:xfrm>
            <a:off x="5902239" y="3860417"/>
            <a:ext cx="1884050" cy="1000131"/>
          </a:xfrm>
          <a:prstGeom prst="rect">
            <a:avLst/>
          </a:prstGeom>
          <a:ln>
            <a:solidFill>
              <a:schemeClr val="tx1"/>
            </a:solidFill>
          </a:ln>
        </p:spPr>
      </p:pic>
      <p:sp>
        <p:nvSpPr>
          <p:cNvPr id="46" name="TextBox 45"/>
          <p:cNvSpPr txBox="1"/>
          <p:nvPr/>
        </p:nvSpPr>
        <p:spPr>
          <a:xfrm>
            <a:off x="456195" y="3425035"/>
            <a:ext cx="1394374" cy="1107996"/>
          </a:xfrm>
          <a:prstGeom prst="rect">
            <a:avLst/>
          </a:prstGeom>
          <a:noFill/>
        </p:spPr>
        <p:txBody>
          <a:bodyPr wrap="square" lIns="0" tIns="0" rIns="0" bIns="0" rtlCol="0" anchor="t">
            <a:spAutoFit/>
          </a:bodyPr>
          <a:lstStyle/>
          <a:p>
            <a:r>
              <a:rPr lang="en-US" sz="1200" dirty="0">
                <a:solidFill>
                  <a:srgbClr val="FFFFFF"/>
                </a:solidFill>
                <a:latin typeface="Georgia" panose="02040502050405020303" pitchFamily="18" charset="0"/>
              </a:rPr>
              <a:t>If you click “Evaluate Formula,” </a:t>
            </a:r>
            <a:r>
              <a:rPr lang="en-US" sz="1200" dirty="0" smtClean="0">
                <a:solidFill>
                  <a:srgbClr val="FFFFFF"/>
                </a:solidFill>
                <a:latin typeface="Georgia" panose="02040502050405020303" pitchFamily="18" charset="0"/>
              </a:rPr>
              <a:t>you can </a:t>
            </a:r>
            <a:r>
              <a:rPr lang="en-US" sz="1200" dirty="0">
                <a:solidFill>
                  <a:srgbClr val="FFFFFF"/>
                </a:solidFill>
                <a:latin typeface="Georgia" panose="02040502050405020303" pitchFamily="18" charset="0"/>
              </a:rPr>
              <a:t>use the UI to trace each step </a:t>
            </a:r>
            <a:r>
              <a:rPr lang="en-US" sz="1200" dirty="0" smtClean="0">
                <a:solidFill>
                  <a:srgbClr val="FFFFFF"/>
                </a:solidFill>
                <a:latin typeface="Georgia" panose="02040502050405020303" pitchFamily="18" charset="0"/>
              </a:rPr>
              <a:t>of the </a:t>
            </a:r>
            <a:r>
              <a:rPr lang="en-US" sz="1200" dirty="0">
                <a:solidFill>
                  <a:srgbClr val="FFFFFF"/>
                </a:solidFill>
                <a:latin typeface="Georgia" panose="02040502050405020303" pitchFamily="18" charset="0"/>
              </a:rPr>
              <a:t>formula evaluation process</a:t>
            </a:r>
          </a:p>
        </p:txBody>
      </p:sp>
      <p:sp>
        <p:nvSpPr>
          <p:cNvPr id="2" name="Rectangle 1"/>
          <p:cNvSpPr/>
          <p:nvPr/>
        </p:nvSpPr>
        <p:spPr>
          <a:xfrm>
            <a:off x="1850569" y="1023103"/>
            <a:ext cx="731849" cy="109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bwMode="ltGray">
          <a:xfrm>
            <a:off x="6447183" y="960350"/>
            <a:ext cx="602471" cy="9319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rgbClr val="FFFFFF"/>
              </a:solidFill>
              <a:latin typeface="Georgia" pitchFamily="18" charset="0"/>
            </a:endParaRPr>
          </a:p>
        </p:txBody>
      </p:sp>
    </p:spTree>
    <p:custDataLst>
      <p:tags r:id="rId1"/>
    </p:custDataLst>
    <p:extLst>
      <p:ext uri="{BB962C8B-B14F-4D97-AF65-F5344CB8AC3E}">
        <p14:creationId xmlns:p14="http://schemas.microsoft.com/office/powerpoint/2010/main" val="1389191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 name="ARTICULATE_SLIDE_THUMBNAIL_REFRESH"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wC">
  <a:themeElements>
    <a:clrScheme name="hyperlink1">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FFFFFF"/>
      </a:hlink>
      <a:folHlink>
        <a:srgbClr val="A320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11177</TotalTime>
  <Words>588</Words>
  <Application>Microsoft Office PowerPoint</Application>
  <PresentationFormat>On-screen Show (16:9)</PresentationFormat>
  <Paragraphs>78</Paragraphs>
  <Slides>5</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Courier New</vt:lpstr>
      <vt:lpstr>Georgia</vt:lpstr>
      <vt:lpstr>Noto Symbol</vt:lpstr>
      <vt:lpstr>PwC</vt:lpstr>
      <vt:lpstr>think-cell Slide</vt:lpstr>
      <vt:lpstr>Overview of the Excel screen</vt:lpstr>
      <vt:lpstr>Formula bar</vt:lpstr>
      <vt:lpstr>Formula logic</vt:lpstr>
      <vt:lpstr>Editing formulas</vt:lpstr>
      <vt:lpstr>Editing formulas,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with excel</dc:title>
  <dc:creator>Deborah Carter</dc:creator>
  <cp:lastModifiedBy>Michele Thiede</cp:lastModifiedBy>
  <cp:revision>379</cp:revision>
  <dcterms:modified xsi:type="dcterms:W3CDTF">2016-10-23T13:40:36Z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F401AECB-C230-465C-8D95-8D784E59B772</vt:lpwstr>
  </property>
  <property fmtid="{D5CDD505-2E9C-101B-9397-08002B2CF9AE}" pid="3" name="ArticulatePath">
    <vt:lpwstr>Digital Assets Problem Solving with Excel</vt:lpwstr>
  </property>
</Properties>
</file>