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6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59:50.7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22296 4763 0,'17'0'47,"1"0"-32,-1 0-15,1 0 0,35 17 16,-18-17-16,1 0 15,17 0-15,-1 0 0,19 18 16,52-18 0,-70 0-16,18 0 0,-18 0 15,0 0-15,0 0 0,0 0 16,0 0-16,-1 0 16,-16 0-16,-1 0 0,36-18 15,-54 18-15,-17-17 16,18 17-16,-36-18 15,1 18-15,-19-18 16</inkml:trace>
  <inkml:trace contextRef="#ctx0" brushRef="#br0" timeOffset="535.4033">22648 4551 0,'0'-18'0,"18"18"16,-18-17-1,-18 17-15,1 0 16,-1 17-16,-35 1 15,18-18-15,-36 35 16,36-17 0,-36-1-16,36 1 15,0-18-15,0 18 16,17-1-16,0-17 0,1 18 16,17 0-1,17 17 1,36 18-16,35 17 15,1 1 1,-54-36-16,53 18 16,-53-18-1,-17-17-15</inkml:trace>
  <inkml:trace contextRef="#ctx0" brushRef="#br0" timeOffset="5980.628">776 7638 0,'-18'0'0,"1"0"32,34 0 61,1 0-77,0 0-16,-1 0 16,1 0-16,17 0 15,-17 0-15,17 0 0,36 0 16,-36-18-1,18 18-15,18 0 0,-36 0 16,53 0 0,-53 18-16,53-18 15,-35 0-15,-17 0 16,17 0-16,0 0 0,35-18 16,-18 18-16,18-18 15,-35 18-15,53 0 16,-53-17-16,53 17 15,-53 0-15,70-18 16,-87 18-16,69 0 16,-52 0-16,36 0 15,-37 0-15,72-18 16,-71 18 0,88 0-16,-88 0 15,88-17-15,-70 17 16,52 0-1,-70 0-15,70 17 16,-70-17-16,-17 0 0,17 0 16,35 0-1,-35 0-15,17 0 0,-35 0 16,1 0-16,-1 0 16,-17 0-16,-18 18 31,-36-18-31</inkml:trace>
  <inkml:trace contextRef="#ctx0" brushRef="#br0" timeOffset="15623.7847">7250 7779 0,'17'0'156,"1"0"-140,0 0 0,-1 0-16,1 0 15,17 0-15,-17 0 16,35 17-16,-36-17 15,36 0 1,-18 0-16,36 0 16,-36 0-16,-17 0 0,52 0 15,-52 0-15,0 0 16,17 0-16,18 0 16,-18 0-16,-17 0 15,35 18-15,-18-18 16,-17 0-16,17 0 0,36-18 15,-36 18-15,0 0 16,18 0-16,-18 0 16,1 0-16,16-17 15,-16 17-15,-19 0 16,19 0-16,-19 0 0,54 0 16,-36-18-16,-17 18 15,52 0-15,-34 0 16,34 0-16,-52 0 15,52 0 1,-34 0-16,17 0 16,-18 0-16,18 18 15,-18-18-15,36 0 16,-36 0-16,18 0 16,-18 0-16,0 0 15,-17 0-15,53 0 16,-1 0-16,-35 0 15,1 0-15,-1 0 0,18 0 16,-18 17-16,-17-17 16,52 0-16,1 0 15,-36-17 1,36 17-16,-36 0 16,53 0-16,-53-18 15,36 18-15,-36 0 16,36 0-16,-54 0 15,19 0-15,34 18 16,-17-18 0,-17 0-16,-1 17 0,0-17 15,36 0-15,-54 18 16,19-18-16,-1 0 0,0 0 16,53 0-1,-52 0-15,52 0 16,-35 0-16,-18 0 0,53 0 15,-35 0-15,-18 0 16,36 0-16,-18 0 16,-18 0-16,36 0 15,-36 0 1,0 0-16,53 0 0,-52 0 16,-1 0-16,0 0 0,53 0 15,-52 0-15,34 0 16,-17 0-1,-18 0-15,54 0 16,-54 0-16,0 0 16,0 0-16,-17 0 0,17 0 15,-17 0-15,17 0 0,-17 0 0,35 0 16,-35 0 0</inkml:trace>
  <inkml:trace contextRef="#ctx0" brushRef="#br0" timeOffset="26228.4632">8237 6138 0,'0'-17'16,"18"17"-1,-18-18 1,-18 18 0,18 18 93,0-1-109,0 1 16,-17 17-16,17-17 15,-18 35 1,18-18-16,-18 36 16,1-36-16,17 0 0,0 0 15,0 1-15,0 17 16,-18-18-16,18 0 0,0 1 15,0-1-15,0 53 16,0-53-16,0 1 16,0-1-16,0 0 0,0 36 15,0-36 1,0-17-16,0 34 0,0-16 16,0-1-16,0 0 15,-17 1 1,17-1-16,0 0 15,0-17-15,0-1 16,0 1-16,0 0 0,0-1 16,0 1-16,0 0 15,17-18-15,-17 17 16,0 1 15,0 0 0,18-18-15,-1 0 0,1 17-1,0-17-15,-1 0 16,1 0 0,0 0-16,17 0 15,0 0-15,-17 0 0,17 0 0,-17 0 16,52 0-1,-34 0-15,17 0 16,-18 0-16,18 18 16,-18-18-16,18 0 15,-18 0-15,36 0 16,-36-18-16,36 18 16,-36-17-16,0 17 15,0 0-15,36-18 16,-36 18-16,-17-18 0,17 18 15,18 0 1,0-17-16,-18 17 16,1 0-16,-1 0 15,-18 0-15,19 0 16,-19 0-16,19 0 16,17 0-1,-36 0-15,18 0 16,-17-18-16,0 18 0,17 0 15,-17-18-15,-1 18 16,1-17 0,-36 17 31,18-18-32,18 0 1,-18 1-1,0-1 1,0 1-16,0-1 16,18-17-16,-18 17 15,17-35 1,-17 18-16,0 17 0,18-17 0,-18-53 16,18 52-16,-18-52 15,0 53 1,17 0-16,-17-1 15,0 1-15,18-18 0,-18 18 0,0 0 16,35-54-16,-35 36 16,18-52-1,-18 69-15,0-17 0,0 18 16,0 0-16,0-18 16,0 18-16,17 17 0,-17-17 15,0 17-15,0-17 16,0 17-16,0 1 0,0-1 15,0 0 1,0 1 0,-17 17-1,-1 0 1,0 0 0,1 0-16,-1 17 0,1-17 15,-36 0 1,17 18-16,-70-18 15,36 18-15,-71-1 16,70-17-16,-17 18 16,0-18-16,-106 18 15,88-18-15,-70 17 16,105-17-16,18 0 0,0 0 16,18 0-16,0 0 15,17 0-15,18 18 16</inkml:trace>
  <inkml:trace contextRef="#ctx0" brushRef="#br0" timeOffset="30355.202">10372 6050 0,'17'-17'0,"-17"-1"16,0 0 0,0 36 46,0 17-62,0-17 16,0 17-16,0 53 15,0-52-15,0-1 0,-17 18 16,17-18-16,0 18 16,0-18-16,0 18 0,-18 53 15,18-53-15,0 0 16,0 0-16,-18 53 15,18-1 1,0-69-16,0 52 16,-17-53-16,17 0 0,0 36 15,0-36 1,0 1-16,0-19 0,0 1 16,-18 17-16,18 0 15,0 1-15,-18-1 16,18-17-16,18 17 15,-18-18-15,0 1 16,0 0-16,0-1 16,0 1-1,18-18-15,-18 18 16,17-18 15,1 0-15,0 0-1,17 0 1,-17-18-16,35 18 16,-36 0-16,1 0 0,52 0 15,1 0 1,-36 0-16,53-18 16,-52 18-16,69 0 15,-52 0-15,36-17 16,-36 17-16,52 0 15,-52 0-15,53 0 16,-53 0-16,53 0 16,-53 0-16,35 0 15,-35-18-15,17 18 16,-34 0-16,17-18 16,-18 18-1,0-17-15,-17-1 16,-1 18-16,-17-17 15,18 17-15,-18-18 16,18 18 0,-1 0 46,-17-18-46,0 1-1,0-1 1,0 0-16,0 1 0,0-1 16,18-17-16,-18 0 15,0-1-15,0 19 0,0-19 16,18-52 0,-18 35-16,0 0 0,0-17 15,17-71 1,-17 88-16,0-18 0,0 18 0,0-35 15,0 35-15,0-35 16,0 53 0,0-1-16,0-34 15,0 17-15,0 18 0,0-18 16,0 17 0,0 19-16,18-1 15,-18 1-15,0-1 31,-18 18 1,1 0-17,-1 0 1,0 0 0,-17-18-16,17 18 15,-34 0-15,16 0 16,-70 0-16,36 0 15,-107 18-15,89-18 16,-141 35 0,106-35-16,-107 35 15,142-35-15,-53 18 16,88-18-16,-53 0 16,71-18-16,0 1 15,17-1 1,18 1-16</inkml:trace>
  <inkml:trace contextRef="#ctx0" brushRef="#br0" timeOffset="90210.0708">1905 18186 0,'0'0'0,"-18"0"16,1 0-1,34 0 32,54 0-31,-36 17-16,53-17 15,-35 18-15,53-18 16,-35 0-16,52 0 16,-70 0-16,35 0 15,-52-18-15,-19 18 16,36 0-16,-35 0 16,-18-17-1</inkml:trace>
  <inkml:trace contextRef="#ctx0" brushRef="#br0" timeOffset="91311.628">15610 18115 0,'0'18'0,"18"-18"15,53 0 1,-36-18-1,53 18 1,18 0-16,-53 0 16,0 0-16,17 0 0,-17 0 15,0 0-15,-18 18 0,36-18 16,-53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3:59.3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18292 0,'-17'17'0,"-1"-17"15,18 18 1,18-18 0,-1 0-1,1 0-15,0 17 0,-1-17 16,1 0-1,17 36-15,0-36 16,1 17-16,52 1 16,0-18-1,-17 0-15,34-18 16,-52 18-16,0 0 0,18-17 16,-36 17-16,0 0 15,1 0-15,-19 0 16,1 0 46,0-18-46,-1 18 0,-17-18-1</inkml:trace>
  <inkml:trace contextRef="#ctx0" brushRef="#br0" timeOffset="1144.0329">14905 17445 0,'-35'0'16,"-1"0"-1,54 0 16,17 0-15,1 0-16,16 18 0,37-18 16,-36 0-1,-1 0-15,37 17 16,-36-17-16,-1 0 0,1 0 16,-17 0-16,17 0 15,-36 0-15,19 0 16,-19 0-16</inkml:trace>
  <inkml:trace contextRef="#ctx0" brushRef="#br0" timeOffset="13763.1044">9807 11977 0,'-17'0'16,"17"-18"77,17 18-30,1 18-63,0-18 15,-1 0-15,36 17 16,0-17-16,-18 18 16,18-18-16,18 18 0,87-18 15,-69 0-15,105 17 16,-88-17 0,17 0-16,106 18 0,-123-18 15,141 18 1,-141-18-16,123-18 15,-105 18-15,140-35 16,-140 35-16,123-36 16,-141 36-16,35 0 15,-106 0-15,35 18 16,-52 0-16,17-1 16,-17 1-16,-18 0 15,0-1 1,-35 1-16</inkml:trace>
  <inkml:trace contextRef="#ctx0" brushRef="#br0" timeOffset="21181.4657">5644 14640 0,'0'-17'16,"0"-1"-16,0 0 15,0 1 1,0-1-1,-17 18 1,-1 18 15,18-1-31,0 1 16,18 35-16,-1-18 16,-17 53-16,18-35 15,0 106 1,-18-71-16,17 124 15,-17-106-15,18 105 16,-18-122-16,0 122 16,0-123-16,-18 89 15,18-89-15,0 0 0,0 71 16,18-106 0,-18 0-16,18 0 0,-1 17 15,-17-34-15,18 17 16,-18-36-16,18 18 15,-18-17 1</inkml:trace>
  <inkml:trace contextRef="#ctx0" brushRef="#br0" timeOffset="21514.0042">5521 16722 0,'18'35'16,"-1"-17"-16,1 17 15,0 18 1,17 35-16,-18-53 16,1-17-16,17 17 0,1 0 15,-19-35-15,19 0 16,16-17-16,-34-1 16,0 1-16,17-54 15,-35 36-15,18 17 0,-1-52 16,-17 52-1</inkml:trace>
  <inkml:trace contextRef="#ctx0" brushRef="#br0" timeOffset="22026.2451">5274 14923 0,'18'-18'31,"17"-35"-15,-17 18-16,35-36 15,-18 36-15,0-18 16,0 18-16,1-1 0,-19 1 16,19 0-16,-36 17 0,17 18 15,-17 18 1,18 52 0,-18-34-16,53 34 15,-18-35 1,-17 1-16,17-19 0,-17 19 15,34-1-15</inkml:trace>
  <inkml:trace contextRef="#ctx0" brushRef="#br1" timeOffset="34850.5057">8678 17110 0,'-17'0'16,"34"0"15,-17 17 16,0 1-16,0-36 94,-17 18-109,17-17 0,-18 17-1,0 0-15,1 0 16,17 17-1,0 1-15,-18 0 16,18-1-16,0 19 16,0-19-16,35 18 15,-35-17 1,18 0-16,35 17 16,-35-35-16,-1 18 0,19-18 15,-19 0-15,1-18 16,-1 0-1,-17 1-15,0-1 16,0-17-16,-17 17 16,-1 1-16,18-1 0,-17 0 15,-19 1-15,1-1 16,17 0-16,1 18 0,-1 0 16,-17 18-1,35 0 1,0 17-16,0-17 15,17 17-15,1-18 16,0 1-16,35 0 16,-36-18-16,1 0 15,0 0-15,-1-18 16,1 0-16,-18 1 0,17-1 16,-17-17-16,-17 17 15,-1 1-15,1-1 16,-1 0-16,-17 1 15,-1 17 1,19 0-16,-1 17 16,18 19-1,0-19-15,18 1 0,-1 0 16,1-18-16,-18 17 0,35 1 16,-17-18-1,0 0-15,-1 0 0,1 0 16,-1 0-1,-17-18 1,-17 1-16,17-1 0,-35 0 16,17 18-16,0-17 15,1 17 1,-1 0-16,0 0 16,1 17-16,17 1 15,0 0-15,0-1 16,17 1-16,1-1 15,0-17-15,-1 0 16,1 0 0,0 0-16,-18-17 0,0-1 15,0 1 1,-18-1-16,0 0 16,1 18-1,-1 0-15,0 0 16,1 0-16,-1 18 15,18 0 1,18-1-16,-1 1 16,1-18-16,0 0 15,-1 0-15,1 0 16</inkml:trace>
  <inkml:trace contextRef="#ctx0" brushRef="#br1" timeOffset="35435.0736">8908 17568 0,'-18'18'16,"18"0"-1,0 17-15,18-17 16,-1 34 0,1-34-16,17 0 0,-17 17 15,35 18-15,-18-35 16,18 34-16,-18-34 16,1 0-16,34-1 15,-35-17-15,-17 0 16,35 0-16,-35 0 15,-1 0-15,1-17 0,-18-1 16,-18 0 0</inkml:trace>
  <inkml:trace contextRef="#ctx0" brushRef="#br1" timeOffset="35857.8092">8837 17868 0,'18'0'31,"-18"-17"-31,0-1 16,0-17-1,0 17-15,-18 0 0,18-35 16,-18 36 0,18-18-16,0-18 15,0 0-15,0 35 16,18 0-1,0 36-15,17 0 16,0-1 0,18 19-16,-35-36 15,17 17-15,18-17 16,-35 0-16,-1 0 0,36 0 16</inkml:trace>
  <inkml:trace contextRef="#ctx0" brushRef="#br1" timeOffset="59163.5513">23566 10866 0,'0'-18'16,"0"0"-16,0 1 15,0 34 48,0 1-63,0 0 15,0-1 1,0 1-16,0-1 16,0 1-16,0 17 15,17-17-15,-17 0 0,0 52 16,0-34 0,0-19-16,18 18 0,-18-17 15,0 17-15,17 18 16,1-17-16,0 34 15,-1-52-15,1 52 16,0-34-16,-1 16 16,1-16-16,0 17 15,-18-18-15,35 18 16,-35-18-16,35 36 16,-17-54-16,-18 19 15,17-1-15,1-17 16,0 17-16,-1 0 0,1 18 15,0-18 1,-1 1-16,19 16 0,-19-16 16,18-19-16,1 36 15,17 0 1,-18-17-16,0-19 0,0 1 16,36 35-16,-53-36 15,17 19-15,0-19 16,1 1-16,-1 17 0,53 0 15,-53-17-15,1 0 16,16-1-16,-16 1 0,52 17 16,-35-17-16,35 0 15,-35-18-15,53 17 16,-53-17-16,53 0 16,-54 0-1,54 0-15,-53 0 16,-18 0-16,18 0 0,53 0 15,-53 0-15,53-17 16,-35 17 0,-19-18-16,72-17 15,-71 17-15,0 0 0,70-17 16,-70 0-16,0 17 16,0-17-16,0 17 0,17-17 15,36-53-15,-53 53 16,0-1-16,18-17 0,-18 0 15,0 0 1,-1 1-16,1-19 0,71-70 16,-71 53-16,17 17 0,36-52 15,-71 70-15,54-53 16,-54 53-16,35-53 16,-34 71-16,34-53 15,-52 35 1,17 18-16,-17-1 0,17-34 15,-35 52 1</inkml:trace>
  <inkml:trace contextRef="#ctx0" brushRef="#br1" timeOffset="63407.1519">24042 14023 0,'0'18'47,"0"17"-32,0-18-15,0 1 0,0 35 16,0-18-16,0 36 15,0-36-15,0 18 16,0 0-16,0 53 16,0-53-16,0 0 0,17 52 15,1-52 1,17 36-16,-17-36 16,0-18-16,35 18 15,-18-18-15,0-17 0,36 17 16,-36-17-1,-17-1-15,17-17 0,0 0 16,-17 0-16,17-17 0,18-1 16,0-35-1,-18 35-15,-17-17 0,35-18 16,0 0 0,-18 36-16,-17-1 15,17 0-15,0 1 16,-17-1-16,17 0 0,-17 18 15,-1-17-15,36 17 16,-35-18-16,17 18 16,-17 0-16,-1 0 15,1 18 1,0-1-16,-1 1 16,1 17-1,0 1 1,-1-19-16,1 19 15,-18-19-15,0 18 0,18-17 16,-1 35-16,1-35 16,-18 17-16,17-17 0,1-1 15,35 18-15,-35-17 16,-1 0-16,19-18 0,-19 17 16,18-17-1,-17 18-15,0-18 0,-1 0 16,1-18-16,0 1 15,-1-1-15,19-17 16,-36 17-16,17-17 16,1 0-16,0 17 15,-18-17-15,17 17 0,18-35 16,-17 36-16,17-36 16,-17 17-1,17 19-15,1-36 16,-19 35-16,1-17 0,35-18 15,0 18 1,-36-1-16,1 36 0,0-17 16,-1-1-16,1 18 15,-1 0-15,1 0 16,0 0 0,-1 18-16,1-18 15,0 0-15,-1 17 16,1 1-16,-18 0 15,0-1-15,18 19 16,-18-19-16,0 18 16,0-17-1,17 17-15,-17-17 16,0 17-16,18 1 16,0-1-16,-18-17 0,35 34 15,-18-34 1,1 0-16,0 17 0,-1-17 15,1-1-15,0 1 0,35 0 16,-36-1-16,1-17 16,-1 0-16,1 0 0,0 0 15,17 0 1,0-17-16,-17-1 0,0 18 16,-18-18-16,35-17 15,-18 35-15,1-18 0,0 1 16,-18-1-16,35 0 15,-35 1-15,35-18 16,-17 17-16,17-17 16,-17-1-1,-18 19-15,18-1 0,-1-35 16,1 35-16,-1-17 16,1 18-16,17-19 15,-17 36 1,17-35-16,-17 17 15,17 1-15,0-19 16,-17 19-16,0 17 0,17-18 16,-17 18-1,-1 0 1,1 0 0,0 18-1,-18-1-15,17-17 0,1 36 16,-1-19-16,1 1 15,0 17-15,17 18 16,-17-35-16,-1 35 16,1-18-16,0 0 15,-1-17-15,1 17 0,0 1 16,-1-19-16,1 18 0,17 18 16,0-17-16,1-1 15,-19-17 1,19-1-16,-1 18 15,-18-17-15,36 0 16,-35-18-16,35 0 16,-35 0-16,34 0 15,-16 0-15,-1-18 16,0 18-16,-17 0 16,53-35-16,-19 17 15,-16 1-15,-19-1 16,1-17-16,35-18 15,-35 35-15,-1-17 0,1 0 16,-1-1-16,19-87 16,-1 70-16,18-106 15,-18 53-15,-17 0 16,17 1-16,0 16 0,-17 1 16,17 0-16,-17 35 0,35-53 15,-35 71 1,-1 17-16,36-35 15,-53 36-15,18-36 16</inkml:trace>
  <inkml:trace contextRef="#ctx0" brushRef="#br1" timeOffset="65437.8321">24500 15522 0,'0'18'31,"18"17"-15,0 53-1,-1-35-15,1 18 0,0 35 16,-1-53-16,1-1 15,0 19-15,-1-36 16,-17-17-16,0 0 16,18-18-16</inkml:trace>
  <inkml:trace contextRef="#ctx0" brushRef="#br1" timeOffset="65726.3696">24289 15804 0,'17'-35'31,"1"18"-31,0-19 16,17 19-16,18-54 16,-35 53-16,-1-17 0,36-18 15,-35 36-15,-1-1 16,1-17-16,0 17 15,-1 36 17,1 52-32,0-52 15,17 17-15,35 18 16,-34-18-16,-1-35 0,18 18 16,-18-18-16</inkml:trace>
  <inkml:trace contextRef="#ctx0" brushRef="#br1" timeOffset="65960.1293">25400 15610 0,'0'36'16,"0"52"-16,18-35 15,-1 53-15,1-53 16,0-1-16,-1-16 16,1-1-16,-1 0 15,1-17-15</inkml:trace>
  <inkml:trace contextRef="#ctx0" brushRef="#br1" timeOffset="66209.2361">25171 15840 0,'17'0'16,"1"-18"-16,35-35 16,-18 36-16,53-36 15,-52 35-15,17-35 16,-18 35-16,0 1 15,-17 17 1,-18 17-16,17 19 16,1-19-16,-18 1 15,35 17-15,18-17 16</inkml:trace>
  <inkml:trace contextRef="#ctx0" brushRef="#br1" timeOffset="66644.0305">26635 15575 0,'-18'35'16,"0"1"-16,1-1 0,17 53 15,0-35 1,0-18-16,0 71 16,0-71-16,17 36 15,1-53-15,0 17 16,-18-17-16</inkml:trace>
  <inkml:trace contextRef="#ctx0" brushRef="#br1" timeOffset="66921.5093">26388 15822 0,'17'-18'16,"1"-17"-1,17 0 1,1 17-16,-1 1 0,0-19 16,-17 19-1,-1 17-15,1-36 16,0 19-16,-1-1 16,-17 53 15,36 18-16,-19-35-15,36 35 16,-35-35-16,17-18 0,0 17 16</inkml:trace>
  <inkml:trace contextRef="#ctx0" brushRef="#br1" timeOffset="67344.6707">28011 15558 0,'0'52'15,"0"-34"-15,-18 17 16,18 1-16,0 34 15,18-17-15,-18 0 16,17-18-16,-17 18 0,18 0 0,-1 18 16,1-54-1,0 19-15,-1-19 16,1-17-16</inkml:trace>
  <inkml:trace contextRef="#ctx0" brushRef="#br1" timeOffset="67622.6779">27764 15928 0,'0'-18'16,"35"-17"-1,0 17-15,-17-17 0,52-35 16,-34 34-1,-1 1-15,18-36 0,-36 36 16,1 0-16,0 35 16,-18-18-16,0 36 15,17 0 1,-17-1-16,18 36 16,0-35-16,35 35 15,-36-36-15,1-17 16</inkml:trace>
  <inkml:trace contextRef="#ctx0" brushRef="#br1" timeOffset="100151.2104">9525 12541 0,'18'0'31,"17"0"-31,0-17 16,71-1-16,-35 18 16,52-35-1,1 17-15,-72 18 16,37-18-16,-54 18 16,0-17-16,-17 17 0,-1 0 15,-34 17 1,-18 1-1,-1-18-15</inkml:trace>
  <inkml:trace contextRef="#ctx0" brushRef="#br1" timeOffset="100574.4541">9807 12277 0,'0'-18'15,"-17"18"1,17 18-16,-18-18 16,0 0-16,-17 35 15,0-17-15,17-1 16,-17 19-16,0-19 0,-1 36 16,1-35-16,17-1 15,18 1-15,-17 0 0,34 17 16,1-17-1,0-18-15,52 35 0,-35-18 16,18 1-16,18 17 16,-36-35-16,18 36 15,-35-19 1</inkml:trace>
  <inkml:trace contextRef="#ctx0" brushRef="#br1" timeOffset="159655.6264">8943 16034 0,'0'17'63,"0"1"-48,0 0 1,0-1-16,0 1 0,0 0 15</inkml:trace>
  <inkml:trace contextRef="#ctx0" brushRef="#br1" timeOffset="159821.7703">8943 16193 0,'0'17'15,"0"1"-15,0-1 16,18-17 0,-18 18-1</inkml:trace>
  <inkml:trace contextRef="#ctx0" brushRef="#br1" timeOffset="159949.9279">8908 16334 0,'17'17'16,"-17"1"-1</inkml:trace>
  <inkml:trace contextRef="#ctx0" brushRef="#br1" timeOffset="160055.6001">8890 16475 0,'18'0'16,"-18"-18"-16</inkml:trace>
  <inkml:trace contextRef="#ctx0" brushRef="#br1" timeOffset="160183.5688">8925 16598 0,'0'18'32,"18"-18"-32</inkml:trace>
  <inkml:trace contextRef="#ctx0" brushRef="#br1" timeOffset="160316.1183">8925 16739 0,'0'18'31</inkml:trace>
  <inkml:trace contextRef="#ctx0" brushRef="#br1" timeOffset="160444.877">8925 16863 0</inkml:trace>
  <inkml:trace contextRef="#ctx0" brushRef="#br1" timeOffset="160569.0643">8925 16863 0,'18'70'16,"-18"-52"-1</inkml:trace>
  <inkml:trace contextRef="#ctx0" brushRef="#br1" timeOffset="161601.0699">8714 17110 0,'0'17'32,"-18"-17"61,18-17-61,-18 17-17,1 0-15,-1 0 16,18 17 0,-18 1-16,18 17 15,0-17-15,0 0 0,0-1 16,0 1-16,36-1 15,-19 1-15,1-18 0,0 18 16,-1-18-16,36-18 16,-35 18-16,-1-18 15,1-17-15,0 18 0,-1-19 16,-17 1-16,0 0 16,0 17-1,-17 0-15,-19 1 0,19 17 16,-36 0-1,35 17-15,-17 19 16,17-19-16,18 1 0,0 0 16,0-1-16,18 1 15,0 0-15,-1-18 16,1 17-16,35-34 16,-36 17-16,1-18 0,0 0 15,-1 1-15,-17-1 16,0 0-16,-17 1 0,-1-1 15,0 0-15,-34 18 16,34 0-16,0 0 16,1 0-16,17 18 0,-18 17 15,36-17 1,35 0 0</inkml:trace>
  <inkml:trace contextRef="#ctx0" brushRef="#br1" timeOffset="164076.6057">10319 17463 0,'-36'-36'0,"19"36"16,-1 0-16,1-17 0,-19 17 16,19 0-16,-19 0 0,1 53 15,0-1-15,17 54 16,18-35-1,0-18-15,53 53 16,0-36-16,-18-35 16,1-17-16,-1 0 0,0-18 15,0 0-15,-17 0 0,17-18 16,-35 0 0,18 18-16,-36-17 15,18-1-15,-17 0 0,-1 1 0,0-1 16,1 1-16,17 34 31,17-17-15,-17 18-16,53-18 15,-35 0-15,0 0 0,-1 0 16,1 0-16,0 0 16,-18 17 15,0 1-16,0 35-15,0-35 16,17 17-16,1-17 16,17 17-16,-17-17 15,-18-1-15,17-17 16</inkml:trace>
  <inkml:trace contextRef="#ctx0" brushRef="#br1" timeOffset="164308.834">10583 17321 0,'0'71'16,"18"70"-1,17-17 1,-17-36-1,17 0 1,-17-53-16,17 18 0,-17-18 16,-1-35-16</inkml:trace>
  <inkml:trace contextRef="#ctx0" brushRef="#br1" timeOffset="164876.1155">10866 17851 0,'0'17'16,"0"1"-16,0-1 16,0 1-1,17 0-15,1-18 16,-1 17-16,1-17 15,0 0-15,17 0 16,-17 0-16,-1 0 16,1-17-1,-36 17 17,18-18-17,18 0 95,-18 1-79,0-1-31,0 1 15,0-1-15,-18 0 16,1 1-16,-1 17 16,0 0-1,1 0-15,-1 0 16,0 0-16,18 17 31,18-17-15</inkml:trace>
  <inkml:trace contextRef="#ctx0" brushRef="#br1" timeOffset="165293.2622">11024 17321 0,'0'18'15,"0"0"1,36 52 0,17 18-16,-1 18 15,-34-53-15,0-18 0,-1 1 16,1-1-1,-18-53 1,0 1 0,0-1-16,35 0 15,-17 1-15,17 17 16,-17 17-16,-18 1 16,17 0-16,1-1 0,-18 19 15,0-1-15,0-17 0,-35 34 16,17-34-16,-17 0 15,0-1 1,17-17-16,0-17 0</inkml:trace>
  <inkml:trace contextRef="#ctx0" brushRef="#br1" timeOffset="165768.1148">11518 17727 0,'0'18'0,"-17"17"16,-1 0-16,0 18 16,18-18-16,0 1 15,18-36-15,-18 17 0,18-17 16,17 0-16,0-35 16,-17 17-16,-1 1 15,-17-1-15,0 1 16,0-1-16,0 0 15,-17 18 1,17 18 0,17 0-1,1-18-15,0 0 16,-1 0 0,-17-18-16,18 0 0,0-35 15,-1 36-15,-17-71 16,0 35-16,-35-53 15,17 53-15,-17-18 16,17 54-16,1-1 16,-1 18-16,18 18 15,0-1-15,0 54 16,18-18-16,-1 0 0,1 17 16,0-17-16,70 35 15,-53-52-15,18-19 16,35 1-16,-52-18 15</inkml:trace>
  <inkml:trace contextRef="#ctx0" brushRef="#br1" timeOffset="166394.04">12894 17692 0,'-53'35'16,"18"0"-1,17 1-15,18-19 16,35 1-16,36 0 15,-36-18 1,18-18 0,-35 0-16,0 1 0,17-19 15,-35-17 1,0 18-16,-18 18 0,1-1 16,-36 0-16,35 1 15,-17-1 1,17 36-16,0-18 0,18 17 15</inkml:trace>
  <inkml:trace contextRef="#ctx0" brushRef="#br1" timeOffset="166718.9808">13247 17886 0,'35'123'0,"-17"-52"16,-1 17-16,1-53 15,-18 1-15,0-54 16,-35-35 0,17 18-1,0 0-15,1-18 0,-18-53 16,17 53-16,18-18 16,0 18-16,0 18 15,18 0-15,-1 0 0,1 17 0,35 18 16,-18 0-1,-17 18-15,-18-1 16,17 18-16,-17 1 16,-17-1-16,-1-17 0,0-1 15,1 1-15,-1-18 0,-17 18 16,17-18 0</inkml:trace>
  <inkml:trace contextRef="#ctx0" brushRef="#br1" timeOffset="166889.4321">13388 17639 0,'53'18'16,"-18"-18"-16,18 0 16,-18-18-16,1 18 0,17-18 15,-18-17 1,-35 0-16</inkml:trace>
  <inkml:trace contextRef="#ctx0" brushRef="#br1" timeOffset="167063.3769">13511 17321 0,'18'71'15,"17"17"1,1 18-1,-19-53-15,1 35 16,17-17-16,-35-54 16,18 1-16,-1 0 15</inkml:trace>
  <inkml:trace contextRef="#ctx0" brushRef="#br1" timeOffset="167212.4251">13758 17657 0,'0'35'16,"0"0"-16,18-17 0,0-18 15,-1 0 1</inkml:trace>
  <inkml:trace contextRef="#ctx0" brushRef="#br1" timeOffset="167710.1892">13935 17815 0,'17'18'16,"1"-18"-1,-18-35 1,0-1 0,0 19-16,0-19 15,-18 19-15,18-18 0,0 52 47,18 18-31,-18-17-16,18 0 15,-1-1 1,-17-34 0,18-1-16,-18-17 15,18 17-15,-18-17 16,17 35-16,1 0 15,-1 0-15,1 18 16,0 17 0,-1-18-16,1 1 0,-18 0 15,18-1-15,-1 1 16</inkml:trace>
  <inkml:trace contextRef="#ctx0" brushRef="#br1" timeOffset="168441.513">14305 17604 0,'0'53'16,"0"-36"-16,35 18 15,-17-17-15,0 0 16,35-18 0,-36 17-16,1-17 0,0-17 0,-1-1 15,-17 0 1,0 1-16,0-1 0,-17 1 16,-1 17-16,18-18 15,-18 18-15,1 0 16,17 18-16,0-1 15,17 1 1,1-1-16,0 1 16,-1 0-16,18-18 15,-35 17-15,18-17 0,0 0 32,-1 0-17,-17 18 16,0 0-15,18-18 0,-18 17-16,18-17 15,-18-17-15,17 17 16,-17-18-16,0 0 0,18 1 16,-18-1-16,18 18 31,-1 18-16,1 17 1,-18-17-16,17 17 16,1-17-16,0-1 0,-1-17 15,1 0 1,0-17-16,-1-19 16,1 19-1,-18-1-15,18 18 16,-1 0-16,1 18 15,0-1 1,-1 1 0,-17 0-16</inkml:trace>
  <inkml:trace contextRef="#ctx0" brushRef="#br1" timeOffset="168658.1723">13899 17321 0,'-17'-17'16,"34"17"-1,1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9:03.3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12823 3687 0,'18'0'31,"35"17"-15,-18-17-16,18 18 15,71-18-15,-71 0 16,52-18-16,-52 18 16,36 0-16,-72-17 15,36 17-15,-53-18 32</inkml:trace>
  <inkml:trace contextRef="#ctx0" brushRef="#br0" timeOffset="266.0091">13212 3739 0,'17'53'15,"1"-35"-15,-1 35 16,1-18-16,17 36 16,-17-18-16,0 35 15,-1-53-15,1 53 16,-18-70-1,-18 53-15,1-54 16,-36 18 0,17-17-16,-34-18 0,17 0 15,-18 0 1,54 0-16,-18-18 16,35 1-16,0-1 15,17 18-15</inkml:trace>
  <inkml:trace contextRef="#ctx0" brushRef="#br0" timeOffset="650.6757">13776 3722 0,'-18'0'15,"-17"35"1,17-17-16,-17 35 15,35-18-15,-17 53 16,-1-53-16,18 18 0,0-17 16,0-1-16,18 35 15,-1-34-15,1 17 16,-1-18-16,1-17 16,0 17-16,-1-35 15,1 17-15,0-34 16</inkml:trace>
  <inkml:trace contextRef="#ctx0" brushRef="#br0" timeOffset="1101.2811">13952 4075 0,'-17'0'15,"-1"35"16,18-17-31,0-1 0,0 1 16,0-1-16,0 19 16,0-19-16,18 1 15,-1 0-15,1-18 16,0 0-16,-1 0 16,19-36-1,-36 19-15,17-1 0,1 0 16,-1 18-1,1 0 1,0 36 0,-1-36-16,-17 17 15,36-17-15,-19 0 16,1 0-16,0-17 16,17-1-16,-17 0 15,-18 1-15,17-1 16,-17 1-16,0-19 0,0 19 0,-17-19 15,-1 36 1,0-17-16,1-1 16</inkml:trace>
  <inkml:trace contextRef="#ctx0" brushRef="#br0" timeOffset="1329.1099">14499 3563 0,'35'35'15,"18"36"-15,-35-36 16,-18 18-16,18 0 0,-1 53 15,-17-53-15,-17 53 16,-1-71-16,-35 71 16</inkml:trace>
  <inkml:trace contextRef="#ctx0" brushRef="#br0" timeOffset="5088.9026">3475 4957 0,'0'17'15,"18"-17"1,-18 18-1,17-18 79,-17 17-78,18 1 15,-18 0-15,0-1-1,0 1-15,0 0 0,0-1 16,0 1-16,0 0 16,0-1-16,0 1 15,17-1-15,-17 1 0,18 17 16,-18-17-1,18 0-15,-1 17 0,1-17 16,0 35 0,-1-36-16,1 36 15,-18-35-15,18 35 16,-1-36-16,-17 19 0,18-19 16,-1 1-16,1 35 15,0-36-15,-18 1 16,35 35-16,-35-18 15,18-17-15,17 52 16,-35-52-16,18 17 0,-1-17 16,-17 17-16,35 18 15,-35-35-15,18 17 16,-18-17-16,18 17 0,-1 0 16,1 18-16,0-35 15,-1 17-15,1 18 16,0-35-16,-1 35 15,19-1 1,-19-16-16,18 17 16,-17-18-16,17 18 15,-17-18-15,17 36 16,-17-54-16,17 54 16,-17-36-16,17 18 15,-17-18-15,17 18 16,-17-17-16,35 16 15,-36-16-15,18 17 16,-17-18-16,17 0 16,-17 1-16,35 16 15,-35-34 1,17 35-16,0-18 16,0 18-16,-17-18 15,35 18 1,-35-35-16,35 35 15,-36-35-15,36 34 16,-35-16-16,35-1 16,-36 0-16,36 1 15,-35-1-15,35 0 16,-36 0-16,36 1 16,-35-1-16,35 0 15,-35-17-15,34 35 16,-16-36-16,17 36 15,-36-35-15,36 17 16,-35-17-16,35 17 16,-36-17-16,19 35 15,-19-36 1,19 1-16,-19 0 16,1-1-16,35 19 15,-36-1-15,1-17 0,35 17 16,-35-18-16,-1 1 0,36 17 15,-35-17 1,-1 0-16,36 17 16,-35-17-16,35 17 15,-35-18-15,34 19 16,-34-36-16,17 35 16,-17-17-16,35 17 15,-35-35-15,17 35 16,0-35-16,0 18 15,-17-1-15,17 1 16,-17 0-16,17-1 16,-17 1-16,35 0 15,-36-1 1,19 1-16,-19-18 16,36 18-16,-35-1 15,35 1-15,-36-18 16,19 18-16,-19-18 15,36 17 1,-35 1-16,17-18 16,-17 17-16,35-17 15,-36 18-15,36 0 16,-35-18-16,35 17 16,-18 1-16,18-18 15,-35 0-15,35 18 16,-18-18-16,35 17 15,-52-17-15,53 0 16,-36 0-16,35 18 16,-34-18-16,34 18 15,-34-18 1,52 0-16,-53 0 16,53 0-16,-35 0 15,18 0-15,-18 0 16,35 0-1,-53 0-15,53 0 16,-35-18-16,53 18 16,-53-18-16,35 18 15,-35-17-15,53-1 16,-53 18-16,53-18 16,-71 1-16,71-1 15,-53 0-15,0 18 16,52-35-1,1 0-15,-35 17 0,-18 1 16,0-1-16,53-17 16,-36 17-16,-17 0 15,0 1-15,0-19 0,53 1 16,-53 0-16,52 0 16,-34-1-1,-18 19-15,35-36 0,-35 18 16,70-18-1,-70 35-15,53-35 16,-71 18-16,71-18 16,-53 18-16,35-36 15,-35 53-15,36-52 16,-54 35-16,53-36 16,-35 36-16,35-53 15,-35 52-15,53-52 16,-71 53-16,71-36 15,-71 18-15,53-17 16,-35 17-16,36-35 16,-54 52-1,0 1-15,0 0 0,54-53 16,-54 52 0,-17 1-16,52-35 0,-35 17 15,1 17-15,-1 1 16,0-18-16,18-17 15,-18 34-15,36-52 16,-36 53-16,18-36 16,-18 36-16,36-53 15,-36 53-15,36-54 16,-36 36-16,36-17 16,-36 17-16,35-18 15,-34 36-15,34-53 16,-52 53-16,70-36 15,-53 36-15,36-53 16,-36 52 0,36-34-16,-36 17 15,18-18-15,-18 36 16,-17 0-16,35-36 16,-36 36-16,1 0 15,-18 17-15,18-17 0,-1 17 0,1-17 16,17-18-1,-17 35-15,17-35 16,-17 36-16,-1-19 16,1 19-16,0-19 15,-1 36-15,1-35 16,0 18-16,-1-36 16,1 35-16,17-35 15,-17 35-15,0-17 16,-18 18-16,17-19 15,1 36-15,-18-17 16,17 17 0,1 0-16</inkml:trace>
  <inkml:trace contextRef="#ctx0" brushRef="#br0" timeOffset="25292.5476">18556 3052 0,'0'-18'15,"18"18"-15,-1 53 16,1-18-16,17 89 16,1-72-16,-19 19 15,19 70-15,-19-88 16,1 35-16,-18-52 16,0-19-16,0 1 0,-18-53 31,-17-54-16,0-34-15,17 52 16,18 1-16,-18-71 16,36 88-16,17-53 15,36 71 1,-54 17-16,54 18 16,-53 0-16,35 18 15,-53-1-15,17 36 16,-34-18-16,-1 1 15,0-1-15,1 0 0,-19 1 16,1 16-16,17-34 16,1 0-16,17-1 0,0 19 15,17-19-15,19 19 16,-19-19-16,36 36 16,-17-35-16,16 17 15,-34-35 1,35 18-16,-18-18 15</inkml:trace>
  <inkml:trace contextRef="#ctx0" brushRef="#br0" timeOffset="25618.9153">19173 3528 0,'36'17'15,"-1"-34"1,-17 17-16,17-18 0,0-35 16,1 18-1,-19 17-15,-17 1 0,-17-1 16,-19 0 0,19 1-16,-19 17 15,19 0-15,-1 17 0,-17 1 16,35 0-16,-18 17 15,36 18-15,-1-35 16,36 34 0,-17-34-16,-1 0 15,0-1-15,18-17 0,-18 0 16,1 0-16,-1 0 0,0-35 16</inkml:trace>
  <inkml:trace contextRef="#ctx0" brushRef="#br0" timeOffset="25958.8054">19597 3581 0,'17'123'15,"1"-52"-15,17 70 16,-17-53-16,0-35 16,-1-35-16,1-1 0,-18 1 15,-18-53 1,-17-36-1,-18-35 1,35 53-16,-34-88 0,34 53 16,0 0-16,18-71 15,18 124-15,0 17 16,17 0-16,-18 18 0,19 0 16,-1 53-16,-17-35 15,17 53-15,-35-54 16,0 19-16,0 16 15,-18-34-15,-17 0 16,17-1-16,1-17 16,-1 0-16</inkml:trace>
  <inkml:trace contextRef="#ctx0" brushRef="#br0" timeOffset="26270.1141">19879 3545 0,'18'0'15,"35"-17"1,-18-18-16,-17 17 16,17-35-16,-35 35 15,0 1-15,0-1 16,-18 0-16,1 18 15,-19 0-15,19 0 0,-19 18 16,36 0-16,-17 35 16,17-36-16,17 36 15,1-18-15,35 1 16,-18-19 0,36 19-16,-36-36 15,18 0-15</inkml:trace>
  <inkml:trace contextRef="#ctx0" brushRef="#br0" timeOffset="26610.857">20267 3457 0,'-35'36'15,"17"-19"-15,1 36 16,17-35-16,35 35 15,-18-36-15,36 1 16,-35-18-16,35-18 16,-18 18-16,-17-53 15,-1 36-15,-17-36 16,-17 35-16,-1-17 16,1 35-1,-1-18-15,18 36 16,35 0-1,-17-1-15,17 1 16,18-1 0,-18 1-16,18-18 15,-35 0-15,17 0 16</inkml:trace>
  <inkml:trace contextRef="#ctx0" brushRef="#br0" timeOffset="27177.9966">20638 3298 0,'17'0'16,"1"0"-16,17-17 16,-17 17-16,17 0 15,18-18 1,-35 1-16,34 17 0,-34-18 16,17 18-1,-17-18 1,-18 1-1,-18-1-15</inkml:trace>
  <inkml:trace contextRef="#ctx0" brushRef="#br0" timeOffset="27399.2287">20743 2893 0,'18'70'16,"-18"-34"-16,18 17 16,17 70-16,-17-70 15,-18 0-15,35 53 16,-18-53-16,1 17 16,0-35-16,-18 1 15,0-19-15</inkml:trace>
  <inkml:trace contextRef="#ctx0" brushRef="#br0" timeOffset="28306.2587">22578 2752 0,'-18'-36'15,"-35"19"1,18-1-16,-36 0 16,54 18-16,-19 18 0,-16 0 15,34-1 1,0 36-16,18-35 16,0 17-16,36 36 15,-19-54-15,18 19 0,18-19 16,18 36-1,-53-35-15,35 17 16,-53-17-16,0 17 0,-36 18 16,1-18-16,17-17 15,-17 0-15,0-1 16,-1-17-16,19 18 0,-1-18 16,18-18-1,18 1-15,-1 17 0,19 0 16,-19 0-16,19 17 15,-19 1-15,1 17 16,-18 0-16,-18 36 16,1-53-16,17 52 15,0-35 1,0 18-16,0-17 16,53 17-16,-36-36 15,19 1-15,16-1 0,-16-17 16,34 18-16,-34 0 15,-1-18 1</inkml:trace>
  <inkml:trace contextRef="#ctx0" brushRef="#br0" timeOffset="30741.2904">20144 5151 0,'0'0'0,"0"-18"0,0 0 16,0 36 30,-18 17-46,18 53 16,-18-35-16,18 53 16,0-71-16,0 1 15,36 34-15,-19-52 16,19 0 0,-19-1-16,18-17 15,-17-17-15,0-1 16,-1 0-16,-17-17 15,18 17-15,-18-17 16,18 17-16,-1 18 16,1 18-1,0 0-15,34 35 16,-34-36-16,35 1 16,-18-18-16,54 0 15,-54-18-15,18-17 16,-18 17-16,-17-35 15,-1 18 1,-34-18-16,-1 18 16,-17-18-16,17 18 15,-35-18-15,36 35 16,-19 1-16</inkml:trace>
  <inkml:trace contextRef="#ctx0" brushRef="#br0" timeOffset="32695.2354">21519 4886 0,'-17'0'0,"17"18"15,-18-1-15,18 1 16,0 0 0,18-1-1,-1-17 16,-17-17-31,0-1 16,0 0-16,-17 1 16,-1 17-1,1 0 1,17 17 0,17 1-1,1-18-15,-1 0 16,1 0-16,0 0 15,-1 0-15,-17-18 32,-17 18-17,-1 0-15,0 0 16,36 0 46,-36 0-46</inkml:trace>
  <inkml:trace contextRef="#ctx0" brushRef="#br0" timeOffset="33344.4807">21572 5345 0,'0'-18'16,"0"0"-1,-17 18 1,-1 0-16,0 18 15,18 0-15,0 17 16,0-17-16,18-1 16,-18 1-16,35-18 15,-17 0 1,17-18-16,-35 1 16,0-19-1,0 19 1,-35-1-16,17 18 15,1 0-15,-1 0 0,0 0 16,18 18 0,18-18-1,17 0 1,-17 0-16,0 0 16,-36 0 15,-17-18-16,17 18-15,0 0 0,1 0 16,34 0 15,1 0-31</inkml:trace>
  <inkml:trace contextRef="#ctx0" brushRef="#br0" timeOffset="33918.1399">21996 5115 0,'17'0'31,"1"0"-31,0 0 16,-1 0-16,1 0 0,0 0 15,17 0-15,18 0 16,-18 0-16,0 0 16,-17 0-16,-18-17 15,18 17-15,-36 17 16,-17 1-1</inkml:trace>
  <inkml:trace contextRef="#ctx0" brushRef="#br0" timeOffset="34095.8989">22102 5274 0,'17'0'15,"36"0"1,-18-18-16,1 18 0,34-17 16,-35 17-16,1 0 15</inkml:trace>
  <inkml:trace contextRef="#ctx0" brushRef="#br0" timeOffset="37393.3213">23036 5045 0,'0'-18'0,"0"-17"15,0 17-15,0 1 0,0-19 16,0 54 15,0 52-15,0-17-16,0 0 0,18 53 16,-18-71-16,18 54 15,-1-72 1,1 1-16,17 0 15,1-18-15,-1 0 16,-18-18-16,-17 0 16,0 1-16,18-1 0,-18 0 0,0 1 15,0-1 1,0 36-16,0-1 16,35 19-16,-17-19 15,17 1-15,18 17 16,-18-35-16,36 0 15,-36 0-15,-17-17 0,0-1 16,17-35 0,-35 35-16,0-17 0,-35-36 15,-1 1 1,19 52-16,-19-17 16,19 17-16,-1 18 15,18-17-15</inkml:trace>
  <inkml:trace contextRef="#ctx0" brushRef="#br0" timeOffset="38834.1595">24183 5133 0,'-18'0'0,"36"0"32,35 18-17,-36-18-15,19 0 0,-1 0 16,53 0-1,-35 0-15,-18 0 16,1 0-16,-36 17 16</inkml:trace>
  <inkml:trace contextRef="#ctx0" brushRef="#br0" timeOffset="40728.5236">25700 4798 0,'18'0'15,"-18"35"1,0-17-16,0 52 16,0-34-16,-18-1 0,18 18 15,-18-18-15,-35 53 16,18-53-16,17 1 15,-52 17-15,35-53 16,-18 17-16,17-34 16,-17-1-16,36 0 15,-1-52 1,18 52-16,18-35 16,-1 36-16,54-1 15,-53 0-15,52 36 16,-35 17-16,1-17 15,-1 17-15,0 0 0,36 36 16,-36-53-16,18 35 16,-35-36-16,-18 19 15,17-19-15,-17 1 0</inkml:trace>
  <inkml:trace contextRef="#ctx0" brushRef="#br0" timeOffset="42876.4872">27005 4445 0,'0'-18'31,"0"1"-15,-17 17 0,-19 17-1,-17 19-15,18-19 16,-18 36-16,18-18 15,0 36-15,17-36 16,18 36 0,0-53-16,35 34 15,-17-34-15,52-18 16,-34 0-16,17-18 16,-18 1-16,0-54 15,-17 36-15,-1-53 16,-17 52-16,0-16 15,0-1-15,0-18 0,-35-52 16,18 70-16,-19-88 16,19 88-16,-19 17 15,19 1-15,17 17 0,-18 1 16,0 17 0,18 35-16,-17 0 15,34 71-15,-17-35 16,53 52-16,-35-52 15,53 52-15,-36-70 16,53 35 0,-53-35-16,18 18 15,-35-53-15,-1 34 16,1-34-16,-18 0 16,18-18-16</inkml:trace>
  <inkml:trace contextRef="#ctx0" brushRef="#br0" timeOffset="43387.8216">27376 4128 0,'17'0'31,"18"0"-16,1 0-15,-1 0 16,18 0-16,35 0 16,-53-18-16,54 0 15,-72 18-15,1 0 16,-18-17-16,18 17 0,-36 0 16,-35 0-16,35 17 15</inkml:trace>
  <inkml:trace contextRef="#ctx0" brushRef="#br0" timeOffset="43604.5522">27570 4145 0,'17'35'16,"19"18"0,16 36-1,19-19-15,0 18 16,-54-52-16,1-1 16,-1 18-16,-17-18 15,-35 18-15,18-35 16,-72 17-16,54-17 15,-53-1 1,35-17-16,18 0 0,-1 0 16,19 0-16,-1-17 15,18-1-15,18 18 16</inkml:trace>
  <inkml:trace contextRef="#ctx0" brushRef="#br0" timeOffset="44367.3618">28205 4039 0,'0'-17'16,"0"-1"0,-18 36 15,0 17-15,1-17-16,17 17 0,-36 53 15,19-35 1,17 0-16,0 17 0,0 36 15,35-18 1,-17-35-16,17 18 16,-17-53-16,17 17 15,0-17-15,-17-1 16,-1-17-16</inkml:trace>
  <inkml:trace contextRef="#ctx0" brushRef="#br0" timeOffset="44945.6819">28452 4410 0,'-18'17'16,"0"36"-1,18-17-15,-17-1 16,17 0-16,17 0 16,-17-17-1,36 0-15,-19-18 16,1 0-16,-1 0 16,1-18-1,0 18-15,-18-18 16,17 18-16,1 18 31,0 0-15,-1-18-16,1 17 15,0-17-15,-1 0 16,1 0-16,-18-17 16,0-1-1,0 0-15,-18-17 16,18 0-16,-17 0 15,-1 17-15,0 18 16</inkml:trace>
  <inkml:trace contextRef="#ctx0" brushRef="#br0" timeOffset="45251.8954">28698 3969 0,'18'17'16,"0"1"-16,17 70 15,0-35-15,-17 0 16,17 18-16,-17-1 0,17 54 15,-17-71-15,-18 52 16,0-69-16,-35 34 16,17-52-1,-17 17-15,17-17 16,-17 17-16,17-35 16,-17 0-16</inkml:trace>
  <inkml:trace contextRef="#ctx0" brushRef="#br0" timeOffset="45907.5409">26652 5309 0,'18'0'16,"0"0"-16,17 0 15,18 0-15,17 0 0,36-17 16,124 17-16,-107 0 16,18 0-16,0 0 0,124 17 15,-1-17 1,-158 18-16,-18-18 16,36 18-16,-89-18 15,-17 0-15,-18 17 16,-35-17-16</inkml:trace>
  <inkml:trace contextRef="#ctx0" brushRef="#br0" timeOffset="46475.3129">27252 5803 0,'-53'0'15,"0"35"1,18 1-16,17 17 16,18-18-16,0 18 15,18-18-15,0-17 16,35-1-16,-18 1 16,18-18-1,-18-18-15,18-34 16,-18 16-16,0-34 15,-35 34-15,0-17 16,0 18-16,0-18 0,-35-53 16,18 54-16,-19-72 15,19 71-15,-19-35 16,19 88-16,-1 0 16,0 35-16,18 1 15,0 87-15,18 18 16,0-88-16,35 70 15,-18-70-15,0 0 16,36 18 0,-36-53-16,0 17 0,18-18 15</inkml:trace>
  <inkml:trace contextRef="#ctx0" brushRef="#br0" timeOffset="46924.0261">27711 5768 0,'0'18'0,"-18"-1"15,18 1-15,0 35 16,0-36-16,35 36 15,-17-35-15,17 0 16,-35-1 0,36-17-16,-19 0 15,1-17-15,-1-1 16,1-17-16,0 17 16,-18 0-16,17 36 46,-17 0-46,18-1 0,0 1 16,17 35-16,0-35 16,18-1-1,-18-17-15,1 0 0,17-17 16,-36-1-16,1 0 16,-18-35-1,-18 18-15,1 17 0,-1-17 16,-17 0-16,-18-18 15,35 35-15</inkml:trace>
  <inkml:trace contextRef="#ctx0" brushRef="#br0" timeOffset="51436.0105">20055 7161 0,'0'-17'16,"18"17"-1,0 0-15,35-18 16,-18 18-16,35 18 15,-52-1-15,53 19 16,-54-19-16,19 19 16,-36-19-16,0 19 15,-18-19-15,-35 1 16,18-1-16,-53 19 16,70-19-16,-35 19 15,53-19 1,18 36-1,-1-35-15,36 17 16,-18 0-16,-17-17 16,17 0-16,-17-18 15,17 17-15,-35 1 0,18 0 16,-18-1-16,-18 18 16,1 1-1,-1-1-15,18-17 16,-18 17-16,36 18 15,-18-18-15,18-17 0,-1 17 16,36 0-16,-35 18 16,-1-35-16,-17 0 15,18 17-15,-36 0 16,1 0-16,-36 1 16,18-19-16,-1 1 15,-52 17-15,35-35 16,18 18-16,-53-18 15,70 0-15,-17 0 0,17 0 16</inkml:trace>
  <inkml:trace contextRef="#ctx0" brushRef="#br1" timeOffset="74869.6498">25612 4357 0,'0'17'31,"0"-34"32,0-1-63,0 1 15,17-19 1,-17 1-16,18-36 16,-18 36-16,18-18 0,17 0 15,18-70-15,17-36 16,-34 53 0,17 0-16,52-123 15,-52 123-15,18-17 0,-18 17 16,0 18-16,0 0 0,17-18 15,-52 70 1,-1 19-16,-17-1 0,0 1 16,-17 17-1,-1 0 1</inkml:trace>
  <inkml:trace contextRef="#ctx0" brushRef="#br1" timeOffset="75493.547">25418 4092 0,'0'-17'0,"0"-19"31,0 54-15,17 17 0,-17 1-1,18-1-15,-18 0 0,0 36 16,0-36-16,18 18 15,-1-36-15,18 19 16,1-36-16,34 0 16,-34 0-16,52-36 15,-53 19-15,36-18 16</inkml:trace>
  <inkml:trace contextRef="#ctx0" brushRef="#br1" timeOffset="76244.814">26811 1870 0,'-18'0'0,"18"17"47,0 1-47,0 17 0,0 53 15,0-35-15,-17 89 16,17-90-16,0 54 16,0-70-16,17 16 15,1-16-15,0-19 16,-1 1 0</inkml:trace>
  <inkml:trace contextRef="#ctx0" brushRef="#br1" timeOffset="76582.3982">26917 2452 0,'18'17'16,"-1"-17"-1,19-17-15,16-1 16,-34-17-16,17 0 15,-35 17-15,0 0 16,0 1-16,-17-1 16,-1 18-1,-17 18 1,17-18-16,1 17 0,17 1 16,-18 35-16,18-35 15,18 34 1,-18-16-16,17-19 0,36 19 15,-35-19-15,17-17 16,36 0-16,-54 0 16,18 0-16,-17-17 15</inkml:trace>
  <inkml:trace contextRef="#ctx0" brushRef="#br1" timeOffset="77017.7322">27340 2381 0,'-35'18'0,"17"17"16,1 0-16,-1 18 16,0-17-16,36-1 15,-18-17-15,35-1 16,-17-17 0,17-17-16,-17-1 15,0-17 1,-18 17-16,17 0 0,-17-17 15,0 17-15,-17 18 16,17-17-16,0 34 31,17 19-31,1-36 16,-18 17-16,17 1 0,1-18 16,0 18-16,17-18 15,-35-18-15,18 18 16,-18-18-16,0 1 0,0-19 15,-18 19-15,18-1 16,-35-17 0,35 17-16,0 1 0,0-1 15,0 0-15,17 18 16,-17-17-16,18 17 16,0 0-16,-1 0 15,1 0-15</inkml:trace>
  <inkml:trace contextRef="#ctx0" brushRef="#br1" timeOffset="77367.1947">27658 2417 0,'0'35'15,"17"-18"1,-17 1-1,-17-18 17,17-18-32,0-17 0,0 18 15,17-1-15,-17-17 16,18-1-16,-18 19 16,35-19-16,-17 19 15,-18-1-15,18 18 16,-1 18-16,1-1 15,-18 19 1,18-1-16,-1 0 16,1-17-16,-18 0 15,0-1 1</inkml:trace>
  <inkml:trace contextRef="#ctx0" brushRef="#br1" timeOffset="77601.0646">28028 2364 0,'0'35'0,"0"0"16,0-17-16,18-1 16,-1-17-1</inkml:trace>
  <inkml:trace contextRef="#ctx0" brushRef="#br1" timeOffset="77736.1541">27993 2099 0,'18'18'31</inkml:trace>
  <inkml:trace contextRef="#ctx0" brushRef="#br1" timeOffset="78002.0574">28152 2452 0,'0'-18'16,"17"1"0,-17-1-1,0 0-15,18 1 16,0 17-16,-1 0 15,1 17 1,0 1 0,-1 0-1,1 17-15,-18-18 16,35 1-16,-17-18 16,-1 0-16</inkml:trace>
  <inkml:trace contextRef="#ctx0" brushRef="#br1" timeOffset="78362.3258">28487 2381 0,'-18'0'31,"1"18"-31,-19 52 16,19-52 0,17 0-16,17-18 15,1 0 1,0-18-16,-1 0 15,1 1-15,-1-1 16,-17 1 0,18 17-16,0 0 15,17 52-15,-35-16 16,35 52-16,-17-35 16,17 35-1,-35-53-15,0 36 0,0-36 16,-35 0-1,0-17-15,-36 0 16,36-18-16,-53 17 16,52-34-16,-17-1 15,18 18-15,0-35 16,17 17-16</inkml:trace>
  <inkml:trace contextRef="#ctx0" brushRef="#br1" timeOffset="78907.4446">29351 2611 0,'18'-18'16,"-18"-17"-1,0-18-15,-18 17 16,0 1-16,1-35 16,-1 52-16,18-17 0,0-1 15,0 19 1,18 17-16,-1 0 16,1 0-16,0 0 15,17 0-15,-17 0 0,35 17 16,-36-17-16</inkml:trace>
  <inkml:trace contextRef="#ctx0" brushRef="#br1" timeOffset="79250.2058">29669 2328 0,'-18'53'15,"-17"0"1,35-18-16,0 1 15,0-19-15,17-17 16,36 0-16,-17 0 16,-19-17-16,36-19 15,-35 19-15,-18-18 16,17 17-16,-17 0 0,0 1 16,0-1-16,-17 18 15,-1 0 1,18 18-1,18-1 1,-18 1-16,17 0 16,19-1-16,-19-17 15,19 18-15,-19-18 0,1-18 16,-18 1 0</inkml:trace>
  <inkml:trace contextRef="#ctx0" brushRef="#br1" timeOffset="79397.3652">29898 2328 0,'-18'-35'15,"36"17"1,17 1 0,-17 17-16,52-18 15,-52 1-15,35-19 16,-18 19-16,-17 17 16,0-18-16,-36 18 15,0 0-15</inkml:trace>
  <inkml:trace contextRef="#ctx0" brushRef="#br1" timeOffset="79586.8519">30004 2028 0,'17'36'0,"1"17"16,-18 35-16,18-53 15,-1 53-15,-17-70 16,36 35-16,-19-35 16,1-1-16,0-17 15</inkml:trace>
  <inkml:trace contextRef="#ctx0" brushRef="#br1" timeOffset="79907.5552">30268 2346 0,'36'-18'15,"-19"18"-15,19-17 0,-1-19 16,0-16 0,-17 34-1,-18 0-15,-36 1 16,1 17-16,0 17 15,17-17-15,-17 36 16,17-1 0,18-18-16,0 1 0,53 53 15,0-36 1,0-17 0,-35-1-16,52-17 15,-52 0-15,0-17 16</inkml:trace>
  <inkml:trace contextRef="#ctx0" brushRef="#br1" timeOffset="80442.0168">29792 2328 0,'0'-17'15,"-18"17"1,1 0 0,-1 0-1,1 0-15,-19 0 16,19 17-1,-19-17-15,19 0 16,17 18-16,-18-18 16</inkml:trace>
  <inkml:trace contextRef="#ctx0" brushRef="#br2" timeOffset="127434.3649">26405 6068 0,'-17'0'63,"17"17"-47,-18 1-16,18 0 0,0 35 15,0-36 1,0 19-16,0-19 0,0 36 15,18 0 1,-1-35-16,1-1 16,17 1-16,-17 0 0,53-18 15,-1 17 1,-17-17-16,-18 0 16,18 0-16,53 0 15,-53 0-15,53-17 16,-53 17-16,0-18 0,35 18 15,-53 0-15,53-18 16,-52 18-16,16 0 16,-34 0-1,17 18-15,1-18 16,-19 18-16,19-1 16,-19 1-16,1-1 15,0 19-15,-1-19 16,18 36-1,-35-35-15,18 17 16,-18-17-16,18 0 16,-18-36 15,0-17-15,0 17-16,-18-17 0,18 17 0,18-17 15,-18 17 1,0-17-16,17 35 15,19-35-15,-19 35 0,1 0 16,0 0-16,-1 0 16,36 0-1,-35 0-15,17 0 0,36 17 16,-36-17-16,0 0 16,53 0-16,-52 0 15,-1 0-15,53 18 16,-53-18-16,18 17 15,35-17-15,-35 0 16,-17 0-16,69 0 16,-69-17-16,34-1 15,-34 1-15,-1-1 16,-17 0-16,17 1 0,-18-1 0,19-35 16,-36 35-1,17-17-15,-17 18 16,0-19-1,-17 36-15,-1-17 0,0 17 16</inkml:trace>
  <inkml:trace contextRef="#ctx0" brushRef="#br2" timeOffset="149040.8042">27023 7638 0,'0'-18'31,"-18"18"-31,18-18 47,-17 18-32,-1-17 1,0 17 0,-17 0-16,17 0 15,-35 17-15,18-17 16,0 18-16,0 0 0,17 17 15,-35 0 1,35 0-16,1-17 0,-1 17 16,18-17-16,0 35 15,18-18-15,-18-17 0,17 17 16,1-17-16,35 35 16,-18-36-16,18 1 15,-35-18-15,17 0 16,18 0-16,-35-18 15,35-17-15,-36 17 16,18-17 0,-35 0-16,18-18 15,-18 18-15,18-36 16,-18 36-16,0-53 16,0 52-16,0-52 15,0 53-15,-18-36 16,18 36-16,0-35 15,-18 34-15,18 1 16,-17 17-16,17 1 16,-18-1-16,1 18 31,17 18-15,-18-1-16,18 36 15,0-17-15,0-1 16,18 0-16,-18 0 15,0 18-15,17 35 0,1-35 16,17 53 0,-35-71-16,18 36 15,-1-36-15,19 18 16,-19-35-16,19 0 16,-19-1-16,1-17 15,-1 0 1,-17-17-16</inkml:trace>
  <inkml:trace contextRef="#ctx0" brushRef="#br2" timeOffset="149913.1872">27376 7638 0,'0'-18'15,"0"0"1,17 18-16,-17-17 16,-17 17 15,17 17-16,0 19-15,-18-1 16,18 0-16,0 0 0,0 1 16,0-1-16,0-17 15,0 17-15,18-17 0,-18-1 0,17 19 16,1-19-16,17 1 16,-35-1-16,35-17 15,-17 0 1,0-35-1,-1 18-15,1-19 0,0 19 16,-1-19 0,1 19-16,-18-1 15,0 36 1,18-1 0,-18 1-16,17 17 15,1-17-15,-1 0 0,-17-1 0,53 1 16,-35-18-1,35 17-15,0-34 16,-36-1-16,19-17 16,-19 17-16,1-52 15,-18 34-15,0-34 16,0 35 0,-18-36-16,1 53 15,-19-35-15,19 53 16,-1-17-16</inkml:trace>
  <inkml:trace contextRef="#ctx0" brushRef="#br2" timeOffset="150508.5902">26088 6967 0,'0'18'16,"18"0"-16,-18 17 15,17-17-15,1 17 16,-1-18-16,1 19 16,0-36-16,-1 0 15</inkml:trace>
  <inkml:trace contextRef="#ctx0" brushRef="#br2" timeOffset="150652.6668">26264 6985 0,'0'18'0,"0"-1"16,0 19-16,0-1 15,18-18-15</inkml:trace>
  <inkml:trace contextRef="#ctx0" brushRef="#br2" timeOffset="151175.4829">28258 7038 0,'-18'18'16,"0"-18"-16,1 17 0,-19 36 16,19-35-1,-1-1-15,-17 36 0,35-35 16,0 17-1,17-17-15,1-18 16</inkml:trace>
  <inkml:trace contextRef="#ctx0" brushRef="#br2" timeOffset="151331.0225">28504 7091 0,'-35'35'16,"18"-17"-16,-19 17 15,19-17-15,-19 35 16,19-36-16,-19 54 16,19-54-16</inkml:trace>
  <inkml:trace contextRef="#ctx0" brushRef="#br2" timeOffset="156302.5692">21960 8202 0,'0'-18'15,"0"1"1,0-1-1,18 1 1,-36 34 15,18 18-15,0 1-16,0 34 16,0-17-16,0-18 15,0-17-15,18 53 16,0-36-16,-1-17 15,19 17-15,-19-35 16,1 18-16,0-18 16,-1-18-16,1 18 15,-1-35 1,-17 17-16,18-17 16,0 35-1,-1 35 1,1 0-16,17 18 15,1-35-15,-19-1 16,18 1-16,36-18 16,-53 0-16,17-18 0,-17 1 15,-1-1-15,1-52 16,-18 34-16,0-17 0,0 18 16,-18 0-16,-17-18 15,17 18-15,1 17 16,-1 0-16,0 18 15,18 18 1</inkml:trace>
  <inkml:trace contextRef="#ctx0" brushRef="#br2" timeOffset="157309.0913">23178 8220 0,'-18'0'16,"36"0"15,-1 0-15,1 0-16,35 17 16,-36-17-1,36 0-15,-17 0 16,-1 0-16,-18 0 15</inkml:trace>
  <inkml:trace contextRef="#ctx0" brushRef="#br2" timeOffset="157487.6766">23178 8378 0,'35'0'0,"0"18"16,18-18 0,-18 18-16,18-18 15,-35 0-15,-1 0 16,-17 17-16</inkml:trace>
  <inkml:trace contextRef="#ctx0" brushRef="#br2" timeOffset="157849.2669">22878 8096 0,'17'0'32,"-17"18"-17,0 0 1</inkml:trace>
  <inkml:trace contextRef="#ctx0" brushRef="#br2" timeOffset="157987.7061">22878 8484 0</inkml:trace>
  <inkml:trace contextRef="#ctx0" brushRef="#br2" timeOffset="158877.9123">24042 8273 0,'0'17'47,"0"36"-31,0 18 0,0-36-16,0 0 0,0 18 15,17-35-15,1 17 16,0-17-16,-1-18 15,1 0-15,0-18 16,-18-17 0,0 17-1,17 18 1,1 18-16,17 0 16,-17-1-16,52 18 15,-34-35 1,-1 18-16,36-18 15,-54 0-15,36-35 16,-35 0-16,-18-18 16,-18 17-16,0 19 0,-17-19 15,0 1 1,0 17-16,17 1 0,0 17 16,1-18-16</inkml:trace>
  <inkml:trace contextRef="#ctx0" brushRef="#br2" timeOffset="159222.0389">24888 8467 0,'18'0'0,"-18"17"15,18-17-15,-1 0 16,19 0-16,-1 0 0,-17 0 16,-1 0-16,19 0 15</inkml:trace>
  <inkml:trace contextRef="#ctx0" brushRef="#br2" timeOffset="159973.1276">25718 8326 0,'0'17'0,"-18"36"16,0-18-16,1 18 15,-19 18 1,1-18-16,17-18 0,-17 0 15,-35 18-15,34-35 16,19 0-16,-36-18 16,35-18-16,0-17 15,36-18 1,0 17-16,-18 19 0,35-18 16,-17 17-16,52 0 15,-52 1-15,35 34 16,-18-17-16,-17 18 0,17 35 15,-17-18-15,-1 18 16,-17-35-16,36 35 16,-36-36-1,35 1-15</inkml:trace>
  <inkml:trace contextRef="#ctx0" brushRef="#br2" timeOffset="160539.8199">26088 8590 0,'-18'-35'16,"1"17"0,-19 1-16,19 17 15,-19 0-15,1 17 16,18 1-16,-1 35 16,0-18-16,36 18 15,-18-18 1,18-17-16,34 17 15,-16-17-15,-19-18 16,19 0-16,-19 0 0,36-35 16,-18-1-16,-17-17 15,-18 18-15,0-35 16,0 17-16,-35-36 16,17 36-16,-35-70 15,18 70-15,0-35 16,-1 70-16,1-17 15,35 53 1,-17 35 0,34-18-16,-17 18 0,53 70 15,-35-70-15,-1 0 16,54 71-16,-36-72 16,18 37-16,-18-54 15,1 18 1,-19-53-16,19 17 15</inkml:trace>
  <inkml:trace contextRef="#ctx0" brushRef="#br2" timeOffset="161001.3497">26441 8590 0,'-18'18'15,"18"17"-15,0-17 16,0 35-16,18-36 16,-18 19-16,17-19 15,1 18-15,0-35 16,-1 0-1,1-17-15,0-18 16,-18 17-16,17-17 16,-17 17-16,18 18 31,-1 35-15,1-17-16,0 17 0,35 0 15,-36-17-15,36 0 16,-18-18-16,1-18 15,-1 0-15,-17-34 16,-18 34 0,0-70-16,0 52 15,-18-34-15,0 35 16,1-1-16,-1 19 16,0 17-16</inkml:trace>
  <inkml:trace contextRef="#ctx0" brushRef="#br2" timeOffset="162226.3978">25859 8978 0,'0'18'16,"0"-1"46,17-17-15,1-17 62,-18 34-62,0 1-31,0 0-16,0-1 15,0 1-15,18-18 47,-1 0-47,1 0 16,35 0 0,-18 18-16,53-18 15,-35 0-15,71 17 16,17-17-1,-71 0-15,36-17 16,-53 17-16,18 0 16,-36 0-16,18 0 15,-36 0-15,36 0 16,-35 0-16,17 0 16,-17 0-1,0-18-15,-1 18 16,-17-18-1,0 1 1,0-1 0,-35 0-16,17 1 15,-17-1-15</inkml:trace>
  <inkml:trace contextRef="#ctx0" brushRef="#br3" timeOffset="192667.2928">13370 9895 0,'0'-17'31,"0"-1"47,-17 18-62,17 18 15,0-1 16,17-17-32,-17 18 1,-17-36 62,17 1-47,-18 17 16,18 17-31,-18 1-16,18 35 16,0-35-16,0-1 15,0 19-15,18-19 16,0 1-16,-1-1 15,1-17 1,0 0-16,-1-17 16,1-1-16,-1-17 15,-17 0-15,0-1 16,-17 19-16,-1-19 16,1 19-16,-1 17 15,-17 17 1,35 1-16,-18 35 15,0-35-15,18 35 16,0-36-16,18 18 16,0-35-16,-1 18 15,1-18-15,17-18 16,-17 1 0,-1-1-16,-17 1 15,0-19 1,0 19-16,-35-19 15,18 19-15,-19 17 16,19 0-16,-1 35 16,0-17-1,18-1-15,0 19 0,0-1 16,0-18-16,36 19 16,-19-36-16,19 0 15,-19 0-15,18-36 16,-35 19-16,18-18 15,-18 17-15,-18-17 16,1 17-16,-18 18 16,17 0-16,0 0 15,1 18 1,-1 35-16,18-36 16,0 18-16,18-17 15,-1 0-15,19-36 16,-1 18-16,-18-35 15,1 17 1,-18-17-16,0 17 16,0 1-16,-35-19 15,17 36-15,-17 0 16,17 0-16,1 18 0,-1 17 16,18 1-1,0-1-15,0 0 16,18-17-16,-1-18 15,1 0-15,0 0 16,17-36-16,-18 19 16,-17-1-1,-17 1-15,-1-1 16,1 18-16,-19 0 16,19 18-1,-1-1-15,0 18 16,18-17-16,18 17 15,0-35-15,17 0 16,-17-17-16,-1-1 16,1 0-16,-18 1 15,0-1-15,0 1 16,0-1-16,-18 18 16,1 0-16,17 18 15,0-1 1,17 1-16</inkml:trace>
  <inkml:trace contextRef="#ctx0" brushRef="#br3" timeOffset="194252.2699">13441 5944 0,'0'-17'15,"-18"17"1,1 0 0,-1 17-1,18 1-15,-18 35 16,18-35-16,0 17 0,36 0 16,-19-17-1,1-18-15,35 0 16,-18 0-16,18-18 15,-18-17-15,1 0 16,-36 17-16,17-17 16,-34 17-16,-19 0 15,19 18-15,-36 0 16,17 18-16,19 0 16,-19-1-16,19 19 0,-1 16 15,1-34-15,34 17 16,1-17-16,17 0 15,0-18-15,-17 0 16,17-18-16,-17 18 16,35-35-16,-35-1 15,-18 1-15,0 18 16,-18-19-16,0 19 16,-35-1-16,36 18 15,-36 18 1,35-1-16,-17 36 15,35-35-15,0 35 16,0-18-16,35 0 16,0-35-16,36 0 15,-36-17-15,18-1 16,-35 0-16,-1-35 16,-17 36-16,-17-18 15,-1 35-15,-35-36 16,18 36-16,-18 18 15,35 0-15,-17 17 16,17 0 0,18 36-16,0-54 15,18 19-15,0-36 16,35 0-16,-18-18 16,-17 0-16,17-17 15,-35 0-15,0 17 0,-18-35 16,1 36-1,-1-1-15,-17-17 16,17 17-16,-17 18 0,17 0 16,0 35-1,1-17-15,17 17 0,0-17 0,17 17 16,1-17 0,17-18-16,18 0 15,-35-18-15,0 18 0,17-35 16,-35 17-16,-18-17 15,1 17-15,-36-17 16,35 35-16,-35 0 16,35 18-1,18-1-15,0 1 16,36 17-16,-19-17 16,19-18-1</inkml:trace>
  <inkml:trace contextRef="#ctx0" brushRef="#br3" timeOffset="201304.9664">26353 3634 0,'-18'-53'16,"18"35"-16,0 0 16,0 36 15,0 35-15,0-18-16,0 18 0,0 35 15,0-17 1,18-1-16,-18 89 15,0-53-15,-18 141 16,18-106-16,-35 159 16,35-159-16,-36 124 15,19-142-15,17 71 16,-18-106-16,18-35 16,0 18-16,0-36 0,0 36 15,0-54-15,0 1 16,0-36-1</inkml:trace>
  <inkml:trace contextRef="#ctx0" brushRef="#br3" timeOffset="202339.3032">26476 3475 0,'18'0'32,"-1"-18"-32,1 18 15,52-17 1,-17 17-16,71-36 15,-54 36-15,89-17 16,-71-1-16,106 18 16,-88 18-16,124-1 15,-107 1-15,142 0 16,-142-18-16,142 17 16,-177-17-16,0 0 15,-17 18-15,-19-18 0,1 0 16,0 0-16,-17 0 0,17 0 15,-18-18 1,18 18-16,-36 0 0,19 0 16,-19 18-1,1-18 1,-18 18-16,18-18 0,-1 35 16,-17-18-16,35 19 15,-35-19 1,18 19-16,-18 17 15,0-18-15,0 35 16,0-34-16,0 34 16,0-35-16,0 36 15,-18-18-15,18 35 16,-17-53-16,-1 71 16,18-53-16,-17 53 15,-1 0 1,0 17-16,1-70 15,17 53 1,-18 0-16,18-71 16,0 0-16,0 18 0,-18 36 15,18-54-15,0 0 16,0 71-16,0-71 16,0 18-16,0 0 15,0 18-15,-17 17 16,17-35-16,-18 35 15,18-35-15,-18 17 16,1-52-16,-1 35 16,18-18-16,-17 1 15,17-19-15,0-34 47,0-1-31,0 0-16,-18 18 15,18-17 17,-18 17-17</inkml:trace>
  <inkml:trace contextRef="#ctx0" brushRef="#br3" timeOffset="203378.7517">26353 6227 0,'17'-18'15,"1"18"1,-1 0 0,1 0 31,-36 0 46,18-18-93,-17 18 16,17-17-16,-18-1 0,1 0 16,-1 1-1,18-1 1,0-17-16,0 17 0,0 1 15,0-19 1,-18 19 0,18-19-16,0 19 15,0 34 1,0 1 0,0 35-1,0-35-15,0 34 16,0-34-16,0 35 15,0-35-15,0 17 16,18-17-16,-18 17 16,18-35-16,17 17 15,-18 1-15,36 0 16,-17-18-16,69 0 16,-52 17-16,0-17 15,18 18-15,-1-18 0,1 18 16,105-1-1,18-17-15,-88 0 16,106 0-16,-124 0 16,-17 0-16,-1 0 0,71-17 15,-70 17-15,105 0 32,-123 0-32,18 0 15</inkml:trace>
  <inkml:trace contextRef="#ctx0" brushRef="#br3" timeOffset="203589.4638">28504 6368 0,'0'0'0,"53"0"16,53 17-16,-53-17 15,35-17-15,-52 17 16,17-18-16,-1 18 16,-16-18-16,-19 18 15,-17-17 1,-17 17 0,-1-18-16,18 0 15,0 1 1,0-1-16,0 1 15,0-19-15,-18-17 16,18-17-16,0 35 16,-17-54-16,-1 36 15</inkml:trace>
  <inkml:trace contextRef="#ctx0" brushRef="#br3" timeOffset="206826.803">12876 7056 0,'0'-18'16,"0"0"-1,18 1 1,-18-1-16,18 18 16,-18-18-16,0 1 140,0-1-124,17 0 0,-17 1-16,18 17 0,0-35 15,-18 17-15,17 0 16,36-52-1,-18 34 1,-17-16 0,35-1-16,-18-18 15,-17 53-15,0 1 16,-1-1-16,-17 0 0,35-17 16,-17 18-1,17-19 1,-17 19-16,-18-1 0,35-17 15,-17 17 1,0 0-16,17 1 16,-18-1-16,19 1 0,-1-36 15,-17 35-15,17-17 16,-17 17 0,-1 0-16,1 1 15,0-1-15,-1 1 16,18-1-1,-17 0-15,0 1 16,-1-19-16,1 36 16,0-17-16,-1-1 15,1 0-15,-18 1 0,18-1 16,-1 0-16,1-17 16,-1 18-16,1-1 15,0-17-15,-1 17 16,1 0-16,0-17 15,-1 17-15,1 1 16,0-1 0,-1-17-1,1 17-15,-1 1 0,1-19 16,0 19-16,-1-19 16,1 19-16,0-18 15,-1 17 1,1 0-16,0 1 15,-1-1-15,1 0 0,-18 1 16,18-1-16,-18 0 0,17 1 16,1-1-16,-1-35 15,1 36-15,17-19 16,-17 19-16,0-19 16,-1 19-16,19-1 15,-36 0-15,17 18 16,-34 0-1</inkml:trace>
  <inkml:trace contextRef="#ctx0" brushRef="#br3" timeOffset="207993.9142">14340 5256 0,'18'0'15,"-36"0"64,18 18-79,0 0 15,0 17 1,0 18-1,0-35-15,0 34 16,0-34-16,0 17 16,0 1-16,0-1 15,0-17-15,18 34 16,-18-16-16,18-1 16,-18-17-16,0 35 15,0-36-15,0 36 16,0-35-16,0 17 15,0 0-15,0 1 16,0-1-16,-18 18 16,18-36-16,0 36 15,18-35 1,-18 0-16,0 35 16,0-36-16,0 18 0,0 1 15,17-19 1,-17 19-16,0 17 0,0-36 15,0 36 1,0-35-16,0 35 16,0-36-16,0 19 15,0-19-15,0 19 16,18-19-16,-18 18 16,0-17-16,0 17 15,0 1-15,0-19 16,0 1-1,18-18-15,-36 18 63</inkml:trace>
  <inkml:trace contextRef="#ctx0" brushRef="#br3" timeOffset="208979.0289">12947 7003 0,'-18'0'0,"36"0"31,0 0-15,-1 0-1,1 0-15,17 0 16,-17 0-16,35 0 16,-18 0-16,36-18 15,-19 18 1,37-18-16,-36 18 16,52 0-16,-69 18 15,70-18-15,-54 0 16,54 0-1,-53 0-15,71 0 16,-71 0-16,35-18 16,-35 18-16,0-17 15,-18 17-15,0 0 16,-17 0-16,-1-18 0,1 18 16,-18 18 15,18-18-16,-1 0 17,-17 17-32</inkml:trace>
  <inkml:trace contextRef="#ctx0" brushRef="#br3" timeOffset="212125.4113">13511 6015 0,'0'-18'31,"0"1"-15,0-1-1,0 0 1,-17 18-1,17 18 1,-18 0-16,0-1 16,18 19-16,0-1 15,0 0 1,18-17-16,0 17 0,-1-35 16,19 0-1,-19 0-15,19-18 16,-19 1-16,-17-36 15,0 18-15,-17-18 16,-1 35-16,-17-35 16,17 53-16,-35-18 15,35 36-15,-17 17 16,18 1-16,17 17 16,0-18-16,35 18 15,-35-18-15,53 0 16,-36-17-16,1 0 15,17-18-15,-17 0 16,17 0-16,-17-18 16,-18-17-16,0 17 15,-18-53-15,1 54 16,-19-54-16,1 54 16,-18-19-1,18 19-15,-18 17 16,35 17-16,1 19 15,17-1-15,0 35 16,17-34-16,19 17 16,-19-18-16,54 0 15,-54-35-15,36 18 16,-35-36-16,0 1 16,-18-1-16,0 0 15,-18-35 1,0 36-16,1-1 0,-19-17 15,1 0-15,0 35 16,17-18-16,1 18 0,-19 0 16,19 18-16,-1 17 15,18-18 1,18 1-16,17 17 16,-17-17-16,34 0 15,-16-1-15,-19-17 16,1 0-16,-18-17 15,0-1-15,0-17 16,-18-1-16,1 1 16,-1 18-16,0 17 15,1 0-15,17 17 16,17 1 0</inkml:trace>
  <inkml:trace contextRef="#ctx0" brushRef="#br3" timeOffset="231913.6356">13388 6085 0,'0'-17'16,"0"-1"15,18 18 47,-36 0 110,0 18-157,1-18-15,17 17-1,-18-17 1,18 18-16,-18-18 16,1 18-16,17-1 15,-18-17-15,0 18 16,1 0 0,-1-1-16,1 1 15,-19 17 1,19-17-1,-19-1-15,19 19 16,-1-19-16,0 1 16,1 0-16,-18 17 15,17 0-15,-17-17 16,35-1 0,-53 36-16,35-35 15,-17 17-15,17-17 16,-17 35-16,17-35 15,-17 17-15,35-18 16,-35 1 0,17 0-16,0 17 15,1-17-15,-1-1 16,0 1-16,18 0 16,-17-1-16,17 1 15,0-1 1</inkml:trace>
  <inkml:trace contextRef="#ctx0" brushRef="#br3" timeOffset="232410.3328">12594 6579 0,'0'18'47,"-17"17"-32,17-17-15,-36 52 16,36-34 0,-17 17-16,17-18 0,-18 53 15,18-53-15,0 1 0,0 17 16,0-36-1,18 1-15,17-1 16,0-17-16,0 0 0,54 0 16,-72-17-16,19-1 15,-1 18 1,-18 0-16,1 0 16,-18 18-16,-18-1 15,18 1 1,-17 0-16</inkml:trace>
  <inkml:trace contextRef="#ctx0" brushRef="#br3" timeOffset="233554.1725">12471 7108 0,'-18'-17'16,"0"-18"-1,1 17 1,-1 18-16,-17 0 16,17 0-16,-17 18 15,0-1-15,17 54 16,18-36 0,0 36-16,0-54 15,18 54 1,17-54-16,18 19 0,-35-36 15,34 0 1,-16-18-16,-1-17 16,-17 0-16,-1-18 15,-17 35-15,-17-17 0,17-1 16,-36-17 0,19 36-16,-19-1 0,19 1 15,-1-1-15,-17 18 16,17 18-16,1-18 0,-1 35 15,18-18-15,0 54 16,18-36-16,-1 1 0,19-1 16,16 0-1,-16-17-15,17-18 0,0 0 16,-18 0-16,-18-18 16,19-17-16,-36 0 15,0-18-15,0 17 16,-36-17-1,1 18-15,-18 0 16,36 17-16,-36 18 16,35 0-16,-17 18 15,35 0-15,-18 52 16,18-35-16,35 18 16,-17-17-16,17-1 15,1-35-15,-1 0 16,-17 0-16,-1 0 15,-17-18-15,0 1 0,0-36 16,-17 35-16,-19-53 16,19 54-1,-1-1-15,-35-17 16,18 17-16,17 18 16,1 36-1,-1-1-15,18 0 0,0 0 0,18 18 16,-1-35-16,1 0 15,17-18-15,-17 0 16,17 0-16,0 0 16,-35-18-16,0 0 15,0-35-15,-17 36 16,-19-19-16,19 19 16,-1-1-16,0 18 15,1-17-15,-1 17 16,18 17-16,0 1 15,18 35-15</inkml:trace>
  <inkml:trace contextRef="#ctx0" brushRef="#br3" timeOffset="237108.2519">12347 7303 0,'0'-18'47,"18"18"-47,-18 18 157,-18-1-142,1-17-15,-1 18 16,-35 35-16,18-36 15,-18 54-15,18-36 16,-18 0-16,-18 54 16,36-54-16,-18 0 15,-35 53-15,52-70 16,1 17-16,-35 36 16,52-36-16,-17-17 0,17 17 15,18-17-15,-18-1 16,1-17-16,17 18 15,0-36 1,17 1 0,-17-1-1</inkml:trace>
  <inkml:trace contextRef="#ctx0" brushRef="#br3" timeOffset="237469.0844">11642 7779 0,'-18'0'15,"0"0"1,1 35-16,-1-17 16,0-1-16,-17 36 15,0-17 1,17-1-16,18-18 0,-17 19 16,17-19-16,17 1 15,19 0-15,-1-18 16,0 0-16,53 0 15,-52 0-15,34 0 16,-52-18-16,-1 18 16,19 0-16,-54 0 15</inkml:trace>
  <inkml:trace contextRef="#ctx0" brushRef="#br3" timeOffset="238032.3398">11448 8061 0,'-53'18'16,"35"-1"-16,0 1 0,18 0 15,-17-1-15,17 36 16,17-35-16,-17-1 16,36 1-16,-19 0 15,1-18-15,17-18 16,-17 18-16,0-18 0,-18 1 16,0-1-16,0 0 0,0-17 15,-18 0 1,0 17-16,-17 1 15,0 17 1,17 0-16,0 17 16,1-17-16,17 18 0,0 17 0,0 0 15,17-17 1,1-18-16,0 18 0,35-1 16,-36-17-16,1 0 15,0 0 1,-18-17-16,0-1 15,-18 0-15,18 1 0,-35-18 16,17 35 0,-17-18-16,17 18 0,0-18 15,1 36-15,17 0 16,0-1 0,17 1-16,1-1 15,0-17-15,-1 36 16,1-36-16</inkml:trace>
  <inkml:trace contextRef="#ctx0" brushRef="#br3" timeOffset="238475.5646">11395 8273 0,'-18'0'31,"0"0"-15,1 0 0,17 17-16,-35-17 15,-1 36 1,1-19-16,17 1 0,-17-1 16,0 1-16,-36 35 15,18-35-15,18 17 16,-18-17-16,0-1 0,-17 36 15,17-53-15,17 35 16,54-35 0,17-35-1,1 18-15</inkml:trace>
  <inkml:trace contextRef="#ctx0" brushRef="#br3" timeOffset="238831.2058">10971 8361 0,'0'-18'16,"-17"18"-16,-1 0 31,0 0-31,1 18 15,-1-1-15,-17 36 16,0-35-16,-1 17 16,36-17-16,-17 0 15,17-1-15,0 19 16,17-19-16,36 18 16,-17-17-1,34 0-15,-35-18 16,18 17-16,-17-17 15,-19 0-15,-17 18 16,-17 0 0,-1-1-16</inkml:trace>
  <inkml:trace contextRef="#ctx0" brushRef="#br3" timeOffset="239335.7595">10672 8590 0,'-18'18'15,"0"-1"1,18 19 0,0-1-16,18 0 15,0-35-15,-1 18 16,1-18-16,-1 0 15,1 0-15,0-18 16,-18-17-16,0 17 16,-18 1-1,-17-36 1,17 53-16,-17-18 16,17 18-16,18 35 15,0-17-15,0 17 16,0 1-16,18-19 15,0 1-15,17 17 16,0-35-16,0 0 16,-17 0-16,-18-17 0,0-1 15,0 0-15,-35-17 16,17 17-16,-35-17 16,36 17-1,-19 18-15,19 0 16,34 18-1,19 17 1,-19-17-16,18 0 0,-17 17 16,0-35-1</inkml:trace>
  <inkml:trace contextRef="#ctx0" brushRef="#br3" timeOffset="239753.9504">10636 8714 0,'0'0'0,"-17"0"31,-1 0-15,0 17-16,-17 1 16,0 0-16,-36 34 15,36-34-15,-53 35 16,35-35-16,-106 52 15,124-52 1,-36 17-16,36-17 16,17-18-16,36 0 15,0 0 1,17 0 0,-17 0-16,-18-18 15</inkml:trace>
  <inkml:trace contextRef="#ctx0" brushRef="#br3" timeOffset="240054.7212">10178 8731 0,'0'-17'15,"-18"17"1,0 0-1,1 17-15,-1 1 0,-17 17 16,17 0-16,1-17 16,-1 0-16,0 35 15,18-36-15,0 1 16,18 0-16,-18-1 0,53 18 16,-36-17-16,19-18 15,-1 18-15,18-18 16,-18 17-1,-17-17 1</inkml:trace>
  <inkml:trace contextRef="#ctx0" brushRef="#br3" timeOffset="240879.3748">9843 8996 0,'0'-18'15,"0"36"17,0 17-32,0-17 15,0 35-15,17-36 16,1 1-16,-1-18 15,1 0-15,0-18 0,-1 1 16,1-19 0,0 19-16,-18-54 15,-18 54-15,0-36 16,1 17-16,-19 1 16,19 35-16,-18-18 15,17 36-15,0 17 16,18 1-16,0-1 15,36 35 1,16 1-16,-16-53 0,17-1 16,-36-17-16,19 0 15,-19-17 1,1-1-16,-18-35 16,-18 18-16,1 0 15,-1 17-15,-35-35 0,35 35 16,1 1-16,-19 17 15,19 0 1,17 17-16,0 19 0,17-1 16,19 18-1,-19-53-15,1 17 0,17 1 16,-17-18 0,0 0-16,-36 0 15,0-18 1,18 1-16,-35-18 15,17 17-15,1 0 16,-1 18-16,0 18 31,18 35-15,18 17-16,-18-52 16,35 17-16,-17-35 15,0 0 1,-18-17-1,-18-1 1,0-17 0,1 17-1,-1 0-15,18 36 16,35 0 0</inkml:trace>
  <inkml:trace contextRef="#ctx0" brushRef="#br3" timeOffset="243251.7063">13547 9490 0,'-18'0'0,"36"0"47,-1-53-32,19 18-15,-1-54 16,0 54-16,-17 0 0,-1-18 15,-17 18-15,18-54 16,-18 54-16,18-35 16,-18 52-16,-18 18 15,18-18-15,-18 18 16,18 18 0,-17 0-16</inkml:trace>
  <inkml:trace contextRef="#ctx0" brushRef="#br3" timeOffset="243547.2943">13476 9137 0,'0'18'16,"0"35"-1,-18-36 1,18 71-16,-17-35 0,-1 35 16,18-52-1,18-1-15,-18 0 16,17-17-16,36 17 16,-17-17-16,-1-18 0,36-18 15,17-17 1,-71 17-16,19 18 0,-19-17 15</inkml:trace>
  <inkml:trace contextRef="#ctx0" brushRef="#br3" timeOffset="249175.503">3775 5803 0,'0'-17'47,"0"-1"-31,0 0 15,-18 18-16,18-17 1,-18 17-16,1 0 16,-1 0-1,1 0-15,-1 35 16,0-17 0,18-1-16,0 36 15,0-35-15,18-1 0,0 19 16,17-36-1,-18 17-15,1-17 0,17 0 0,-17 0 16,35-35 0,-35 17-16,-1-17 15,1 17-15,-18 1 16,-18-1-16,18 1 0,-53-19 16,18 36-16,-36-17 15,36 17-15,-18 17 16,18-17-16,0 36 15,35-19-15,0 18 16,17 1-16,36-19 16,-17 1-16,16-18 15,-16 0-15,17 0 0,-18 0 16,35-18 0,-52 1-16,17-19 15,-17 1 1,-36 18-16,-17-19 15,17 19-15,-17-1 0,0 18 16,0 0-16,-36 18 16,36-18-16,17 35 15,1-17-15,34 34 16,1-34-16,17 0 0,-17-18 16,70 17-1,-53-17-15,-17 0 0,17 0 16,0-17-16,-17-19 15,-18 19 1,-18-1-16,-17-17 16,0 17-16,17 18 0,-17-17 15,17 17-15,-17 0 16,17 17-16,1 1 16,17 0-16,-18-1 0,36 18 15,-18-17-15,35 0 16,-17-18-1,17 0-15,0 0 16,-17 0-16,-1-18 16,-17 0-16,0-17 15,0 18-15,-35-1 16,18 18-16,-72-18 16,72 36-16,-19 17 15,36-17 1,-17-1-16,17 1 0,17 0 15,1-18-15,17 0 16,-17 0-16,-18-18 16,0-17-1,-18 17 1,1 1 0,-1 17-16,0 0 15,18 17 1,18 18-1,0-17-15,-1-18 0</inkml:trace>
  <inkml:trace contextRef="#ctx0" brushRef="#br3" timeOffset="258684.5925">3457 5274 0,'0'-18'0,"-17"-17"16,17 17-16,-18-17 15,18 0 1,0 17-16,-18 1 16,18-1-16,-17 0 31,17 1-16,0-1 1,-18 0 0,18 1-1,0-1 1,-18 18 0,18-17-1,-17 17 32,-1-18-16,18 0-15,-18 18 0,18-17-16,-17 17 15,17-18 1,0 0-16,0 1 15,0-1 1,-18 18 0,18 18 31,0-1-32,18 1 1,-18 17-16,17-17 15,-17 0-15,18 34 16,0-34-16,-18 17 0,35 18 16,-17 0-1,-1-18-15,1 1 0,17 52 16,-17-53 0,0 1-16,17 34 15,-18-17-15,1-18 0,0 36 16,-1-18-16,-17-18 15,18 0-15,17 36 16,-17-36-16,0 18 16,-1-18-16,1-17 15,17 35-15,-35-18 16,18 0-16,-1 18 16,1-17-16,-18-19 0,18 36 15,-1-18 1,1-17-16,0 35 15,-18-35-15,17 35 16,1-36-16,-1 36 16,-17-35-16,36 35 15,-36-36-15,17 36 16,1-35-16,0 17 16,-1-17-16,1 35 15,0-36-15,-1 19 16,-17-19-16,36 19 15,-36-19-15,17 1 16,1-1-16,-1 1 16,-17 0-1,18-1-15,0 1 16,-1 0-16,-17-1 16,0 1-1,18 0 1,-18-1-16,18-17 15,-18 18-15,17-18 16,-17 17 15,18-17-15,-18 18 0,0-36 15,-18 1-16,1-1 1</inkml:trace>
  <inkml:trace contextRef="#ctx0" brushRef="#br3" timeOffset="259789.7803">4763 4322 0,'17'-18'15,"-17"0"-15,0 1 16,18-1-16,-18 0 15,0 1-15,-18-1 16,18 0 0,-35 1-16,17 17 15,-52 17 1,52-17-16,-53 53 16,54-17-16,-18-1 0,17 53 15,0-17 1,18-36-16,18-17 0,0-1 15,34 1-15,-16-18 16,-19 0-16,19-18 0,-1 1 16,18-54-16,-35 36 15,-18-1-15,17 1 16,-17-18-16,-17-35 16,17 35-16,-36-53 15,1 53-15,17-17 0,-35-54 16,36 54-16,-19 35 15,19-1-15,-1 19 16,1 17 0,17 70-16,0-17 15,17 88-15,1-70 16,35 70-16,-18-71 16,36 19-1,-36-54-15,0 0 16,0-17-16,1-1 0,17-17 15</inkml:trace>
  <inkml:trace contextRef="#ctx0" brushRef="#br3" timeOffset="260220.601">5009 3881 0,'36'0'16,"-1"-18"-1,-17 18-15,35 0 0,-18-18 16,0 1 0,-17 17-16,-18-18 0,-18 18 31,-17 0-31,17 18 15,1 17 1,-1 0-16,18 0 0,0 1 16,18 17-16,-18-18 0,52 53 15,-34-53-15,35 36 16,-35-36-16,17 1 16,-17-19-16,-18 18 15,-18-17-15,-17 0 16,-1-1-16,-52-17 15,53 0-15,-18 18 16,35-18 0,1 0-16,-1 0 15,18-18-15</inkml:trace>
  <inkml:trace contextRef="#ctx0" brushRef="#br3" timeOffset="260474.6548">5486 3775 0,'-53'0'16,"0"53"-1,18 17-15,35 36 16,0-71-1,0 18-15,17 0 0,19 18 16,-19-36-16,18 0 16,36 1-16,-53-36 15,17 0-15,-17 0 16</inkml:trace>
  <inkml:trace contextRef="#ctx0" brushRef="#br3" timeOffset="260814.8162">5627 4075 0,'-18'17'16,"18"1"-16,-17 35 0,17-36 15,17 1-15,-17 0 16,35-1-16,1-17 16,-1 0-16,-17 0 15,-1 0-15,-17-17 16,18-1-16,-18 36 47,18-1-32,-1-17-15,18 0 16,-17-17 0,0-1-1,-18 0-15,0-17 16,-18 18-16,-17-19 15,17 19 1</inkml:trace>
  <inkml:trace contextRef="#ctx0" brushRef="#br3" timeOffset="261037.4565">5909 3598 0,'35'18'16,"-17"0"-16,17 52 16,1-35-16,-1 36 15,0-18-15,-35-18 16,18 53 0,-18-35-16,0 18 15,-18-36-15,-17 36 16,0-54-16,-1 19 15</inkml:trace>
  <inkml:trace contextRef="#ctx0" brushRef="#br3" timeOffset="261355.5385">4304 4957 0,'53'0'16,"0"-18"0,88 18-16,-53-18 15,106 1-15,-88-1 16,17 0-16,107-17 15,-107 0-15,89 0 16,-124 17-16,35-17 16,-87 17-16,17 0 15,-71 18 1</inkml:trace>
  <inkml:trace contextRef="#ctx0" brushRef="#br3" timeOffset="261775.8735">5027 5133 0,'0'0'0,"-18"35"0,1-17 16,-1 17-16,1 0 0,17 36 15,0-36-15,17 1 16,1-19 0,-1-17-16,1 0 0,35-17 15,-35-1-15,-1 0 16,1-52-16,0-1 16,-18 36-16,0 0 15,-18-18-15,-17-18 16,17 36-16,-17 17 15,17-17-15,0 17 0,1 18 16,17 18-16,-18 35 16,53 0-1,-17-18-15,17 53 16,-17-53-16,17 18 16,53 53-1,-52-70-15,17-1 16</inkml:trace>
  <inkml:trace contextRef="#ctx0" brushRef="#br3" timeOffset="262154.5616">5380 5186 0,'18'0'15,"-18"35"1,0-17-16,0-1 0,17 19 15,1-19-15,-1-17 16,19 18-16,-19-18 16,1 0-16,0-35 15,-1 17 1,-17 0-16,0 1 16,0-1-16,0 36 15,18 17 1,0-17-16,-1-1 15,18 1-15,-17-18 16,17 18-16,1-18 0,-1-18 16,0 18-16,0-35 15,-17 17-15,-18-17 0,18 17 16,-36-17-16,-35 0 16,36 17-16,-19 0 15,-17 1 1,36-1-16</inkml:trace>
  <inkml:trace contextRef="#ctx0" brushRef="#br3" timeOffset="263679.3473">6932 4128 0,'-18'0'16,"18"-18"-1,-17 36 79,-1-1-94,1 1 16,-1-1-16,-17 19 0,17-19 15,-53 36 1,19-17-16,-19 16 15,36-34-15,17 17 0,-17-17 16,35 0-16,17-1 16,54 1-1,-18-18-15,53 18 16,-53-1-16,35 18 16,-53-17-1,36 17-15,-54-17 16,19 17-16,-36-17 15,-18 0 1</inkml:trace>
  <inkml:trace contextRef="#ctx0" brushRef="#br3" timeOffset="264118.24">7355 4251 0,'-17'0'15,"-1"0"-15,1 0 16,-19 18-16,19-1 15,-1 1-15,18 0 16,0 17-16,0 35 16,0-34-16,18 17 0,35-1 15,-18-16-15,53-1 16,-53-35-16,1 18 16,16-18-16,37-18 15,-54 0-15,0-17 0,0 0 16,-17 0-16,0-54 15,-18 54-15,-53-35 16,0 34-16,-53-17 16,36 36-16,-36 17 15,53 0-15,-53 53 16,71-36-16</inkml:trace>
  <inkml:trace contextRef="#ctx0" brushRef="#br3" timeOffset="274101.102">24359 6315 0,'0'-18'16,"0"36"15,0-1-15,-17 1 0,17 35-16,0-18 15,-18 36 1,18-36-16,0 36 15,0-36-15,0 18 16,0-18-16,0-17 0,0-1 16,0 1-16</inkml:trace>
  <inkml:trace contextRef="#ctx0" brushRef="#br3" timeOffset="274467.1807">24112 6473 0,'0'-17'16,"0"-1"-1,0 1-15,18-1 16,0-17-16,-1 17 16,1-17-16,0 17 0,34-17 15,-34 17-15,0 1 16,-18-1-16,17 18 16,1-18-1,-18 36 1,35-18-16,-35 18 15,18-18-15,0 17 16,-1 1-16,1-1 0,0-17 0,34 36 16,-16-36-16,-19 17 15</inkml:trace>
  <inkml:trace contextRef="#ctx0" brushRef="#br3" timeOffset="274885.1797">25471 6332 0,'0'18'31,"-18"35"-31,18-18 16,0 0-16,-18 54 16,18-54-16,0 0 0,0 36 15,18-18 1,0-36-16,-18 1 16,0 0-16</inkml:trace>
  <inkml:trace contextRef="#ctx0" brushRef="#br3" timeOffset="275196.6016">25224 6473 0,'0'-17'0,"17"17"16,-17-18-16,36-17 15,-1 17 1,-18-17-16,1 17 0,35-17 16,-35 17-16,-1 1 15,-17-1-15,18 1 16,0 17-16,-18 17 16,17 1-1,1 17-15,-1-17 16,1 17-16,17 0 15,-17 1-15,0-19 0,17 18 16,-35-17-16</inkml:trace>
  <inkml:trace contextRef="#ctx0" brushRef="#br3" timeOffset="278554.4633">3933 5856 0,'0'18'15,"18"-18"32,-18-18-15,0 0-17,0 1 1,-18 17-1,1 0 1,-1 0 15,1 17-31,17 19 16,0-19-16,0 1 16,17-18-16,1 18 15,-1-1-15,1-17 16,0-17-16,-18-1 15,17 0-15,-17-17 16,-17 0-16,-1 17 16,-17 1-1,17-1-15,1 18 16,-1 0-16,0 35 16,18-17-16,18 35 15,0-53-15,52 35 16,-35-35-16,18 0 15,-35 18-15,0-18 16</inkml:trace>
  <inkml:trace contextRef="#ctx0" brushRef="#br3" timeOffset="279143.2511">3916 5838 0,'0'0'0,"0"18"78,0 0-62,17-1-16,1 36 15,-18-17-15,18-19 16,17 54 0,-17-36-16,-18 0 0,35 54 15,-17-37-15,-1-16 16,1 17-16,35 35 15,-36-53-15,19 18 16,-19-35-16,1 35 16,-18-36-16,18-17 15,-18 18-15,0-36 32,-18 1-17,18-1-15</inkml:trace>
  <inkml:trace contextRef="#ctx0" brushRef="#br3" timeOffset="279627.684">4180 6597 0,'-17'0'47,"17"18"-16,17 17-31,1 0 15,17-17-15,1-1 16,-1 1-16,0-18 16,-17-18-16,-1 18 15,-17-35 1,-17 18-16,-18-19 16,17 19-16,-53-19 15,36 19-15,-35-1 16,52 18-16,0 0 15,36 0 17,17 0-32,0 18 15,-17-18-15,0 17 16,-18 1 0,-18 0-16</inkml:trace>
  <inkml:trace contextRef="#ctx0" brushRef="#br3" timeOffset="279968.3157">4057 6509 0,'-18'-18'15,"1"18"-15,34 0 32,1 35-17,17-17 1,-17 0-16,35 17 15,-18-17-15,0-1 0,-17 1 16,17 17-16,1 0 16,-19-17-16,1 0 0,-18-1 15,17-17-15,1-17 32,-18-36-17,0 18-15,18-1 0,-18-34 16,0 52-16,17-17 15,1-18-15,-18 35 16,0 1 0,0 34-1</inkml:trace>
  <inkml:trace contextRef="#ctx0" brushRef="#br3" timeOffset="280578.7036">4322 6738 0,'-36'0'15,"19"0"-15,-19 18 16,36-1-1,0 1-15,0 0 0,18-1 16,17 1-16,-17-18 16,0 0-1,-1 0-15,1-18 16,-1 1-16,-17-1 16,0 0-16,-17 1 15,-1 17-15,-35-18 16,36 18-16,-19 18 15,19-1-15,-1 19 16,18-19-16,18 19 16,-1-36-16,36 17 15,-35-17-15,35 0 16,-18-17-16,-17-1 16,-18 0-1,0 1-15,-18-1 16,-17 0-1,17 18-15,-35 0 0,36 18 16,-19 0 0,36-1-16,0 1 15,36 0 1,-19-18-16,19 0 0,-19 0 16,1 0-16,17-18 15,-17 18-15,-36-18 16,0 18-1,1 0 1</inkml:trace>
  <inkml:trace contextRef="#ctx0" brushRef="#br3" timeOffset="280935.5916">4357 6844 0,'-18'-18'0,"1"18"16,34 0 0,1 18-1,17 17 1,-17-17-16,17 17 0,-17 0 15,17 18-15,0-17 0,0 16 16,36 37-16,-36-36 16,36 52-16,-36-69 15,-17 17-15,35 0 16,-18-18-16,-35-18 16,18 19-16,-1-19 15,-17 1-15,-17-36 31,-1 1-15</inkml:trace>
  <inkml:trace contextRef="#ctx0" brushRef="#br3" timeOffset="281324.1741">4674 7602 0,'0'18'16,"36"0"0,-19-1-16,1 1 15,35 0-15,-18-18 16,18 17-16,-35-17 15,-1 0-15,-17-17 32,-17-1-17,17 0-15,0-17 16,0-18-16,0 18 16,0-18-1,0 35-15,0 1 0,0-1 16,0 0-16,0 1 15</inkml:trace>
  <inkml:trace contextRef="#ctx0" brushRef="#br3" timeOffset="282026.0287">4904 7691 0,'-18'0'16,"18"17"15,18 18-15,-18-17-16,0 17 15,0-17-15,0 0 16,17-18-16,1 0 16,0-53-1,-18 35-15,17-35 16,-34 36-16,-1-19 15,0 36-15,1 0 16,-1 18-16,0 17 16,1-17-16,34 35 15,-17-36-15,18 1 16,0 0-16,-1-18 16,36 0-16,-18 0 15,-17-36-15,0 19 16,-18-1-16,-18 0 15,0-17 1,1 35-16,-1-17 16,1 17-16,-1 17 15,18 1 1,18-1-16,-1 1 16,1-18-16,-1 18 0,19-18 15</inkml:trace>
  <inkml:trace contextRef="#ctx0" brushRef="#br3" timeOffset="282242.393">5062 7779 0,'-17'0'16,"-1"0"-16,0-18 15,1 18 1,34 18 0,36 17-1,-35 0-15,17 1 16,53 34-1,-52-35-15,17 1 0,35 34 16,-18-34 0,-34-19-16,-1 18 15,-17-35-15,-1 0 16</inkml:trace>
  <inkml:trace contextRef="#ctx0" brushRef="#br3" timeOffset="282536.507">5433 7955 0,'-18'0'16,"36"0"0,17 53-1,0-18 1,1 1-16,-1-1 0,0-17 15,-17 34 1,-18-34-16,0 17 16,-18-17-16,-17 17 15,0-17-15,-18 0 16,17-18-16,-16 0 16,34 0-1,36-18 1,-1 18-1</inkml:trace>
  <inkml:trace contextRef="#ctx0" brushRef="#br3" timeOffset="282853.8917">5680 8202 0,'-36'0'15,"19"0"-15,-1 0 16,1 18-1,-1-1-15,18 1 16,0 0-16,18-1 16,-1 1-16,18-18 15,-17 18 1,0-18 0,-18-18-16,-18 18 15,18-18-15,-53 18 16,36-17-16,-19 17 15,19 17-15,-1-17 16,18 18-16,18-18 16,-1 0-16,19 0 15,-19 0 1</inkml:trace>
  <inkml:trace contextRef="#ctx0" brushRef="#br3" timeOffset="283404.3543">5644 8273 0,'-17'17'15,"17"1"1,17 17-1,19 0-15,-1-17 0,36 35 16,-1 0 0,-35-35-16,36 35 15,-36-36-15,-17 1 16,17 17-16,-17-35 16,-1 18-1,-17-36-15,-17 18 16</inkml:trace>
  <inkml:trace contextRef="#ctx0" brushRef="#br3" timeOffset="283698.6204">5927 8414 0,'0'17'16,"0"1"-16,53 53 15,-36-54-15,54 36 16,-36-18-16,36 1 16,-36-19-1,-17 1-15,-1 0 0,1-1 16,-18 19-16,-18-19 16,-35 1-16,36-1 15,-19-17-15,1 18 0,0 0 16,-18-18-1,35 0-15,36-18 16,0 18 0</inkml:trace>
  <inkml:trace contextRef="#ctx0" brushRef="#br3" timeOffset="284149.9699">6209 8731 0,'-53'0'16,"18"18"0,17-18-16,0 18 15,18-1 1,0 1-16,18 17 0,0-17 16,35-1-1,-36-17-15,36 0 16,-35 0-16,-1-17 15,1-1-15,-18 0 0,0 1 16,-18-1-16,1 18 16,-1-17-1,1 17-15,-1 0 0,0 0 16,18 17-16,-17-17 16,17 18-16,17-1 0,1-17 15,35 18 1,-36-18-16,1 0 0,0 0 15,-18-18 1,-18 1 0,-17 17-1,17 0 1,1-18-16,-1 18 0,0 0 16</inkml:trace>
  <inkml:trace contextRef="#ctx0" brushRef="#br3" timeOffset="287548.4005">3404 6615 0,'0'17'32,"-35"71"-17,0-35-15,-36 106 16,36-71-16,-18 0 16,18-17-16,17 0 0,-17-18 15,17-1 1,18-34-16,18-18 15,-1-18-15</inkml:trace>
  <inkml:trace contextRef="#ctx0" brushRef="#br3" timeOffset="287815.9996">3052 6738 0,'0'-18'15,"0"1"-15,0-1 16,35-17-16,35 0 16,-17 17-16,0 0 15,-18 1-15,1-1 0,34 0 16,-52 18-16,17-17 16,-35 34-1,0 19 1,0-1-16,18 53 15,0-53-15,-1 18 16,18-17-16,1-1 0</inkml:trace>
  <inkml:trace contextRef="#ctx0" brushRef="#br3" timeOffset="288598.7225">13970 7373 0,'0'18'31,"18"17"-15,-1 36-16,19-19 15,-1 54 1,0-53-16,-17 0 0,17-18 0,18 54 15,-18-54 1,-17 0-16,17-17 0,-17-1 0,17-17 16,-17 0-1,-18-17-15,0-1 0</inkml:trace>
  <inkml:trace contextRef="#ctx0" brushRef="#br3" timeOffset="288898.1747">13847 7691 0,'0'-18'16,"35"-17"-1,-18 17-15,54-35 16,-53 35-16,17-52 16,-17 52-1,-1-52-15,-17 52 16,0-35-16,0 36 15,-17-1 1,34 36 0,36 17-1,18 0 1,-18 0-16,-18-17 0,53 0 16,-17 17-1,-54-35-15,1 0 16</inkml:trace>
  <inkml:trace contextRef="#ctx0" brushRef="#br3" timeOffset="290852.7847">8008 9296 0,'-18'-18'15,"1"18"1,-1 0-16,1 0 16,-1 18-16,18 17 15,0 18-15,0-18 16,18 18-16,-1-35 15,36 17 1,-18-35-16,18 18 16,-35-36-16,35 0 15,-18 1-15,-17-36 16,-1 35-16,-17-17 16,-17 17-16,-1 1 0,0-19 0,-34 1 15,16 35 1,1-18-16,-18 18 15,18 0-15,17 0 0,-17 36 16,35-19-16,0 36 16,18-17-16,34 16 15,-34-34 1,53 0-16,-36-1 16,35-17-16,-52-17 15,17-1-15,-17 0 16,-18-34-16,0 34 15,-35-35 1,17 18-16,-35-1 16,18 19-16,-18-1 15,18 18-15,-18 35 16,35 1-16,18 34 16,0-34-16,18 34 15,17-35-15,36 1 16,-36-36-16,53 0 15,-53-18-15,18-17 16,-35 17-16,0-35 16,-36 18-16,-17-18 15,-1 35-15,-34-17 16,17 35 0,-18 0-16,36 18 15,-18 35 1,36-36-16,17 54 15,17-54-15,18 19 16,1-36-16,34 0 16,-34 0-16,34-18 15,-52 18-15,-1-35 16,-17 17-16,-17-17 16,-1 35-16,-17-18 15,0 1-15,-18 34 16,35-17-16,0 36 15,1-19-15,17 18 16,17-17-16,19 0 16,-1-18-1,18 0-15,-36-18 16,1 0-16,-18 1 16,0-18-16,-18 35 15,1-18-15,-1 0 16,-17 18-16,17 0 15,1 18 1,-1-18-16,18 18 0,18-18 16,-1 17-16,1-17 15,17 0-15</inkml:trace>
  <inkml:trace contextRef="#ctx0" brushRef="#br3" timeOffset="291249.2868">8184 8361 0,'0'-35'16,"0"17"0,0 53 15,-17 0-31,17 18 0,0 0 15,0 0-15,0 0 0,0 0 0,0 35 16,17-52-16,-17-1 16,18 0-1,-18-17-15,0-1 16,0-34 0</inkml:trace>
  <inkml:trace contextRef="#ctx0" brushRef="#br3" timeOffset="291467.4853">8026 8643 0,'0'35'15,"17"36"1,-17-36-16,18 0 0,0 36 16,-1-36-16,36 18 15,-35-53-15,35 0 16,-36 0-16,36-53 15,-17 18-15,-1-18 16,-18 35-16,19-34 16,-36 34-1,17 0-15</inkml:trace>
  <inkml:trace contextRef="#ctx0" brushRef="#br0" timeOffset="326252.1453">18486 9913 0,'0'0'0,"0"-18"16,-18 1-16,18-1 15,-18 1 1,-17 17-16,17 0 15,-35 0-15,36 17 16,-1 1-16,-17 52 16,35-17-16,0 18 15,0-36-15,18-17 16,-1 17-16,36 0 16,-35-35-16,17 0 0,18 0 15,-18-53 1,-17 0-16,-1 18 0,1-18 15,-18-35-15,0 35 16,0 0-16,-18-17 0,1 17 16,-18-88-1,17 70-15,-17-17 0,-1 17 16,19 18-16,-19 1 0,1-1 16,18 53-16,17 17 15,0 19-15,0 105 16,17-71-16,36 89 15,-18-89 1,54 54-16,-37-71 16,37 35-16,-36-70 15,17 17-15,-35-35 16,-17 0-16,0 0 16</inkml:trace>
  <inkml:trace contextRef="#ctx0" brushRef="#br0" timeOffset="326719.0973">18962 9402 0,'17'0'16,"19"0"-1,17 0-15,0 0 16,-18-18-16,18 18 15,53-18-15,-71 18 16,18-17-16,-36-1 16</inkml:trace>
  <inkml:trace contextRef="#ctx0" brushRef="#br0" timeOffset="326998.6367">19226 9454 0,'18'36'0,"0"17"15,-1-18-15,36 53 16,-35-53-16,17 54 16,0-54-16,1 18 15,-36-36-15,0 19 16,0-19-1,-36 1-15,1 0 16,-53-18-16,53 17 16,-54-17-16,54 0 15,-18-17 1,36 17-16,34-36 16</inkml:trace>
  <inkml:trace contextRef="#ctx0" brushRef="#br0" timeOffset="327266.6369">19579 9366 0,'-17'18'15,"17"17"-15,-18 53 16,18-52 0,0 17-16,0 52 0,0-52 15,0 36 1,18-54-16,17 35 16,-18-52-16,19 17 15,-1-35-15</inkml:trace>
  <inkml:trace contextRef="#ctx0" brushRef="#br0" timeOffset="327649.2693">19826 9684 0,'-18'17'15,"1"19"1,17-19-16,0 19 15,35-1-15,-17-17 16,-1-1-16,1-17 16,0 0-16,-1 0 15,1 18 17,0-18-17,17 0 1,-17 0-16,-1 0 15,1 0-15,-1-18 16,1 18 0,-18-17-1,-18-19 1,1 19 0,17-19-16,0 1 0,0 0 15,17 17 1</inkml:trace>
  <inkml:trace contextRef="#ctx0" brushRef="#br0" timeOffset="327893.9141">20144 9278 0,'53'88'16,"-18"0"-16,18 18 16,0 0-1,-36-71-15,1 18 0,0 36 16,-36-19 0,0 1-1,-17-36-15</inkml:trace>
  <inkml:trace contextRef="#ctx0" brushRef="#br0" timeOffset="328566.6877">19967 9754 0,'0'18'31,"18"17"-15,-18 1-16,18-36 16,-1 17-16,1 1 15,-1-1-15,1-17 16,0 0-16,-1 0 0,36-17 16,-53-1-16,18-17 15,0 0-15,-36-18 16,18 35-16,-35 0 15,35 1-15,-18 17 16,0 17-16</inkml:trace>
  <inkml:trace contextRef="#ctx0" brushRef="#br0" timeOffset="329156.7862">18115 10442 0,'18'0'0,"35"-17"16,70-1-1,-52 18-15,140 0 16,-69-18-16,-1 18 16,194-17-16,18-19 15,-177 36-15,-17-17 16,-18 17-16,70-18 16,-158 18-16,-17 0 15,-1 0-15,-70 18 16</inkml:trace>
  <inkml:trace contextRef="#ctx0" brushRef="#br0" timeOffset="329678.7648">18803 10918 0,'-53'36'0,"36"-19"15,-19 54-15,36-53 16,-17 52 0,34-52-16,19 35 15,-19-53-15,18 0 16,1 0-16,-1 0 0,18-53 16,-18 18-16,0-36 15,-17 18-15,-18-53 16,0 53-16,-35-53 15,17 54-15,-17-54 16,17 53-16,1 18 16,-1-1-16,0 54 15,1 17-15,17 18 16,0 0-16,35 88 16,-17-70-16,52 52 15,-35-70-15,1 0 16,52 18-16,-35-36 15,-18-18-15,0-17 0</inkml:trace>
  <inkml:trace contextRef="#ctx0" brushRef="#br0" timeOffset="330064.3549">19368 10813 0,'-18'70'16,"0"-52"0,18 35-16,18-36 0,0 1 15,52 17-15,-52-35 16,52 0 0,-34-17-16,-19-1 15,1 0-15,-1 1 0,1-1 16,-18 0-16,18 18 15,-18 36 1,17-19 0,1 1-16,17 17 15,1-35-15,-1 18 16,0-18-16,0 0 16,-17-18-16,0-17 15,-18 17-15,0-52 16,-18 35-16,0-54 15,1 54-15,-19-18 16</inkml:trace>
  <inkml:trace contextRef="#ctx0" brushRef="#br0" timeOffset="331119.5665">20973 10231 0,'17'0'15,"1"0"1,17 0-16,18-18 16,-18 18-16,18 0 15,-35 0-15,0 0 16,-1 0 0</inkml:trace>
  <inkml:trace contextRef="#ctx0" brushRef="#br0" timeOffset="331270.2344">21043 10425 0,'35'17'16,"1"-17"-16,-1 0 0,18-17 16,18 17-1,-54-18-15,1 18 0</inkml:trace>
  <inkml:trace contextRef="#ctx0" brushRef="#br0" timeOffset="331625.589">21713 9701 0,'89'0'16,"-1"-17"0,-35 17-16,-18 0 0,0 35 15,-17 18 1,0-35-16,-54 52 15,36-35-15,-35 1 16,17-19-16,18 36 16,0-35-16,0 17 15,0-17 1,36 17-16,-19-17 16,-17-1-16</inkml:trace>
  <inkml:trace contextRef="#ctx0" brushRef="#br0" timeOffset="331742.0794">22190 10583 0,'17'0'16,"-34"0"0</inkml:trace>
  <inkml:trace contextRef="#ctx0" brushRef="#br0" timeOffset="407069.2808">17815 11342 0,'0'-18'47,"18"18"-16,-18 18-16,0 17 1,0-17-16,18 35 16,-18-36-16,0 1 15,17 17-15,-17-17 16,18-1-16,-1 1 16,1 0-16,35-18 15,-18 0 1,1 17-16,69-17 15,-34 0-15,-18 0 0,106 0 16,-71 0-16,0 18 16,18-18-16,88 18 15,-106-18-15,124 0 16,-106 0-16,141-18 16,-142 0-16,125-17 15,-142 17-15,88-17 16,-88 35-16,36-17 15,-54 17-15,19 0 16,-36 0-16,17 17 16,-35-17-1,1 0-15,-19 0 16,1 0-16,17 0 0,-17-17 16,-18-19-1,0 1 1,-18 17-16,18-17 0,0 17 15,-17-52-15,-1 52 16,18-17-16,-18 17 0</inkml:trace>
  <inkml:trace contextRef="#ctx0" brushRef="#br0" timeOffset="466447.671">2469 13741 0,'0'17'16,"36"-17"-1,17 0-15,0 0 0,-1 0 16,19-17-16,0 17 0,-1 0 16,89 0-16,-89 0 15,1-18-15,0 18 0,52 0 16,-88 0-16,1-18 15,-19 18-15,-34 0 32</inkml:trace>
  <inkml:trace contextRef="#ctx0" brushRef="#br0" timeOffset="466730.775">3052 13829 0,'17'53'16,"18"-18"0,-17 0-16,17 36 15,36 70-15,-53-53 16,-1-35 0,-17-18-16,0 36 15,-35 0-15,0-54 16,-36 18-1,18-17-15,0-18 0,-53 18 16,54-18-16,-19 0 16,36 0-16,-1-18 15</inkml:trace>
  <inkml:trace contextRef="#ctx0" brushRef="#br0" timeOffset="467248.2524">3845 13688 0,'-17'0'16,"-1"0"-16,-17 35 15,17-17-15,0 88 16,1-54-16,-1 72 15,18-54-15,0 54 16,18-71-16,-1 35 16,19-53-16,-19 1 15,19-1-15,-1-17 0,18 17 16,-18-35-16,0 0 16</inkml:trace>
  <inkml:trace contextRef="#ctx0" brushRef="#br0" timeOffset="467676.0006">4145 14058 0,'0'0'0,"0"18"16,-17 52-16,17-34 15,0-1-15,17 36 16,1-36-16,-1 0 15,19-17-15,-19-1 0,19 1 16,34-18-16,-35 0 16,-17 0-16,17-18 15,-35 1-15,18-1 0,-18 0 16,0 1-16,18 17 31,-1 17-15,36 1-16,-35-18 15,35 0-15,-18 0 16,18-18-16,-35 1 16,17-18-1,-35 17-15,0-53 16,-18 54-16,-17-36 16,0 35-16,17 0 15,0 18-15,1 0 0,-1 0 16,18 18-1,35 0-15</inkml:trace>
  <inkml:trace contextRef="#ctx0" brushRef="#br0" timeOffset="467853.4666">4957 14376 0,'0'17'0,"0"19"15,0-1-15,-18-17 16,18 17-16,-18-18 16,18 1-16,-17-18 0,17 18 15,0-1 1</inkml:trace>
  <inkml:trace contextRef="#ctx0" brushRef="#br0" timeOffset="468315.328">5274 13653 0,'0'52'15,"18"37"1,-1-36-16,1 52 16,0-52-16,-1 0 0,1 0 15,-18 35 1,0-52-16,0-1 16,-18-17-1,1-18-15,17-36 16,17 19-16,19-19 15,16 19 1,1-1-16,0 36 16,-35-1-16,0 19 15,-36-1 1,18-17-16,-53 34 16,35-34-16,-52 0 15,52-1-15,1-17 16,-1 0-16,36 0 15,17-35 1</inkml:trace>
  <inkml:trace contextRef="#ctx0" brushRef="#br0" timeOffset="468597.9634">5627 13564 0,'17'-17'16,"36"17"-16,18 35 16,-18 0-16,53 53 15,-53-17-15,52 52 16,-69-70-16,-1 18 15,18 70-15,-35-70 16,-18-1-16,0 71 16,-53-35-1,35-53-15,-17-18 0</inkml:trace>
  <inkml:trace contextRef="#ctx0" brushRef="#br0" timeOffset="475455.0861">19614 4498 0,'18'-18'16,"0"18"0,-18-17-16,17 17 15,-17-18 1,0 0 0,0 1-1,0-1 1,0 0-16,-17 18 15,17-17-15,-18 17 16,-35 0-16,0 17 16,-35 19-16,35-19 15,-53 36 1,36-17-16,-18 34 16,35-35-16,-36 71 15,54-35-15,-18 70 16,18-71-16,17 89 15,1-88-15,34 88 16,-17-71-16,36-18 16,-19 1-16,19-1 0,-19 1 15,54 52 1,-18-70-16,-18-17 0,0 17 0,0-18 16,18 0-16,36 0 15,-54 1-15,0-36 16,0 17-16,36 1 15,-53 0-15,17-18 0,-17 35 16,-1-35 0,-17 17-16</inkml:trace>
  <inkml:trace contextRef="#ctx0" brushRef="#br0" timeOffset="479497.8724">10231 13564 0,'0'18'15,"0"0"1,17 17-1,-17 18-15,0-18 16,0 36 0,0-18-16,18 17 0,-18-52 15,17 35-15,1-36 16,0-17-16,-1 0 16,1 0-16,0-35 15,-1 17-15,-17 1 16,18-1-16,-18 0 0,18 18 15,-1 0 1,1 36 0,35-1-16,-36-17 15,1-1-15,35 1 16,-35-18-16,17 0 0,-17 0 16,34-18-1,-34 1-15,0-1 0,-1-35 16,-17 18-1,-17 0-15,17 17 0,-18-17 16,-17-1-16,35 19 16,-18-1-16,1 18 15,34 0 1,1 0-16,-1 0 16</inkml:trace>
  <inkml:trace contextRef="#ctx0" brushRef="#br0" timeOffset="479794.456">11060 13635 0,'0'0'0,"0"-18"16,17 18 15,1 0-15,0 36-16,-18-19 15</inkml:trace>
  <inkml:trace contextRef="#ctx0" brushRef="#br0" timeOffset="479914.8875">11095 13899 0,'18'0'31,"-1"0"-15,1-17-1</inkml:trace>
  <inkml:trace contextRef="#ctx0" brushRef="#br0" timeOffset="480137.6781">11395 13688 0,'35'0'16,"18"0"-1,-35 0-15,70 0 16,-53 17 0,0 1-16</inkml:trace>
  <inkml:trace contextRef="#ctx0" brushRef="#br0" timeOffset="480260.0164">11483 13899 0,'18'18'15,"17"-18"1,0 0-16,-17 0 0,70 0 16,-53 0-16,-17 0 15</inkml:trace>
  <inkml:trace contextRef="#ctx0" brushRef="#br0" timeOffset="481510.9179">12241 13617 0,'0'-17'16,"0"-1"0,0 36-1,0 17 1,0 0 0,0 0-16,0 18 15,0-17-15,0-1 0,18 18 16,0-18-16,-1 0 15,1-17-15,0-18 16,-1 0 0,1-18-16,-18 1 15,18-1-15,-1 18 16,1 0-16,-1 18 16,19 17-16,-1-17 15,18-1 1,-18 1-16,18-18 15,-35-18-15,17-17 16,-35 0-16,0-36 16,0 36-16,-18 0 0,-17-36 15,17 36 1,1 17-16,-1 1 16</inkml:trace>
  <inkml:trace contextRef="#ctx0" brushRef="#br0" timeOffset="481739.7235">13106 13794 0,'53'0'16,"17"0"-1,-17 0-15,-18 0 16</inkml:trace>
  <inkml:trace contextRef="#ctx0" brushRef="#br0" timeOffset="482578.6472">14252 13547 0,'18'17'15,"-18"36"1,18-17-16,-18-1 16,0 0-16,-18 36 15,0-18-15,1-36 0,-36 54 16,-18-36-1,36-35-15,0 18 0,-1-18 16,-34-36 0,52 19-16,0-36 15,18 35-15,0-17 0,53 0 16,-17 17-16,52 18 16,-53 18-16,53 35 15,-52-36-15,17 71 16,-36-52-1,18 17-15,-35-18 16,0-18-16,0 1 16</inkml:trace>
  <inkml:trace contextRef="#ctx0" brushRef="#br0" timeOffset="483881.9986">15205 13370 0,'-18'0'16,"0"-17"-1,1 17-15,-1 0 0,1-18 16,-19 18 0,19 18-1,-1-1-15,0 19 16,1 16-16,17-34 15,0 0-15,17 35 16,19-36-16,-19-17 16,1 0-16,17 0 15,0-35 1,-35 17-16,18-35 16,-18-17-1,0 35-15,0-1 0,0 1 16,0-18-16,-18-53 15,18 53-15,-17-52 16,-1 69-16,-17-34 16,35 52-16,-18 18 15,18 18 1,0 35-16,0 35 16,18-35-1,0 35-15,17-35 16,-18-18-16,1 18 0,0-18 15,35 18-15,-36-35 16,36 17 0,-35-17-16,17-18 15,-17 0-15</inkml:trace>
  <inkml:trace contextRef="#ctx0" brushRef="#br0" timeOffset="484921.1859">15875 12912 0,'-18'-18'15,"18"0"-15,18 36 32,17 35-17,-17-18-15,17 18 16,-17-18-16,35 89 15,-18-18 1,-17-53-16,-18 17 16,0-35-16,-36 18 15,19-53-15,-36 18 16,35-18-16,-52-18 16,34 1-16,-34-1 15,52 0-15,1 1 16,17-1-16,0 1 15</inkml:trace>
  <inkml:trace contextRef="#ctx0" brushRef="#br0" timeOffset="485297.9504">16245 12947 0,'-17'0'16,"-1"18"0,18 35-16,-17-36 15,17 36-15,0 35 16,0-35-16,17 35 16,-17-52-16,35 34 15,-17-35-15,0-17 16,17 17-16,-17-35 15,-1 0-15</inkml:trace>
  <inkml:trace contextRef="#ctx0" brushRef="#br0" timeOffset="485705.3372">16457 13264 0,'0'36'16,"0"17"-16,0-18 16,0 18-1,35 0-15,-17-36 16,17-17-16,-17 0 16,17-17-1,-35-1-15,18 0 16,-1 1-16,-17-1 15,18 18-15,-18 18 16,18 17 0,-1-17-16,-17-1 15,18 1-15,17 0 16,-17-18-16,0 0 16,-1 0-16,-17-36 15,0 19-15,0-36 16,-17 35-16,-1-35 15,0 36-15,1-19 16,-1 19 0</inkml:trace>
  <inkml:trace contextRef="#ctx0" brushRef="#br0" timeOffset="485944.324">16986 13458 0,'0'18'16,"0"0"-1,-17 17 1,-1-17-16,0-18 0,-17 35 15,17-35-15,1 18 16,-1-1-16</inkml:trace>
  <inkml:trace contextRef="#ctx0" brushRef="#br0" timeOffset="486566.2889">17110 13000 0,'0'0'0,"0"35"0,0 36 16,17-36-16,-17 53 15,18 0 1,-18-52-16,0-1 16,0-17-16,0 17 0,0-53 31,0-35-16,18 18-15,17-18 16,-17 35-16,17 18 0,0 0 16,-17 0-16,-1 18 15,19 17 1,-36-17-16,0 17 0,0 1 16,-18-19-16,0 1 15,-35-1-15,36-17 16,-1 18-16,-17-36 15,17 1 1,18-1-16</inkml:trace>
  <inkml:trace contextRef="#ctx0" brushRef="#br0" timeOffset="486799.4789">17410 12947 0,'53'71'15,"-1"17"1,-16-35-16,-1 52 16,-17-69-16,-18 17 15,0-18-15,0 0 0,0 0 0,-36 18 16,19-35-1,-19 0-15,19-1 0</inkml:trace>
  <inkml:trace contextRef="#ctx0" brushRef="#br0" timeOffset="487439.3531">14923 13847 0,'-18'0'0,"36"17"31,34-17-16,1 18-15,18-1 16,105-17-16,-70 0 16,18 0-16,17 0 0,17 0 15,178 0-15,-160 0 16,0 0-16,1-17 0,158 17 16,-71-18-1,-158 18-15,-35 0 16,17 18-16,-70-18 15,-18 17-15,-71 19 16</inkml:trace>
  <inkml:trace contextRef="#ctx0" brushRef="#br0" timeOffset="488417.2474">15646 14288 0,'-18'0'16,"0"0"-16,1-18 0,-36 18 15,-18 18 1,54-1-16,-19 1 0,1 17 16,-18 18-16,36-18 15,-1 1-15,18-19 16,0 18-16,35 1 16,0-19-16,-17 1 0,17-18 15,54 0-15,-54 0 16,0-18-16,0-17 15,-17 17-15,0-17 0,-1 18 0,1-54 16,-18 36-16,-18-53 16,1 52-1,-19-52-15,19 53 16,-36-53-16,35 52 16,-17-17-1,17 18-15,1 17 0,17 36 16,0 35-1,0-18-15,17 1 16,1 16-16,35 37 16,-35-36-16,17 0 0,18 17 15,17 1 1,-52-54-16,17 19 16,-17-19-16,17 1 15,-17-1-15,-1-17 16,1-17-16</inkml:trace>
  <inkml:trace contextRef="#ctx0" brushRef="#br0" timeOffset="489113.948">16087 14235 0,'17'-18'15,"-17"0"-15,0 36 16,0 17 0,0 1-1,0-19-15,0 54 16,0-54-16,18 19 0,-18-19 16,18 1-16,-1 17 15,1-17-15,0-18 0,-1 0 16,1 0-16,-1-18 15,1 1-15,-18-1 16,0 0-16,18 18 16,-1 18 15,19 17-31,-19-17 16,19 17-16,-1-35 15,18 0 1,-36 0-16,19 0 15,-19-18-15,-17 1 0,0-18 16,0-1-16,-35-17 16,17 18-16,-35 0 15,36 0-15,-36 17 16,35 0-16</inkml:trace>
  <inkml:trace contextRef="#ctx0" brushRef="#br0" timeOffset="491520.8299">10689 15893 0,'0'-18'15,"-17"18"1,17 18 0,17 52-1,1 54 1,-1-36-16,-17 71 15,0-89-15,0 54 16,0-89-16,0 18 16,-17-53-1,17-18-15,0-35 16,0 18-16,17 0 16,36-36-16,-17 54 15,-1-1-15,0 18 0,36 35 16,-36-17-1,0 52-15,-35-34 16,0 17-16,-17-36 16,-36 18-16,17-17 15,-52-18-15,71 0 16,-36-18 0,35 1-16,18-36 15,18 35-15</inkml:trace>
  <inkml:trace contextRef="#ctx0" brushRef="#br0" timeOffset="491654.8683">11289 16228 0,'0'17'31</inkml:trace>
  <inkml:trace contextRef="#ctx0" brushRef="#br0" timeOffset="491788.9422">11359 16492 0,'0'18'16,"0"-36"-1,18 18 1</inkml:trace>
  <inkml:trace contextRef="#ctx0" brushRef="#br0" timeOffset="492171.4012">11836 16263 0,'35'0'32,"-17"0"-32,17 0 0,-17 0 15,17 0-15,18-18 16,-36 18-16,1 0 15,-18 18-15</inkml:trace>
  <inkml:trace contextRef="#ctx0" brushRef="#br0" timeOffset="492305.8476">11836 16457 0,'35'35'15,"18"-35"1,35 0-16,-35-17 15,18-1-15,-54 0 16</inkml:trace>
  <inkml:trace contextRef="#ctx0" brushRef="#br0" timeOffset="492973.9899">12594 15910 0,'18'106'16,"-1"-53"-16,19 71 16,-19-36-1,-17-35-15,0-36 0,18 19 16,-18-19-1,0-34-15,-18 17 16,18-36-16,18-17 16,-18 18-16,35 17 0,-17 18 15,17 0-15,36 18 16,-36 0-16,0 17 0,-17 0 16,17 36-1,-35-18-15,0-18 16,-53 0-16,18-17 15,-36 0-15,19-18 16,16 0-16,1 0 0,17-18 16,-17 0-1,35 1-15,18-1 16</inkml:trace>
  <inkml:trace contextRef="#ctx0" brushRef="#br0" timeOffset="493150.9727">13264 16316 0,'36'0'0,"-1"0"0,0 0 16,71 0 0,-18-18-16,-52 18 15,17 0-15</inkml:trace>
  <inkml:trace contextRef="#ctx0" brushRef="#br0" timeOffset="493979.0103">14517 16175 0,'0'35'16,"-18"53"-1,18 1 1,-17-54-16,-19 53 15,1-53-15,17 1 0,1-19 16,-19 1-16,-16 17 16,16-35-16,19 0 0,-1-18 15,0 1-15,1-1 0,17-52 16,17 52 0,19-35-16,-1 35 15,18 1-15,-18 17 16,36 35-16,-36-17 15,35 52-15,-34-34 16,34 34 0,-52-52-16,35 17 15,-53-17-15,17-18 16</inkml:trace>
  <inkml:trace contextRef="#ctx0" brushRef="#br0" timeOffset="495826.3357">15646 16104 0,'-18'0'16,"0"0"0,1 0-16,-1 0 15,1 0-15,-1 0 0,-17 36 16,35-19-16,-36 19 15,36-19-15,-17 36 16,17-18-16,17 1 16,1-1-16,35-17 15,-35-18 1,52-18-16,-35 0 16,18-52-16,-35 34 15,0-52 1,-18 35-16,0-35 15,-18 53-15,0-18 16,1 0-16,-1 0 0,-35-35 16,35 53-16,-17-1 15,18 36-15,-19 18 16,36 0-16,0 87 16,18-52-16,17 71 15,0-71-15,36 53 16,-18-71-16,35 18 15,-35-18-15,0-17 16,-18-18-16,-17 0 16</inkml:trace>
  <inkml:trace contextRef="#ctx0" brushRef="#br0" timeOffset="496621.2081">16104 15752 0,'-17'-18'16,"34"18"15,36 0-15,-17 18-16,16-18 0,-16 0 15,17 0-15,52-18 16,-52 18-16,-35 0 0,17-18 16,-17 18-16,-18-17 15,-18 17 1,-17 0-16,17 17 0,-17-17 16</inkml:trace>
  <inkml:trace contextRef="#ctx0" brushRef="#br0" timeOffset="496810.2879">16369 15840 0,'0'0'16,"0"35"-16,0 0 0,35 53 15,-17-52-15,-1 17 16,1-36-16,35 36 16,-35-35-16,-1 0 15,-17-1-15,-35-17 16,17 18-16,-35-18 16,18 0-16,-35-18 15,34 18-15,1 0 16,0 0-16,17 0 0,1 18 15,34-18 1</inkml:trace>
  <inkml:trace contextRef="#ctx0" brushRef="#br0" timeOffset="497088.1004">16739 15769 0,'-17'35'32,"17"-17"-32,-18 53 15,18-36-15,0 53 16,0-35-16,18-18 0,-18 1 15,17-1-15,1 18 16,0-18-16,-1-17 16,1-18-16,0 17 0,-1-17 15</inkml:trace>
  <inkml:trace contextRef="#ctx0" brushRef="#br0" timeOffset="497488.7369">16933 16051 0,'0'36'15,"-17"-19"-15,17 19 0,17-1 16,-17 0-16,36-17 16,-1-1-16,-17-17 15,17 0-15,-18-17 16,19-1-1,-36 1-15,17 17 16,-17 17 15,36 18-15,-19-17-16,36 0 16,-35-18-16,17 0 15,-17 0 1,-1-18-16,1-17 15,-18 17-15,0-17 0,-18-18 16,18 35-16,-17-17 16,-1 17-1,0 18-15,18 36 16</inkml:trace>
  <inkml:trace contextRef="#ctx0" brushRef="#br0" timeOffset="497673.1619">17515 16228 0,'0'35'16,"-17"-17"0,17-1-16,-18 19 15,1-19-15,-1-17 16</inkml:trace>
  <inkml:trace contextRef="#ctx0" brushRef="#br0" timeOffset="498050.536">17674 15963 0,'18'88'15,"-18"-52"-15,0 34 16,17-52-16,-17 0 16,0-1-1,18-17-15,0-17 16,-1-19-1,1 19-15,35-1 16,-35 18-16,-1 0 16,1 0-16,-1 18 0,1 17 15,-18-17-15,-18-1 16,18 1-16,-35-1 16,18-17-16,-36 0 15,35 0-15,0-17 16,18-1-1</inkml:trace>
  <inkml:trace contextRef="#ctx0" brushRef="#br0" timeOffset="498266.7955">18062 15822 0,'53'71'16,"0"-1"-16,-35-17 15,17 18-15,-35-36 16,0 0-16,0-17 0,-18 0 16,1 17-16,-1-35 0,0 17 15,-17-17-15</inkml:trace>
  <inkml:trace contextRef="#ctx0" brushRef="#br0" timeOffset="498889.1973">15699 12947 0,'0'-18'16,"35"18"-1,0-17-15,53-19 16,-52 19-16,52-1 16,-35 18-1,-36 0-15</inkml:trace>
  <inkml:trace contextRef="#ctx0" brushRef="#br0" timeOffset="499701.953">15416 16598 0,'53'0'15,"-17"-17"-15,17 17 0,17-18 16,18 18-16,0 0 0,36 0 16,123 0-16,-124 0 15,177 18-15,-141-18 16,141 0 0,-141 0-16,105-18 15,-158 0-15,35 18 16,-106-17-16,1 17 15,-54 0 1,-35 17 0,35 1-16</inkml:trace>
  <inkml:trace contextRef="#ctx0" brushRef="#br0" timeOffset="500257.9635">15928 16969 0,'-53'17'15,"35"1"-15,1 17 16,-36 18-16,35-18 0,18-17 16,-17 35-16,34-35 15,18 17 1,-17-35-16,17 0 0,-17 0 15,53-18-15,-54 1 16,36-54-16,-35 36 16,-1-36-1,1 36-15,-18 0 0,-18-1 0,1 1 16,-1-35 0,0 34-16,-17-34 15,18 52-15,-19 0 16,36 54-1,0 52 1,18-35-16,17 53 16,0-71-16,1 18 0,34 17 15,-34-52-15,-1 0 16,35 17 0,-34-35-16,-1 0 0,-17 0 15</inkml:trace>
  <inkml:trace contextRef="#ctx0" brushRef="#br0" timeOffset="500691.575">16633 16863 0,'0'35'0,"0"36"15,0-18-15,36 17 16,-36-35-16,17-17 16,1 17-1,0-35 1,-1-35-1,-17 17-15,36-17 16,-19 17-16,1 18 0,0 0 0,34 0 16,-16 18-1,-19 17-15,-17-17 0,0 0 16,0 35-16,-17-36 16,-1 1-16,-17-1 0,17-17 15,-52 0 1,34-17-16,1 17 0,0-18 15,17-17-15,0 17 0,1-35 16,17 36-16</inkml:trace>
  <inkml:trace contextRef="#ctx0" brushRef="#br0" timeOffset="501337.0219">17674 16545 0,'18'0'15,"35"18"1,0-18-16,-18 0 0,88-18 15,-70 18 1,0-17-16,18 17 16,-54 0-16,1 17 15</inkml:trace>
  <inkml:trace contextRef="#ctx0" brushRef="#br0" timeOffset="504179.4399">4392 12206 0,'88'18'16,"-52"-18"-16,16 0 15,1 17-15,36-17 16,-36 0-16,-1 0 16,1 0-16,0 0 0,0 0 0,53 0 15,-53 0-15,17 0 16,1 0-16,88-17 16,-71 17-16,88-18 15,-70 18-15,88 0 16,-88 0-16,106 0 15,-106 0-15,105 18 16,-87-18-16,123 0 16,-124 0-16,142-18 15,-142 18-15,159-18 16,-140 18 0,140-17-16,-141 17 15,123 17 1,-122-17-16,140 18 0,-141-18 15,141 0 1,-123 0-16,0 0 0,-1 0 16,-17 0-16,177 0 15,-159 0-15,-1 0 0,160-18 16,-1 18 0,-158 0-16,-18 0 0,18 0 15,159 0 1,-160 0-16,177 0 15,-176 0-15,18-17 0,158 17 16,-159-18-16,177 1 16,-194 17-16,176-18 15,-159 18 1,159-18-16,-176 18 16,159 0-16,-160 0 15,177 0-15,-158-17 16,158 17-1,-176 0-15,176-18 16,-176 18-16,158 0 16,-176 0-16,159 0 15,-141 18-15,141-18 16,-142 17-16,160-17 16,-159 0-16,158 18 15,-158-18-15,158 18 16,-175-18-16,140 17 15,-123 1-15,140-1 16,-157 1-16,175 0 16,-158-18-16,176 17 15,-159 1 1,177-18-16,-177 18 16,195-18-16,-177 0 15,176 17-15,-193-17 16,211 18-1,-194-18-15,194 18 16,-194-18-16,194 0 16,-194 17-16,194-17 15,-194 18-15,212-18 16,-212 0-16,159 0 16,-177 0-16,124 0 15,-159 18-15,71-18 16,-124 0-16,35 17 15,-87-17-15</inkml:trace>
  <inkml:trace contextRef="#ctx0" brushRef="#br2" timeOffset="540720.7294">20320 12912 0,'-35'0'0,"17"-18"16,18 0-16,-18-17 15,18 17-15,-17 18 16,17-35-1,0 18-15,35-1 16,0 18 0,1 0-16,69 18 0,-52 17 15,53 0 1,-35 0-16,-18 1 16,-18-1-16,0 0 0,18 53 15,-35-35-15,-36 53 16,18-71-16,-35 1 0,-18 17 15,18-36 1,-1 1-16,1-18 0,0 0 16,0 0-16,-1-18 0,1-17 15,17 0-15,18-18 16,0 35-16,36-35 16,-1 53-16,18 0 15,-18 18-15,18 0 16,-18-1-1,1 36-15,-19-35 16,1-1-16,0 1 16,-18 0-16,-18-18 15</inkml:trace>
  <inkml:trace contextRef="#ctx0" brushRef="#br2" timeOffset="542929.0769">14640 12771 0,'18'17'16,"-18"1"-16,0 35 16,0-36-16,0 54 15,18-18-15,-1 35 16,-17-35-16,18 70 15,-18-70-15,17 88 16,-17-52-16,18 69 16,-18-69-16,-18 69 15,18-87-15,0-1 16,0-17-16,0 53 16,0-70-16,0 16 15,0-16-15,0 52 16,18-18-16,-18-34 15,18-1-15,-1-17 16,19 17-16,-19-17 16,36-1-1,-35-17-15,52 18 16,-34-18-16,34 17 16,-17-17-16,53 0 15,-35 0-15,52 0 16,-52 18-16,87-18 15,-69 0-15,69 18 16,-70-1-16,89-17 16,-107 0-16,107 0 15,-89 0-15,106 0 16,-88 0-16,123 0 16,-123 0-16,106 18 15,-124-18 1,106 0-16,-106 0 15,71-18 1,-71 18-16,-35-17 0,70-1 16,-52-17-1,-53 17-15,-1-17 16,-17 0-16,0-18 16,-17 17-16,-1-34 15,0 17-15,1-35 16,17 35-16,0-71 15,0 71-15,0-88 16,17 71-16,-17-89 16,0 89-16,18-72 15,-18 54-15,18-53 16,-18 71-16,17-54 16,-17 71-1,0-17-15,0 17 16,-17-18-16,17 36 15,-36-36 1,19 36-16,-19-36 16,1 54-16,-53-36 15,53 35-15,-71 1 16,53 17-16,-71 17 16,54-17-16,-89 18 15,89-18-15,-107 0 16,89 0-16,-88 0 15,70 0-15,-124 0 16,125 0-16,-142 0 16,123 0-16,-123 18 15,141-18-15,-123 17 16,123-17-16,-105 18 16,122-18-1,-52 0-15,71 0 16,-1 17-16,54-17 15</inkml:trace>
  <inkml:trace contextRef="#ctx0" brushRef="#br2" timeOffset="544329.8679">21184 12859 0,'36'0'0,"17"0"16,-18 0-16,0-18 0,71 18 15,-53 0-15,70-18 16,-105 18 0,17 0-16,-17 0 15,-36-17 1,-35-1 0,36 18-16,-19 0 15,1 0-15,-18 0 16,36 0-16,17 35 0,0 1 15,35 34 1,0-34-16,36 52 16,-36-35-16,35 17 15,-34-34-15,-1 16 16,-35-34-16,-18 17 16,1-17-16,-19-18 15,-52 0-15,53 0 16,-18 0-16,-35-18 15,53 18-15,-1 0 0,19 0 16,-1-17-16,36 17 16,-1 0-16</inkml:trace>
  <inkml:trace contextRef="#ctx0" brushRef="#br2" timeOffset="544731.3084">22084 12753 0,'-18'18'16,"1"17"-16,17 0 15,-36 36-15,36-18 16,-17-18-16,17 18 15,-18 0-15,18 35 0,18-35 16,17 17 0,-17-52-16,35 17 15,-36-17-15,36-18 16</inkml:trace>
  <inkml:trace contextRef="#ctx0" brushRef="#br2" timeOffset="545114.8907">22278 13141 0,'0'35'16,"0"-17"-16,-18 17 16,18 18-1,18-18-15,-18-17 0,18 0 0,-1-1 16,1-17-16,-1 0 15,19 0-15,-19-17 16,1-1 0,0 0-16,-18 1 0,17 17 15,1 0 1,0 17 0,-1 1-16,36 0 15,-35-18-15,-1 0 16,1 0-16,0-18 15,-18 0-15,0-35 16,-18 36-16,0-1 16,1 1-16,-1-1 15,1 0-15,-1 18 16,18 18-16</inkml:trace>
  <inkml:trace contextRef="#ctx0" brushRef="#br2" timeOffset="545294.3748">22878 13300 0,'0'17'0,"0"1"16,-18-18-16,0 35 15,1-35-15,-1 18 16,0 0-16,18-1 15</inkml:trace>
  <inkml:trace contextRef="#ctx0" brushRef="#br2" timeOffset="545676.2924">23072 12894 0,'-18'71'15,"18"34"-15,0-69 16,18 70-16,-18-36 16,17-35-16,-17-17 15,18-18-15,0-18 16,17-17-1,0 17-15,18-17 16,-35 35-16,17 0 16,-17 18-16,17 17 15,-35-17 1,-18 17-16,1-17 16,-36-18-16,35 17 15,-35-17-15,18-17 16,17 17-1,1 0-15,-1-18 0</inkml:trace>
  <inkml:trace contextRef="#ctx0" brushRef="#br2" timeOffset="545893.3306">23354 12806 0,'53'53'16,"17"17"0,-17 36-16,-17-71 15,-1 71 1,-35-70-16,0 52 0,0-71 16,-53 36-16,35-35 15,-17 0-15</inkml:trace>
  <inkml:trace contextRef="#ctx0" brushRef="#br2" timeOffset="546589.9199">20179 13758 0,'-18'0'16,"1"0"0,17 18 15,17-18-16,19 0 1,-1 0-16,0 0 16,71-18-16,-18 18 15,-17 0-15,140 0 16,-87 0-16,35-17 16,193-1-16,-140 18 15,229-18 1,-18 1-16,-229 17 0,0 0 15,-35-18-15,106 18 16,-177 0-16,-18 0 16,1 0-16,-53 0 15</inkml:trace>
  <inkml:trace contextRef="#ctx0" brushRef="#br2" timeOffset="547249.4849">21043 14005 0,'0'-17'15,"18"17"1,52 17-16,-17-17 0,36 53 15,-1 0 1,-35 0-16,-36-18 16,19 71-16,-36-18 15,-53 1 1,35-72-16,-53 18 16,36-17-16,-18-18 15,18 0-15,-18-35 16,53 17-16,0-35 15,18 18-15,52 0 16,-34 17-16,69 0 16,-52 18-16,35 36 15,-52-19-15,34 19 16,-52-19-16,17 19 16</inkml:trace>
  <inkml:trace contextRef="#ctx0" brushRef="#br2" timeOffset="547684.1755">21943 14217 0,'0'0'0,"-18"18"0,1 35 15,-1-18-15,18-18 16,0 19-16,18 34 16,-18-52-16,17 0 0,18 17 15,-17-35 1,35 0 0,-18 0-16,1-18 15,-19 1-15,1-1 0,-1 0 0,1 18 16,0-17-16,-1 17 15,1 17 1,-18 19-16,18-1 16,17 0-16,-17-17 15,34-1-15,-16-17 16,-19 0-16,1 0 16,-18-17-16,18-19 15,-18 1-15,0-35 16,-18 34-16,-17-34 15,17 52-15,-35-17 16</inkml:trace>
  <inkml:trace contextRef="#ctx0" brushRef="#br2" timeOffset="553028.5175">26617 12982 0,'0'-17'47,"-18"17"-32,1 0 1,-1 0 15,1 0-15,17-18-1,0 0-15,0 1 16,0-1-16,0-17 31,0 17-15,17 18-16,-17-18 15,18 18-15,17-17 16,-17-1-16,17 18 0,-17-17 16,17 17-16,18-18 15,-18 18-15,18 18 16,-18-18-16,1 35 16,52 18-16,-53-36 15,0 19-15,-17-1 0,17-17 16,1 52-16,-36-35 15,17 54 1,-17-54-16,-17 53 16,-1-53-16,0 1 0,-35 17 15,36-18-15,-19-35 16,-69 35 0,52-53-1,17 18-15,1-17 0,-18-36 16,36 0-1,17 0 1,52 0-16,37 18 16,-54 35-1,36 18-15,-36-1 16,35 36-16,-52-35 16,35 17-16,-53-17 15,0-1 1,0 1-16</inkml:trace>
  <inkml:trace contextRef="#ctx0" brushRef="#br2" timeOffset="579422.3306">20179 14923 0,'-18'0'0,"1"0"15,34 0 32,-17 17-31,18-17-16,0 18 15,17-1-15,-18-17 16,54 18-16,-36-18 16,36 0-1,-36 0-15,53 18 16,-35-18-16,53-18 15,-35 18-15,52-18 16,-52 1-16,-1 17 0,71 0 16,18 0-1,-88 0-15,-1 0 16,89 17-16,-71 1 16,89-18-16,-72 0 15,-16 18-15,-1-18 0,18 0 16,-18 17-16,106 1 15,-88-18-15,-18 18 16,18-18-16,-1 0 0,90 0 16,-90 0-16,-16 0 15,69 0-15,-70 0 16,-17 0-16,53 0 16,-36 0-1,-53 0-15,-17 0 0,-1 0 0,1 0 16,-36 17-1,1-17-15</inkml:trace>
  <inkml:trace contextRef="#ctx0" brushRef="#br2" timeOffset="589553.7885">22578 14728 0,'17'0'31,"-17"-17"-15,18 17-16,0 0 15,-1 0 1,1 17 0,17 1-16,1 0 15,16 17-15,-16-17 16,52-1 0,-35 1-16,35-18 15,-53 0-15,36 0 16,-36 0-16,-17 0 15,-1-18-15,1 18 0,-18-17 16</inkml:trace>
  <inkml:trace contextRef="#ctx0" brushRef="#br2" timeOffset="589987.6616">22525 14887 0,'-18'0'31,"18"-17"0,0-1-31,0 0 16,0 1-16,0-1 0,0 0 16,-17-17-1,17 17-15,0 1 16,17 17-1,36 0 1,0 0 0,-18 0-16,54-18 0,-54 18 15,0-17-15,18 17 16,-35 0-16</inkml:trace>
  <inkml:trace contextRef="#ctx0" brushRef="#br2" timeOffset="653697.4551">22543 12665 0,'0'17'94,"0"-34"-1,17-19-93,1 19 16,17-54-16,-17 36 16,-1 0-16,1-18 0,17 0 15,1 0-15,-19 0 16,18 0-16,18-53 16,-35 53-16,0 18 0,-1 0 15,1 0-15,0-18 16,-18 35-16,-18 18 31,0 18-15</inkml:trace>
  <inkml:trace contextRef="#ctx0" brushRef="#br2" timeOffset="654133.053">22419 12453 0,'0'18'31,"18"35"-15,-18-36-1,0 19-15,0-1 0,0 53 16,0-53-16,0 1 15,0-1-15,0-18 0,0 1 16,17-18-16,19 0 16,17-53-1,-18 36-15,0-19 16,36-17-16,-36 18 16,0 0-16</inkml:trace>
  <inkml:trace contextRef="#ctx0" brushRef="#br2" timeOffset="654553.4855">23266 12647 0,'0'-18'31,"17"-17"-15,19 18 0,-1-54-16,0 18 15,53-70 1,-35 34-16,35-69 0,-35 87 16,0-35-1,-35 71-15,0 0 16,-36 35-1,0 35-15</inkml:trace>
  <inkml:trace contextRef="#ctx0" brushRef="#br2" timeOffset="654922.7569">23230 12312 0,'0'18'15,"0"17"1,0 0-1,0 0-15,0 1 0,0 34 16,0-52 0,18 17-16,-18 0 15,0-17-15,18 0 0,-1-1 16,1-17-16,0 0 0,-1 0 16,19 0-16,34-35 15,-35 17-15,1 1 0,17-1 16,17-17-1,-52 35-15</inkml:trace>
  <inkml:trace contextRef="#ctx0" brushRef="#br2" timeOffset="656133.74">15187 12718 0,'0'0'0</inkml:trace>
  <inkml:trace contextRef="#ctx0" brushRef="#br2" timeOffset="656594.7289">15187 12718 0,'18'-36'0,"-36"72"0,36-89 16,-36 53 0,0 0-16,1 0 15,-18-18 1,17 18-16,0 0 16,-17 0-16,17 18 0,-52-18 15,35 17-15,-36 1 16,36 17-16,-18 18 15,17-18-15,-34 54 16,35-54-16,-1 71 16,36-53-16,-17 53 15,34-54-15,19 54 16,-19-53-16,71 53 16,-52-53-16,70 18 15,-53-36 1,-1 0-16,37-17 15,16-18 1,-52 0-16,36-53 16,-54 18-16,0-1 0,36-70 15,-54 53-15,1-52 16,0 52-16,-18-88 16,0 88-1,-18-18-15,0 18 0,-35-35 16,18 35-16,-53-17 15,53 52-15,-54-35 16,37 35-16,16 18 16,-17-17-16,0 34 15,18 19-15</inkml:trace>
  <inkml:trace contextRef="#ctx0" brushRef="#br2" timeOffset="657968.0735">27129 12647 0,'0'-18'15,"0"1"1,-18 17 0,18-18 15,-18 18-31,1 0 15,17-17-15,-36 17 16,19-18-16,-1 18 0,-17-18 16,0 18-16,-18-17 15,17 17-15,-17 0 0,18-18 16,-71 36 0,1-1-16,52 1 15,0 0-15,-53 17 16,53 0-16,18-17 0,-18 17 15,-18 36 1,36-36-16,-18 35 16,35-17-16,18 0 0,-17 0 15,17 0-15,17 53 16,19-53-16,34 70 16,-35-87-16,89 52 15,-71-53-15,88 18 16,-53-35-16,71 17 15,-89-35-15,89 0 16,-88 0-16,-1 0 16,1-18-16,-1 1 0,-17-19 15,18 1-15,17-36 16,-70 19-16,-1-1 16,19-71-16,-36 54 15,-36-71-15,1 70 16,-53-88-16,17 106 15,-52-35-15,52 70 16,-34 1 0,52 34-16,0 1 15,0 17-15,0 1 0</inkml:trace>
  <inkml:trace contextRef="#ctx0" brushRef="#br2" timeOffset="658786.4607">28875 12665 0,'0'17'15,"0"1"-15,18 0 16,-18 17-16,17-17 0,1 34 16,17-16-1,-17-36-15,-1 0 16,1 0-16</inkml:trace>
  <inkml:trace contextRef="#ctx0" brushRef="#br2" timeOffset="658919.0658">28981 12647 0,'17'35'16,"-17"-17"-1,36 17-15,-36 1 16,35-1-1,-17-35-15</inkml:trace>
  <inkml:trace contextRef="#ctx0" brushRef="#br2" timeOffset="659297.5534">29228 13264 0,'17'53'15,"1"53"1,0-53-16,-18-18 0,17 1 16,-17-19-16,0 1 0,-17-53 31,-19-36-31,19 36 16,-1-18-16,0-71 15,1-34-15,34 87 16,54-17-16,-36 53 15,71-1 1,-71 36-16,54 36 16,-54-19-16,0 54 15,-17-53-15,-36 52 16,0-35-16,1-17 16,-18 0-16,-1-1 0,-34 1 15,34-18-15,-17 0 16,53-18-1</inkml:trace>
  <inkml:trace contextRef="#ctx0" brushRef="#br2" timeOffset="659728.2571">29810 13000 0,'-18'0'31,"-17"35"-16,17 0-15,-17 1 0,17 34 16,18-34 0,18-1-16,0-18 15,-1 1-15,36-18 16,-18 0-16,18-53 16,-35 36-16,0-36 15,-18 35-15,17-35 16,-17 35-16,-17 18 15,17 18 1,17 17 0,1-17-1,-1 0-15,1-1 0,0-17 16,-1 0-16,19 18 16,-36-36-16,17 18 15,-17-17-15,0-19 16,0 19-16,0-1 0,0-17 15,0 17-15,18 18 32,17 0-32,-17 18 15,0-18 1</inkml:trace>
  <inkml:trace contextRef="#ctx0" brushRef="#br2" timeOffset="660071.2833">30233 13018 0,'18'0'31,"17"0"-31,36 0 16,-54 0-16,1 0 15,-1 0-15,1-18 16,0 18-16,-18-18 16</inkml:trace>
  <inkml:trace contextRef="#ctx0" brushRef="#br2" timeOffset="660242.8454">30286 12771 0,'0'88'16,"18"18"0,-1-53-16,1 52 15,-18-52-15,18-17 0,-18-1 0,17 0 16,1-17 0</inkml:trace>
  <inkml:trace contextRef="#ctx0" brushRef="#br2" timeOffset="660388.4749">30551 13035 0,'17'35'16,"-17"-17"-16,18 17 16,-18 18-1,0-35-15</inkml:trace>
  <inkml:trace contextRef="#ctx0" brushRef="#br2" timeOffset="660526.7675">30568 12859 0,'18'0'0</inkml:trace>
  <inkml:trace contextRef="#ctx0" brushRef="#br2" timeOffset="661079.1416">30780 13088 0,'-18'18'16,"1"17"-16,-1 0 15,18-17-15,0 35 16,18-18 0,-18-17-16,35-18 15,0 0-15,-17 0 0,-18-18 0,17 0 16,1-34 0,0 34-16,-1-35 15,-17 35-15,0 1 0,-17-1 16,17 36-1,0 17 1,17 0-16,1 1 16,0-19-1,17-17-15,-17 0 16,17 0-16,-18-17 16,19-36-1,-19 35-15,19-53 16,-19 36-16,-17-35 15,0 34-15,0-52 16,0 53-16,-35-36 16,35 54-16,-18-1 0,1 18 15,-1 18 1,18-1-16,0 54 16,0-18-16,0 0 0,18 53 15,35-1 1,0-16-1,-18-37-15,18 1 16,-36-35-16,1 0 0</inkml:trace>
  <inkml:trace contextRef="#ctx0" brushRef="#br2" timeOffset="661689.1964">29457 13988 0,'-18'0'31,"18"53"-31,-17-36 16,-1 54-16,18-36 15,0-17-15,18 35 16,-1-53-16,1 17 16,0-17-16,-1 0 0,36-35 15,-35 0-15,35-36 16,-36 36-16,1-71 15,0 71 1,-18-71-16,-18 53 16,0-35-16,1 53 15,-1-1-15,0 36 16,18 36 0,0 16-16,0 1 15,36 53-15,-19-35 16,1-18-16,0-18 0,17 18 15,0-18-15,36 18 16,-54-35-16</inkml:trace>
  <inkml:trace contextRef="#ctx0" brushRef="#br2" timeOffset="662028.6988">29898 14111 0,'18'18'16,"-1"-18"0,1 0-16,-1-18 15,-17 0 1,0 1 0,-17-1-16,17-17 15,-18 17-15,18-17 16,0 17-16,18-17 15,-1 17-15,1 18 16,0 0-16,-1 0 16,1 0-1,-18 18 1,0 0 0,0-36-1</inkml:trace>
  <inkml:trace contextRef="#ctx0" brushRef="#br2" timeOffset="662312.7169">30004 13899 0,'-18'0'0,"0"0"16,36 0 15,-36 0 1,1 0-17,-1 0 1,1 18-16,-1 0 15,18-1-15,-18 1 16,18 0-16,0 17 0,18-17 16,-18-1-16,18 1 15,-18-1-15,35 1 16,-35 0-16,17 17 16,1-35-16,0 35 15,-1-35-15,19 0 16,-19 0-16,1-17 15,-18-1 1</inkml:trace>
  <inkml:trace contextRef="#ctx0" brushRef="#br2" timeOffset="662673.1172">30198 14058 0,'17'18'15,"-17"17"-15,0-17 16,18-36 15,-18-35-15,18 36-16,-1-36 16,1 17-1,-18 19-15,35-19 16,-17 36-16,0 0 15</inkml:trace>
  <inkml:trace contextRef="#ctx0" brushRef="#br2" timeOffset="662830.0788">30427 14076 0,'0'17'16,"35"19"-1,-35-19 1,18-17-16</inkml:trace>
  <inkml:trace contextRef="#ctx0" brushRef="#br2" timeOffset="662974.5216">30462 13776 0,'18'18'31,"-18"-1"-31</inkml:trace>
  <inkml:trace contextRef="#ctx0" brushRef="#br2" timeOffset="663429.5126">30586 14146 0,'17'0'16,"1"0"-16,17-17 15,-17-1 1,0 0-16,17 1 16,-35-1-16,35 1 15,-17 17-15,0 0 16,-1 0-16,1 0 0,-18 17 15,0 18 1,-18-17-16,-17 17 16,35-17-1,-18 0-15,1 17 16,34-17-16,1-1 16,0-17-16,17 0 15,-18-17-15,19-1 16,-19 0-1,1-17-15,-18 17 16,0-17 0,0 17-16,18 18 47,-18 18-32,17 0-15,1-18 16,0 0-1</inkml:trace>
  <inkml:trace contextRef="#ctx0" brushRef="#br2" timeOffset="663546.1131">30992 14076 0,'0'0'15,"0"-18"-15,0 1 0,17-1 16,1 18-16,17 0 16,0 0-16,-17-18 0,35 18 15,-35 0-15,-1 0 16,-17-17-1,-17 17-15</inkml:trace>
  <inkml:trace contextRef="#ctx0" brushRef="#br2" timeOffset="663714.299">31044 13864 0,'18'53'16,"0"53"-16,-18-53 15,17 35-15,1-35 16,0-18 0,-1-17-16,1 0 0,0-18 15</inkml:trace>
  <inkml:trace contextRef="#ctx0" brushRef="#br2" timeOffset="663863.0963">31344 14076 0,'18'53'16,"0"-36"-16,-1 1 15,1-18-15,-18 18 0,18-1 16</inkml:trace>
  <inkml:trace contextRef="#ctx0" brushRef="#br2" timeOffset="664002.6995">31433 13776 0,'0'18'16,"0"17"0,0-17-1</inkml:trace>
  <inkml:trace contextRef="#ctx0" brushRef="#br2" timeOffset="664335.9626">31503 14164 0,'18'0'16,"-18"-18"-16,17 18 15,1-17 1,0 17-16,17-18 15,0 18-15,-17-18 16,-1 18-16,1-17 16,-18 34 46,0 1-46,0 0-16,0-1 15,0 1-15,18-18 16,-1 0 0,1-18-1</inkml:trace>
  <inkml:trace contextRef="#ctx0" brushRef="#br2" timeOffset="664502.6812">31962 13494 0,'17'53'16,"-17"-36"-16,18 1 0,-18 17 16,18-35-16</inkml:trace>
  <inkml:trace contextRef="#ctx0" brushRef="#br2" timeOffset="664619.6123">32209 13494 0,'17'17'0,"-17"36"16,0-17-16,-35-1 16</inkml:trace>
  <inkml:trace contextRef="#ctx0" brushRef="#br2" timeOffset="670297.6599">26705 14852 0,'0'-18'0,"0"1"16,0-1-1,0 0 1,-17 18-16,-1-17 16,0 17-16,-17 0 15,17 0 1,-17 17-16,-18 36 0,36-17 16,-1-1-16,0 53 15,18-35-15,0 0 16,18-35-16,35-1 15,-18-17-15,0 0 16,36-53 0,-36 0-16,18-35 15,-35 35-15,-18 18 0,0-18 16,0 0-16,0-35 16,-18 53-16,18-18 0,-17 17 15,-1 19-15,-17-36 16,17 35-16,0 1 0,1 17 15,17 17 1,-18 36-16,18-18 16,18 54-16,-18-19 15,35 36-15,-17-53 16,35 18 0,-18-36-16,18 18 0,-18-36 15,18 1 1,-35-18-16</inkml:trace>
  <inkml:trace contextRef="#ctx0" brushRef="#br2" timeOffset="671416.3953">26741 14252 0,'0'-17'31,"0"-1"-15,-18 0-1,18 1-15,-18-1 16,18 0-16,-17 1 15,-36-1-15,35 0 16,-17 1-16,0 17 16,-18 0-16,-36 0 15,37 0-15,16 17 0,-17 1 16,18 0-16,-36 17 16,36 0-16,0 18 0,17-17 15,-17 16-15,17 54 16,1-53-16,17 0 15,0 18-15,0-1 0,17 1 16,1-1-16,17 1 0,53 88 16,-35-89-16,71 71 15,-36-105 1,0 16-16,89-16 16,-89-19-16,0-17 0,88-35 15,-87 17-15,-19-17 16,1 0-16,17-53 15,-53 35-15,0-53 16,-35 35-16,0 1 16,-35-18-16,18-1 0,-36 1 15,-71-123-15,-17 52 16,71 106-16,-1 18 16,0 17-16,-70 18 15,88 18-15,0-1 0,18 36 16,-35 53-1</inkml:trace>
  <inkml:trace contextRef="#ctx0" brushRef="#br2" timeOffset="672950.7909">27728 12771 0,'18'-18'31,"17"-17"-15,1-1-16,16 1 0,-16 0 15,17-18-15,52-35 16,-34 35-16,-18 0 0,18 18 16,52-54-1,-35 19-15,-70 52 16,-1 1-16,-34 17 15,-18 17 1,17-17-16,-17 18 16</inkml:trace>
  <inkml:trace contextRef="#ctx0" brushRef="#br2" timeOffset="673417.0792">28099 12100 0,'0'18'47,"-18"0"-47,18-1 16,-35 36-16,0-18 15,17 1-15,-53 52 16,36-35-16,-35 53 15,52-53-15,-17-18 16,17 0-16,0 18 16,18-35-16,18-1 0,-18 1 15,18 0-15,-1-18 16,1 0-16,17 17 0,0-17 0,1 0 16,34 0-1,-17 0-15,-18 0 16,1 18-16</inkml:trace>
  <inkml:trace contextRef="#ctx0" brushRef="#br2" timeOffset="675503.3373">27852 14993 0,'0'18'16,"53"-1"-1,-18 1 1,0 0-16,71 17 15,-35-17-15,-1-1 0,54 1 16,-54-1-16,36 1 16,-71-18-16,1 0 15,-19 18-15,19-18 16,-36-18-16,-36 0 16</inkml:trace>
  <inkml:trace contextRef="#ctx0" brushRef="#br2" timeOffset="675931.3083">27817 15363 0,'0'-17'31,"0"-1"-15,0-17-1,-18 0 1,18-1-16,-18 1 0,1-35 15,17 34-15,-18-34 16,0 34-16,18-16 16,0 34-1,36-17-15,-19 35 16,36 0 0,0 17-16,-18 1 15,36-18 1,-18 18-16,17-18 15,-52 0-15,35 0 16</inkml:trace>
  <inkml:trace contextRef="#ctx0" brushRef="#br2" timeOffset="679117.4735">29704 14923 0,'18'0'31,"34"-18"-16,-16 18-15,-1 0 0,18-18 16,0 1-16,-18-1 16,18 18-16,35-18 0,-52 1 15,-19 17-15,1 0 16</inkml:trace>
  <inkml:trace contextRef="#ctx0" brushRef="#br2" timeOffset="679362.7816">29951 14958 0,'35'70'16,"-17"-34"-1,17 34-15,-17-35 16,-1 1-16,19 17 16,-36-18-16,0 18 15,0-36-15,-18 1 0,0 17 16,1-35-1,-19 0-15,19 0 16,-36 0-16,18 0 16,-18-17-16,35-1 15,-17 18 1,17 0-16,18 18 16</inkml:trace>
  <inkml:trace contextRef="#ctx0" brushRef="#br2" timeOffset="684485.4436">27111 12629 0,'0'-17'31,"-18"17"-15,18-18-16,-17 1 16,-1 17-16,-17-18 15,35 0-15,-53 1 16,35 17-16,-35-18 16,18 18-16,0 0 15,-1 0-15,-34 0 16,35 0-16,-1 18 0,1-18 15,-18 17-15,18 1 0,-36 17 16,36-35-16,-35 18 16,52-1-16,-35 1 15,18-18 1,-1 18-16,1-1 16,0 1-16,0 0 15,-1 17-15,19-17 16,-36 17-1,35-18-15,0 36 16,1-35-16,-1 17 16,1 1-16,17-1 15,17 0-15,1 18 16,-18-35-16,17 35 16,1-36-16,0 36 15,-18-35-15,17 35 16,1-36-16,0 36 15,-1-35-15,19 35 16,-19-18-16,36 0 16,-35-17-16,17 0 15,-17 17-15,17-17 16,36-1-16,-36 1 16,35 0-16,-17-1 15,-17 1-15,52-1 16,0 19-1,-53-36-15,36 17 16,-18-17-16,17 0 16,-17-17-16,18-1 15,-36 0-15,36-17 16,-36 18-16,18-1 16,-18 0-16,-17 18 15,17-17-15,0-1 16,-17 0-16,-1 1 0,1-19 15,0 19-15,-1-1 0,-17-17 16,18 17-16,-18-17 0,18-36 16,-18 36-16,0-53 15,-18 53 1,0-71-16,18 53 16,-35-35-16,35 52 15,-35-34 1,35 52-16,-35-35 15,35 36-15,-36-36 16,36 35-16,-53-17 16,36 17-16,-36-17 15,0 17-15,-35 1 16,35 17-16,-71-18 16,54 18-16,-89 0 15,88 0-15,-70 18 16,88-1-16,-70 19 15,70-1-15,18-18 16,-1 1-16,-16 35 16,52-35-16,-18 35 15,18-36 1</inkml:trace>
  <inkml:trace contextRef="#ctx0" brushRef="#br2" timeOffset="685596.9011">26705 12506 0,'-17'0'0,"-1"-18"15,0 18 1,1-17-16,-1 17 16,0 0-16,-17-18 15,0 18-15,0 0 0,-36 18 16,36-1-16,-36 19 15,36-19-15,0 19 16,-1-19-16,1 18 0,17 1 16,-34 17-16,34-18 15,0-17-15,-17-1 16,35 1-16,-35 17 16,17 0-16,0-17 0,18 0 15,-17-1-15,17 36 16,0-35-16,0 17 0,0-17 15,0-1-15,0 36 16,0-35-16,0 0 16,0 17-16,0-17 0,17-1 15,1 36-15,0-35 16,-1 35-16,1-36 16,17 19-1,-17-19-15,35 36 0,-36-35 16,1-1-16,17 19 15,1-19-15,17 19 16,-18-19-16,35 19 16,-17-19-16,36 1 15,-37-18-15,37 17 16,-36-17-16,35 18 16,-35-18-16,-18 0 15,18 0-15,-18 0 0,0 0 16,54-35-16,-54 0 15,18 17-15,-18-17 0,36-36 16,-36 36-16,35-53 16,-34 35-1,-1-53-15,-17 53 16,-1-53-16,-17 53 16,-35-70-16,0 52 15,-53-35-15,35 71 16,0 0-1,0 17-15,0 0 0,0 1 0,0 17 16,0 0-16,-17 17 16,34 19-16,-17-1 15,36-17-15</inkml:trace>
  <inkml:trace contextRef="#ctx0" brushRef="#br2" timeOffset="688116.844">26882 14199 0,'17'0'31,"-17"18"-15,18-18-1,-18-18 126,0 1-63,-18 17-31</inkml:trace>
  <inkml:trace contextRef="#ctx0" brushRef="#br2" timeOffset="690040.5019">26952 14217 0,'0'-18'15,"-17"18"32,17-17-31,-18 17-16,0 0 15,1 0-15,-1-18 16,0 18-16,1-18 0,-1 18 16,-35-17-1,36-1-15,-1 18 0,0 0 16,-35-18-16,36 18 15,-36 0-15,35 0 16,-35 18-16,18-18 16,0 0-1,-1 0-15,-16 18 16,34-18-16,-17 17 16,-1-17-16,1 18 15,17 0-15,-17-1 16,17-17-16,-17 36 15,18-36-15,-19 17 16,19 1-16,-19 0 16,36-1-16,-35 1 15,35-1-15,-35 19 16,17-19 0,1 19-1,17-19-15,0 1 0,-18 17 16,0-17-16,18-1 15,0 19-15,0-19 16,0 1-16,0 17 16,0-17-16,0 35 15,0-36-15,0 1 16,0 0-16,0 35 16,0-36-16,18 1 0,0 17 15,-1-17-15,-17 0 16,18 17-16,-18-18 15,17 1-15,1 0 0,0-1 16,-18 1-16,35 17 16,-35-17-16,18 0 0,-1-1 15,19 18-15,-1 1 16,-18-19-16,1 1 16,0 17-16,17-17 15,-17 0-15,-1-1 16,19 1-16,-1-1 15,0-17-15,0 18 16,1-18 0,-1 0-16,-17 0 0,35 0 15,-18 0-15,18 0 16,0 0 0,-18 0-16,18 0 15,-36 0-15,36 0 16,-17 0-16,-1-18 15,0 18-15,1-17 16,-19-1-16,18 18 16,1-17-16,17-1 15,-36 0-15,1 18 16,0-17-16,17-1 16,-18 0-16,-17 1 15,36-19-15,-36 19 16,17-18-16,-17 17 15,18-17 1,-18 17-16,0 0 0,18 1 16,-18-1-16,0-52 15,17 52-15,-17-17 0,0-18 16,18 35-16,-18 0 16,0-35-16,0 36 15,0-1-15,0-17 16,0 17-16,-18-35 15,1 18-15,-19-18 16,36 36-16,-53-54 16,36 53-16,-36-35 15,35 36-15,-35-1 16,36 1-16,-54-1 16,36 0-1,-18 1-15,18 17 16,-54-18-16,37 18 15,-1-18-15,-36 18 16,37 0-16,-1 0 0,0 0 16,0 0-16,0 0 15,18 0-15,-36 18 16,36-18-16,-1 18 0,1-1 16,18 1-16,-1 0 15,-17-1-15,-1 1 16,19-1-16,-1 1 15</inkml:trace>
  <inkml:trace contextRef="#ctx0" brushRef="#br2" timeOffset="720966.4277">15011 15522 0</inkml:trace>
  <inkml:trace contextRef="#ctx0" brushRef="#br2" timeOffset="721350.4157">15046 15416 0,'-18'-17'16,"18"-1"-16,0 36 47,18 35-32,-18-18-15,18 18 16,-18 0-16,0 70 16,17-52-16,-17-1 0,18 124 15,-18-88 1,0 18-16,0 105 16,0-106-16,0-17 0,18 106 15,-18-124-15,0-17 16,0-1-16,17 54 15,-17-71-15,0 0 16,0 17-16,0 1 16,0-54-16,18-17 15,-1-17 1</inkml:trace>
  <inkml:trace contextRef="#ctx0" brushRef="#br2" timeOffset="722091.3178">15134 15469 0,'18'0'31,"-1"-17"-15,1 17-16,17 0 0,18 0 15,-17 0-15,16 0 16,90 17-16,-72-17 15,124 0-15,-70 0 16,140 0-16,-123 0 16,142 0-16,-125-17 15,142-1 1,-159 0-16,159-35 16,-176 18-16,123 0 15,-159 17-15,53 1 16,-88 17-16,17 0 15,-52 17-15,-18 19 16,18-19 0,-18 1-16</inkml:trace>
  <inkml:trace contextRef="#ctx0" brushRef="#br2" timeOffset="724008.9825">18256 15311 0,'-17'0'0,"17"-18"47,17 18-16,1 0-16,0 0-15,-1 0 16,1 0-16,-1 0 16,1 18-1,-18-1-15,18 1 16,-18-1-16,0 19 16,0-19-1,0 1-15,0 0 0,0 17 16,17 18-16,-17-18 15,0 36-15,0-18 16,18-18-16,-18 18 0,0 0 16,18 53-1,-18-54-15,0 37 16,0-19-16,17 36 16,-17-35-16,-17 52 15,17-70-15,0 70 16,-18-52-16,18 53 15,0-72-15,0 54 16,-18-70-16,18 52 16,0-35-16,0 17 15,0-17-15,0 18 16,0-36 0,18 36-16,-18-36 15,18 18-15,-18-18 16,17 0-16,-17-17 15,0 17-15,0-17 16,0-1 0,-17-17-1,-1 0 1,18 18 0,-18-18-1,1 18-15,-19-1 16,19-17-16,-36 18 15,18-18-15,-18 35 16,17-35-16,-52 36 16,53-36-16,-36 17 15,18 1-15,-17-18 16,35 0-16,-36 0 16,36 0-1,-53 0-15,52 0 16,-52 0-16,18 0 15,-54 17-15,71-17 16,-70 18 0,52-18-16,1 0 15,-1 18-15,1-18 0,-54 0 16,53 0-16,-70 17 16,71-17-16,-71 0 15,70-17-15,-52-1 16,52 18-16,-17-35 15,35 35-15,-35-35 16,53 17-16,17 0 16,-35 1-1,18-1-15,17 18 16,0 0 0,1 0 15,17-18-31,-18 18 15,1 0-15,-1 0 16,0 0 0,1 0-16,-1 0 0,-17 0 15,17 0-15,-17 0 16,17 0-16,0 0 16,18-17-16,-17 17 15,17-18 95,-18 18-95,18-18 1,0 1-16,-17-1 15,-1 18-15,18-17 0,-18-1 16,18 0-16,0 1 16,-17-1-1,-1 18-15,18-18 16</inkml:trace>
  <inkml:trace contextRef="#ctx0" brushRef="#br2" timeOffset="724302.9061">15169 17480 0,'0'18'16</inkml:trace>
  <inkml:trace contextRef="#ctx0" brushRef="#br2" timeOffset="734802.3399">20214 15628 0,'0'0'0,"-17"0"0,34-18 16,1 18-16,52 0 16,-34 0-16,52 18 15,-53 0-15,53 70 16,-52-18-16,17 54 16,-36-54-16,-17 1 15,-17 35-15,-54-18 16,36-70-16,-18 17 15,-35 0 1,35-35-16,17 0 0,1-17 16,17-36-16,18 17 15,36-16-15,-1 34 16,53-17-16,-35 35 16,71 0-1,-71 17-15,35 1 16,-35 0-16,0-18 15,-36 17-15,1-17 16</inkml:trace>
  <inkml:trace contextRef="#ctx0" brushRef="#br2" timeOffset="735625.9408">21096 15610 0,'-18'0'0,"1"0"0,34 0 31,19 18-16,-1-18-15,71 0 16,-53 0-16,-18 0 16,18-18-16,0 18 0,17 0 15,-34 0-15,-19 0 16,-34 0 0</inkml:trace>
  <inkml:trace contextRef="#ctx0" brushRef="#br2" timeOffset="735830.9064">21361 15681 0,'-18'18'15,"18"17"-15,-18 53 16,36-53-16,17 18 16,18 35-16,-35-52 15,35 34-15,-18-52 16,-17 35-16,-18-18 16,0-17-1,-18-1-15,-35 1 16,18-18-16,-36 0 15,36 18-15,-18-18 16,36 0-16,-19 0 16</inkml:trace>
  <inkml:trace contextRef="#ctx0" brushRef="#br2" timeOffset="736392.121">21890 15646 0,'-18'0'31,"18"17"-31,-17 54 15,-1-36-15,18 89 16,0-1 0,0-70-16,0 18 15,18-36-15,17 53 16,0-53-16,-17 1 0,17-19 16,-17 1-16,35 0 15,-36-18-15</inkml:trace>
  <inkml:trace contextRef="#ctx0" brushRef="#br2" timeOffset="736769.3294">22137 16069 0,'-18'18'16,"1"-1"-16,17 19 15,-18-1-15,18 0 16,18 0-16,-18-17 15,17 0-15,36-1 16,-35-17-16,17 0 16,-17 0-16,-1 0 15,1-17-15,-18-1 16,18 18-16,-1 0 16,18 18-1,-17-1-15,0-17 16,-1 18-16,19-18 15,52 0 1,-70-18-16,-1-17 16,1 17-16,-18 1 0,-35-36 15,17 18 1,0 17-16,-17-17 16,17 35-16,1 0 0,-1 0 15,18 17-15</inkml:trace>
  <inkml:trace contextRef="#ctx0" brushRef="#br2" timeOffset="736987.9378">22789 16245 0,'0'36'15,"0"-1"1,0 0 0,0-17-1,0 0-15</inkml:trace>
  <inkml:trace contextRef="#ctx0" brushRef="#br2" timeOffset="737360.7842">22931 15716 0,'0'18'16,"0"35"-16,17 35 15,-17-17-15,18 52 16,-18-70-16,0-18 15,0 36-15,0-36 16,17-35-16,-17 18 0,0-36 16,36-17-1,-19 17-15,19-17 16,-19 17 0,1 18-16,17 0 15,-17 18-15,0 17 16,-18-17-16,0 17 15,-18-17-15,0-1 16,1 1-16,-36-18 16,35 0-16,-17-18 15,17 18-15,0-35 16</inkml:trace>
  <inkml:trace contextRef="#ctx0" brushRef="#br2" timeOffset="737589.7313">23195 15610 0,'53'53'16,"-18"0"-16,36 71 15,-36-71-15,-17 17 16,17-17-16,0 71 15,-17-89-15,-18 18 0,0 35 16,-18-53 0,1-17-16,-19 0 15,19-1-15</inkml:trace>
  <inkml:trace contextRef="#ctx0" brushRef="#br2" timeOffset="738323.1074">20391 16757 0,'17'0'15,"36"0"1,0-18-16,0 18 15,106 0-15,-53 0 16,123 0-16,-88 0 16,159 0-16,-124 0 15,177-17 1,-159 17-16,141-18 16,-194 18-16,71 0 15,-142 0-15,36 18 16,-70-1-16,-19 1 15,-17 0 1,-35-1-16,17 1 16</inkml:trace>
  <inkml:trace contextRef="#ctx0" brushRef="#br2" timeOffset="738984.4478">21273 17057 0,'17'0'16,"1"0"-16,52 0 15,-34 17-15,34 36 16,-35-35-16,18 70 15,-35-35-15,0 35 16,-18-35-16,-18 18 16,0-54-16,-35 19 15,18-36-15,-35 0 16,34-36-16,-17-16 16,36 34-16,17-17 15,0 17 1,53-17-16,-18 35 15,0 0-15,18 17 0,-18-17 16,54 36-16,-72-19 16,54 36-1,-54-35-15,1 17 16,0-35-16,-18 18 0</inkml:trace>
  <inkml:trace contextRef="#ctx0" brushRef="#br2" timeOffset="740235.2715">21925 17004 0,'0'-18'16,"-17"18"-16,17 18 31,17 35-15,-17-18-16,0 0 16,18 54-16,-18-54 15,17 18-15,-17-36 16,0 1-16,0 0 15,0-36 1,-17-17 0,17-1-16,35 1 15,-17 18-15,17-1 0,-17 18 16,17 0-16,53 18 16,-70-1-16,17 1 15,18 52-15,-53-52 16,0 35-16,-18-18 15,-35 1-15,18-36 16,-35 0 0,17 0-16,-18-18 15,36 0-15,0-17 16</inkml:trace>
  <inkml:trace contextRef="#ctx0" brushRef="#br4" timeOffset="770273.3879">21167 12488 0,'0'-17'0,"-18"17"15,0 0-15,1-18 16,-1 18-16,0 0 16,-34 0-1,34 0-15,-17 0 16,-36 0-16,-35 18 16,36-1-16,17-17 15,-18 18-15,1-18 0,-19 0 16,19 18-16,-1-18 0,1 0 15,-1 17-15,1-17 16,17 0-16,-18 0 0,18 18 16,-53-18-16,71 18 15,-35-18-15,52 0 16,-35 17-16,35-17 16,18 18-1,-17-18 1,17 17-16,0 1 15,0 0 1,17-1-16,-17 54 16,0-36-16,0 53 15,0-35-15,0 53 16,0-53-16,0 88 16,0-88-16,18 88 15,-18-53-15,0 54 16,18-54-16,-18 53 15,0-88 1,0 70-16,0-70 16,-18 35-16,18-52 15,0 52-15,-18-53 16,18 36 0,0-36-16,18 35 15,-18-34-15,0-19 16,0 1-16,18 17 0,-18 1 15,17-19-15,-17 1 16,18-1 0,-18 1-1,18-18 1,-1 18-16,1-1 16,0-17-1,-18 18-15,17-18 0,18 18 16,-17-18-16,0 0 15,-1 17-15,19-17 0,-1 0 16,0 0 0,-17 0-16,35 18 15,-36-18-15,1 0 0,17 18 0,18-1 16,-35 1-16,52 0 16,-34-18-1,-1 17-15,18-17 16,-18 18-16,36-18 15,-36 0-15,18 17 16,-18-17-16,18 0 16,-18 18-16,1-18 0,17 0 15,-18 18 1,35-18-16,-34 0 16,34 0-1,18 0-15,-52-18 0,17 18 16,-18 0-16,53 0 15,-35 0-15,0 0 16,-18 0-16,18 0 0,35 18 16,-35-18-16,53 0 15,-53 0 1,0 0-16,35 0 16,-35 0-16,53 0 15,-53 0-15,35 0 16,-17 0-16,34 17 15,-52-17-15,53 18 16,-53-18-16,53 0 16,-53 0-16,53 18 15,-36-18-15,54 0 16,-71 0-16,52 17 16,-52-17-16,-17 0 15,17 0-15,35-17 16,-53 17-16,0 0 15,1-18-15,-1 18 0,35 0 16,-52 0-16,17 0 16,-17 0-16,0 0 0,-1 0 15,1 0-15,17 0 16,0 0-16,-17 0 0,0 0 16,-1 0-1,1-18-15,0 1 16,-18-1-16,17-35 15,-17 18-15,18-53 16,-18 52-16,18-69 16,-1 52-16,1-88 15,-1 52-15,1-105 16,0 106-16,17-106 16,-35 106-16,18-88 15,-1 87-15,-17-52 16,0 71-1,18-54-15,-18 54 16,0-36 0,18 53-16,-18-35 0,0 52 15,0-34-15,-18 52 16,0-17 0,18 17-16,-35 18 15,17-17-15,1 17 0,-19 0 16,19 0-16,-36 0 15,35 0-15,1 0 16,-19-18-16,-17 18 16,18-18-16,-35 18 15,34 0-15,-52-17 16,35 17-16,-70-18 16,70 0-16,-88 1 15,70 17-15,-123 0 16,106 0-1,-159 0-15,124 17 16,-19-17-16,-16 0 0,-1 0 16,-194 18-16,177-18 15,-142 0 1,177 0-16,-123 0 16,158 0-16,-88 18 15,141-18-15,17 0 16</inkml:trace>
  <inkml:trace contextRef="#ctx0" brushRef="#br4" timeOffset="772635.2725">24377 14376 0,'0'17'15,"18"19"1,-1-19 0,36 54-16,-18-36 15,1 18-15,70 53 16,-54-36-16,90 72 16,-72-72-16,18 18 15,1-17-15,-1 17 0,106 71 16,-106-71-16,71 53 15,-89-70-15,71 34 16,-88-34-16,53 17 16,-71-53-16,18 36 15,-35-53-15,17 17 16,-17-17 0,-36-1-1</inkml:trace>
  <inkml:trace contextRef="#ctx0" brushRef="#br4" timeOffset="772945.6293">25735 15910 0,'18'18'16,"-1"0"-1,36 52-15,-35-35 16,17 1-16,53 34 16,-35-52-16,0 17 0,0-17 15,0-18-15,-18 17 16,36-17-16,-53-17 16,-1-1-16,1 1 0,0-36 15,-18 17-15,-18 1 16,0-36-16,18 36 15,-17-18-15,17 36 16,-18-1 0</inkml:trace>
  <inkml:trace contextRef="#ctx0" brushRef="#br4" timeOffset="774041.8719">27040 16563 0,'0'0'0,"0"-18"16,-17 18 0,-1-17-1,18-1-15,-17 0 0,-1 18 16,-35-17-16,35 17 15,-52 17 1,34 1-16,-16 35 16,16-18-16,19 36 15,-1-18-15,53 17 16,-17-34-16,52 16 16,-34-52-16,70 0 15,-53 0-15,-1-35 16,-16 0-16,17 0 0,0-54 15,-36 36-15,1-52 16,-18 52-16,-18-71 16,1 54-16,-36-54 15,17 54 1,-34-36-16,52 88 16,-35-17-16,18 35 15,0 35 1,35 18-16,0 53 0,0-53 15,35 53 1,0-53-16,18 52 16,-18-52-16,36 36 15,-36-54-15,36 53 16,-36-70-16,18 52 16,-35-52-16,17 0 15,-35-1-15,18-17 16,-18-17-16</inkml:trace>
  <inkml:trace contextRef="#ctx0" brushRef="#br4" timeOffset="774999.5391">27499 16528 0,'0'-18'0,"0"0"16,0 1 0,0 34 15,-18 54-16,18-53 1,0 34-16,0-16 16,18 17-16,-18-36 15,35 19-15,-17-36 16,0 17-16,-1-17 16,1 0-16,35-17 15,-36-1-15,1 0 16,0 1-16,-1-19 0,1 1 15,0 17-15,-18 1 16,0 34 15,17 19-31,1-19 16,-18 19-16,35-19 0,18 36 16,-18-35-1,-17 0-15,17-18 0,1 17 0,-1-17 16,35-17-1,-52-19-15,35-17 16,-53 18-16,18 0 0,-18-36 16,-18 36-16,0 0 15,-52-36 1,34 53-16,-52-17 16,53 18-16</inkml:trace>
  <inkml:trace contextRef="#ctx0" brushRef="#br4" timeOffset="777580.6188">19685 15363 0,'0'18'16,"0"35"0,0-18-16,0 18 15,18 35-15,-1 106 16,-17-52-16,0-1 0,0 35 16,-17 0-16,-1 177 15,0-212-15,36 106 16,0-159-16,-18 1 15,17 17-15,1-54 16,0-16-16,-18-19 16,17-34-16</inkml:trace>
  <inkml:trace contextRef="#ctx0" brushRef="#br4" timeOffset="778958.2119">19756 15452 0,'0'-18'0,"0"0"15,17 1-15,18-19 16,-17 19 0,0 17-16,52-18 15,-34 1-15,52 17 16,-35 0-16,53 17 15,-36-17-15,1 18 0,17-18 16,71-18 0,-71 1-16,106-1 15,-88 0-15,-1 1 0,72-1 16,-89 18-16,71 0 16,-71 0-16,88 18 15,-70-1-15,88 1 16,-88-18-1,106 18-15,-106-18 16,88 17-16,-106-17 16,71 0-16,-89 0 15,54 0-15,-71 0 16,35 0 0,-35 0-16,17 0 15,-35 0-15,-17 0 0,17 0 16,-17 0-16,35 18 15,-35-18-15,34 17 16,-34-17-16,17 18 16,-17-18-16,17 18 15,-17-18-15,-18 17 16,18-17-16,17 0 16,-17 0-16,-1 0 31,1 0-31,-1 18 15,-17 0 1,18-1 0,0 19-1,-1-19-15,1 19 0,-18-1 16,0 18 0,0-18-16,0 53 15,-18-53-15,18 71 16,-17-70-16,-1 69 15,18-52-15,-18 53 16,18-71-16,-17 89 16,-1-71-16,18 88 15,0-88-15,-17 70 16,17-70-16,0 71 16,0-71-16,0 52 15,0-69-15,17 52 16,-17-35-1,0 35-15,0-53 16,-17 54-16,17-37 16,0 37-1,-18-54-15,18 18 16,0-36-16,-18 19 16,1-36-16,-1 35 15,0-35-15,-17 18 16,0-18-16,-18 17 15,18-17-15,-54 18 16,54-18-16,-71 0 16,53 0-16,-70 0 15,52 0-15,-105-18 16,88 18-16,-106 0 16,106 0-16,-89 0 15,89 0 1,-106-17-16,88 17 15,-123-18-15,123 18 16,-141 0 0,106 0-16,-124 0 15,124 0-15,18 0 0,-124 0 16,123-18-16,18 18 16,1-17-16,-89 17 15,105-18-15,1 18 0,0 0 16,-53-18-16,106 1 15,-1 17-15,19 0 16,-1-18-16,53 18 16,-17-17-16,17 17 15</inkml:trace>
  <inkml:trace contextRef="#ctx0" brushRef="#br4" timeOffset="781116.8892">24059 16951 0,'0'18'15,"36"-1"1,-19 19-16,54-1 16,-18-18-16,53 19 15,-18-1-15,71 18 16,-89-18-16,107 53 16,-107-52-1,89 34-15,-89-34 16,72 34-16,-107-52 15,18-1-15,-18 1 0,-17-18 16,-1 0 0,-34 0-1,-19-18 1,1 1-16,17-1 16</inkml:trace>
  <inkml:trace contextRef="#ctx0" brushRef="#br4" timeOffset="781482.6245">25206 17251 0,'18'0'0,"-1"0"16,1 17-1,17 19-15,-17-19 0,17 19 16,-17-19-16,17 19 16,18-19-16,-18 1 0,36 35 15,-18-18-15,-36-17 16,19 17-16,-19 0 16,1-17-16,-18 35 0,0-36 15,-18 1 1,1 0-16,-19-1 0,-17 1 15,18-18-15,-18 18 16,18-1-16,-18 1 16,35 0-16,-17 34 15,17-52 1</inkml:trace>
  <inkml:trace contextRef="#ctx0" brushRef="#br4" timeOffset="783035.6055">26423 17992 0,'0'-18'0,"18"18"0,-18-18 16,-18 18 0,18-17-16,-18-1 15,1 18-15,-18 0 16,17 18-16,0-18 16,-17 17-16,-18 36 15,35-17-15,-17 17 16,35-18-16,-18 18 15,18-18-15,36 0 16,-19-17-16,36-18 16,-17 0-1,17-18-15,-36 18 16,18-17-16,-35-19 0,18 19 16,0-54-16,-18 36 15,0-36 1,-18 36-16,0-36 0,18 36 15,-17-53 1,-1 35-16,1-35 16,17 35-16,-18 0 15,18 0-15,-18 36 0,18-1 16,0 0-16,-17 18 16,-1 0-1,18 18-15,-18 0 0,18-1 16,-17 1-16,17 52 15,-18-34-15,18-1 0,18 0 16,17 53 0,-17-35-16,17 18 0,18 35 15,-18-53-15,-17 0 16,35 17-16,-18-35 16,-17-17-16,-1 0 15,1-1-15,-18-34 16</inkml:trace>
  <inkml:trace contextRef="#ctx0" brushRef="#br4" timeOffset="783667.593">26635 17427 0,'0'36'0,"17"87"16,-17-52-16,18 52 15,-18-70-15,18 70 16,-18-87-16,0 17 15,0-18-15,0-17 0,0-1 16,0 1 0,0-36-1,0-35 1,17 18-16,-17 0 16,36-18-16,-19 35 0,1 0 15,17 1 1,0 34-16,-17 1 15,0 0-15,-1 17 0,19 36 16,-36-54-16,0 54 16,0-54-16,-18 19 15,-17-19-15,-18 1 16,17-18-16,-16 0 16,16-18-16,-17 1 15,36 17 1,-1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423A-0A11-8844-8DAD-58E83162209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6BE4E-6F73-F049-A874-295B0A36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9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AC6-65CA-2C43-8BF1-4C5594E9F68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customXml" Target="../ink/ink2.xml"/><Relationship Id="rId10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6020" y="3848298"/>
            <a:ext cx="5605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14:cNvPr>
              <p14:cNvContentPartPr/>
              <p14:nvPr/>
            </p14:nvContentPartPr>
            <p14:xfrm>
              <a:off x="266760" y="1625760"/>
              <a:ext cx="8160120" cy="493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616400"/>
                <a:ext cx="8178840" cy="4952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3BBC2F-E04E-445D-A887-3B59B91155C5}"/>
              </a:ext>
            </a:extLst>
          </p:cNvPr>
          <p:cNvSpPr/>
          <p:nvPr/>
        </p:nvSpPr>
        <p:spPr>
          <a:xfrm>
            <a:off x="574199" y="6468030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Recap: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  <a:blipFill>
                <a:blip r:embed="rId4"/>
                <a:stretch>
                  <a:fillRect l="-1950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98780" y="2073680"/>
            <a:ext cx="12067972" cy="777890"/>
            <a:chOff x="149340" y="3057650"/>
            <a:chExt cx="12212239" cy="7607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to 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𝑤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1856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83414" y="3723459"/>
            <a:ext cx="5074686" cy="2982632"/>
            <a:chOff x="636996" y="3669792"/>
            <a:chExt cx="5074686" cy="298263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6" name="Oval 55"/>
          <p:cNvSpPr/>
          <p:nvPr/>
        </p:nvSpPr>
        <p:spPr>
          <a:xfrm flipH="1">
            <a:off x="3206299" y="4473289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269956" y="4655207"/>
            <a:ext cx="2" cy="277941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 flipH="1">
            <a:off x="3205154" y="4976868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261544" y="5133392"/>
            <a:ext cx="8412" cy="304783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flipH="1">
            <a:off x="3219481" y="5448268"/>
            <a:ext cx="50475" cy="290306"/>
            <a:chOff x="7584254" y="4081562"/>
            <a:chExt cx="460872" cy="584714"/>
          </a:xfrm>
        </p:grpSpPr>
        <p:sp>
          <p:nvSpPr>
            <p:cNvPr id="65" name="Oval 64"/>
            <p:cNvSpPr/>
            <p:nvPr/>
          </p:nvSpPr>
          <p:spPr>
            <a:xfrm flipH="1" flipV="1">
              <a:off x="7584254" y="4081562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 flipV="1">
              <a:off x="7737878" y="4300629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 flipV="1">
              <a:off x="7891502" y="4493616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616FC-6344-40AD-A253-F6509BDFE020}"/>
              </a:ext>
            </a:extLst>
          </p:cNvPr>
          <p:cNvSpPr/>
          <p:nvPr/>
        </p:nvSpPr>
        <p:spPr>
          <a:xfrm>
            <a:off x="5412841" y="6496348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14:cNvPr>
              <p14:cNvContentPartPr/>
              <p14:nvPr/>
            </p14:nvContentPartPr>
            <p14:xfrm>
              <a:off x="774720" y="3892680"/>
              <a:ext cx="9658800" cy="273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5360" y="3883320"/>
                <a:ext cx="9677520" cy="27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8262" y="157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91107" y="1451286"/>
            <a:ext cx="4484915" cy="2654136"/>
            <a:chOff x="841828" y="1235349"/>
            <a:chExt cx="4484915" cy="251465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841828" y="3285944"/>
              <a:ext cx="4484915" cy="214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993124" y="1235349"/>
              <a:ext cx="0" cy="2155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14:cNvPr>
              <p14:cNvContentPartPr/>
              <p14:nvPr/>
            </p14:nvContentPartPr>
            <p14:xfrm>
              <a:off x="888840" y="673200"/>
              <a:ext cx="10712880" cy="590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80" y="663840"/>
                <a:ext cx="1073160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2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63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20</cp:revision>
  <dcterms:created xsi:type="dcterms:W3CDTF">2017-06-25T07:25:57Z</dcterms:created>
  <dcterms:modified xsi:type="dcterms:W3CDTF">2017-07-04T21:23:54Z</dcterms:modified>
</cp:coreProperties>
</file>