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5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8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8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5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6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6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7">12400 10548 0,'18'18'16,"-18"-1"-1,0 1 1</inkml:trace>
  <inkml:trace contextRef="#ctx0" brushRef="#br0" timeOffset="43661.1219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7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1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6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3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5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7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2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3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5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2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2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5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9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21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5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5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9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4">11307 16140 0,'88'-18'0,"-35"0"15,17-17 1,-52 35-16</inkml:trace>
  <inkml:trace contextRef="#ctx0" brushRef="#br0" timeOffset="39926.1564">11324 16369 0,'53'0'15,"0"-35"-15,0-1 16</inkml:trace>
  <inkml:trace contextRef="#ctx0" brushRef="#br0" timeOffset="40513.0233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3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7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3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11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7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3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7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4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5">10054 8961 0,'35'0'16,"1"0"-16,-1 0 15,-17 0-15,-18 17 0</inkml:trace>
  <inkml:trace contextRef="#ctx0" brushRef="#br0" timeOffset="295.7861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7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4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4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7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6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8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6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1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7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3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5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3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6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6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8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5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8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3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2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2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40" y="3848298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232" y="384829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191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Courier</vt:lpstr>
      <vt:lpstr>Office Theme</vt:lpstr>
      <vt:lpstr>PowerPoint Presentation</vt:lpstr>
      <vt:lpstr>What is vectorization?</vt:lpstr>
      <vt:lpstr>PowerPoint Presentation</vt:lpstr>
      <vt:lpstr>Neural network programming guideline</vt:lpstr>
      <vt:lpstr>Neural network programming guideline</vt:lpstr>
      <vt:lpstr>Vectors and matrix valued functions</vt:lpstr>
      <vt:lpstr>Logistic regression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28</cp:revision>
  <dcterms:created xsi:type="dcterms:W3CDTF">2017-06-26T01:01:06Z</dcterms:created>
  <dcterms:modified xsi:type="dcterms:W3CDTF">2017-08-06T04:46:29Z</dcterms:modified>
</cp:coreProperties>
</file>