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61">617 4780 0,'36'18'16,"-19"-1"0,36 36-1,-18-17-15,1-19 0,17 36 16,-36-35-16,36 17 16,-35-17-16,-18 17 15,0-17-15,0 17 16,-18-17-16,1-1 15,-1-17 1,0 18-16,1-1 16,17 1-1</inkml:trace>
  <inkml:trace contextRef="#ctx0" brushRef="#br0" timeOffset="1018.0963">476 6597 0,'-17'0'16,"34"0"-16,36 0 31,-18 18-31,36-18 16,-18 0-16,-18 0 0,0 0 15,54 0 1,-72 17-16,19-17 0,-1 0 15,-17-17 1,-18-1 0</inkml:trace>
  <inkml:trace contextRef="#ctx0" brushRef="#br0" timeOffset="1296.2243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8">13141 7320 0,'53'18'0,"0"-18"15,17 17-15,-17-17 0,35 0 16,1 0-16,140 0 16,-106 0-16,124 0 15,-123 0-15,-18 0 16,0 0-16,35 18 15,-88-18-15,-1 0 16</inkml:trace>
  <inkml:trace contextRef="#ctx0" brushRef="#br0" timeOffset="31605.6085">24941 7338 0,'18'0'0,"17"0"16,-17-18-16,88 18 16,-18 0-1,141 0-15,-105 0 16,193 18 0,-158-1-16,176 19 15,-194-36-15,-17 17 0,52 1 16,-123 0-16</inkml:trace>
  <inkml:trace contextRef="#ctx0" brushRef="#br0" timeOffset="42616.785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8">5045 8643 0,'-18'-18'16,"0"18"-16,1 0 15,-36 36-15,35-1 16,-52 71-16,34-36 16,-52 107-1,35-89-15,-35 71 16,35-89-16,18-17 16,0 0-16,17-18 0,-17 36 15,35-53-15,-18 17 16</inkml:trace>
  <inkml:trace contextRef="#ctx0" brushRef="#br0" timeOffset="43793.8444">5450 8978 0,'18'0'32,"17"0"-17,18 0 1,-17 0-16,34 0 15,-35-17-15,1 17 16,17 0-16,-36 0 16,1 0-16,-1 17 15,-34-17-15</inkml:trace>
  <inkml:trace contextRef="#ctx0" brushRef="#br0" timeOffset="43938.0988">5556 9190 0,'36'0'0,"-1"18"16,35-36-1,-17 0 1,-35 18-16,17 0 16</inkml:trace>
  <inkml:trace contextRef="#ctx0" brushRef="#br0" timeOffset="45272.6481">7197 8714 0,'-18'0'16,"36"0"0,52 53-1,-17-18 1,-18-18-16,1 1 0,52 35 16,-53-35-1,0-1-15,1 1 0,17 17 16,-36-17-16,19 17 15,-36-17 1</inkml:trace>
  <inkml:trace contextRef="#ctx0" brushRef="#br0" timeOffset="45522.4375">7532 8573 0,'-35'35'0,"17"0"16,-35 36-16,18-36 15,-1 0-15,1 71 16,18-71-16,-1 1 15,18-1-15,-18 0 16,18 0-16,0-17 0,18 0 16,-18-1-16</inkml:trace>
  <inkml:trace contextRef="#ctx0" brushRef="#br0" timeOffset="45946.1675">7832 8273 0,'-18'0'15,"0"0"1,1 53-1,17 17 1,0-35-16,0 36 16,35 0-16,-17-36 15,-1-18-15,19 19 16,-19-1 0,1-35-16,0 0 0</inkml:trace>
  <inkml:trace contextRef="#ctx0" brushRef="#br0" timeOffset="46130.2982">7955 8449 0,'0'35'16,"0"-17"-16,0 0 15,18-1-15,-18 1 16,0 0-16,17 17 0,-17-18 15,18-17-15,-18 18 16</inkml:trace>
  <inkml:trace contextRef="#ctx0" brushRef="#br0" timeOffset="46357.6248">8202 8414 0,'18'35'15,"17"0"1,-35-17-16,18 53 16,-18-36-1,-18 0-15,18-17 16,-35-1-1</inkml:trace>
  <inkml:trace contextRef="#ctx0" brushRef="#br0" timeOffset="46858.8115">7638 7549 0,'0'18'31,"17"17"-15,-17-17-16,0 53 16,0-19-1,0-16-15,18 70 0,-18-53 16,0 52-16</inkml:trace>
  <inkml:trace contextRef="#ctx0" brushRef="#br0" timeOffset="47408.5729">7708 9560 0,'0'18'16,"-17"35"0,17 0-16,0 53 15,-18-36-15,0 89 16,1-89-1,17-17-15,0 53 16,0-53-16,17 18 16,1-54-16,0 1 15</inkml:trace>
  <inkml:trace contextRef="#ctx0" brushRef="#br0" timeOffset="47932.2089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3">8890 8396 0,'-18'0'15,"1"18"1,17 35-1,0-36-15,17 54 16,-17-36-16,36 36 16,-19-54-16,19 36 15,-36-35-15,17 0 16</inkml:trace>
  <inkml:trace contextRef="#ctx0" brushRef="#br0" timeOffset="48671.8505">9084 8555 0,'18'0'0,"-1"0"16,-17 18 0,0-1-16,0 1 0,-17 17 15,17-17 1,0 17-16,-18-17 15,18-1-15,18 1 0,-1 0 16,1-18-16,0 0 16,-1 0-16,19 0 15,-19 0-15,18 0 16</inkml:trace>
  <inkml:trace contextRef="#ctx0" brushRef="#br0" timeOffset="48893.9428">9349 8467 0,'17'17'16,"-17"1"-16,18 35 15,-18-18 1,18 0-16,-18-17 0,0 17 15,-18 18-15,18-35 16,0 0-16,-18-1 0,1-17 16</inkml:trace>
  <inkml:trace contextRef="#ctx0" brushRef="#br0" timeOffset="49175.6472">9084 7655 0,'-18'53'16,"18"18"-16,0-18 16,0 70-16,0-70 0,0 18 15,0-1-15,0 71 16</inkml:trace>
  <inkml:trace contextRef="#ctx0" brushRef="#br0" timeOffset="49493.8855">9066 9719 0,'-17'141'16,"-1"36"0,0-89-16,18 88 15,0-105-15,0-1 0,18-17 16,-18-18-16,0 1 0,18-1 15</inkml:trace>
  <inkml:trace contextRef="#ctx0" brushRef="#br0" timeOffset="49817.2734">9719 9190 0,'18'0'15,"-18"-18"-15,0 1 16,17 17 0</inkml:trace>
  <inkml:trace contextRef="#ctx0" brushRef="#br0" timeOffset="49975.3596">10001 9172 0,'18'0'0,"-18"-17"16,18 17-1,-1-18-15,1 18 16</inkml:trace>
  <inkml:trace contextRef="#ctx0" brushRef="#br0" timeOffset="50078.1608">10248 9155 0,'0'-18'15</inkml:trace>
  <inkml:trace contextRef="#ctx0" brushRef="#br0" timeOffset="50628.0912">10654 8890 0,'18'0'15,"-1"35"-15,36 1 16,-18-1 0,1-18-16,34 36 15,-35-35-15,1 0 0,17 17 16,-18 0-1,-17-17-15</inkml:trace>
  <inkml:trace contextRef="#ctx0" brushRef="#br0" timeOffset="50829.4785">10936 8855 0,'-35'70'16,"0"-17"-1,-1-18-15,19 36 16,-1-36-16,18-17 16,0 17-16,0-17 15</inkml:trace>
  <inkml:trace contextRef="#ctx0" brushRef="#br0" timeOffset="51094.6072">11060 8431 0,'-18'53'16,"18"0"-1,0-17-15,18 16 0,-1-16 16,19 17 0,-19-18-16,36 0 15,-35-17-15,17-18 16</inkml:trace>
  <inkml:trace contextRef="#ctx0" brushRef="#br0" timeOffset="51529.8395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1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37">11218 9631 0,'0'53'16,"0"53"-1,18-53-15,-18 123 16,0-88-16,0 0 0,0 89 16,0-124-1,0 0-15,0-18 0,0 0 16,18-35-16</inkml:trace>
  <inkml:trace contextRef="#ctx0" brushRef="#br0" timeOffset="52979.3463">11642 8449 0,'0'35'15,"0"1"-15,0 34 16,17-35-16,-17 18 16,0-17-1,-17 34-15,17-52 16,-18 17-16</inkml:trace>
  <inkml:trace contextRef="#ctx0" brushRef="#br0" timeOffset="53709.7894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45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33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4">15681 8925 0,'18'0'31,"-1"18"-31,19 17 16,-19-17-16,18 17 16,-17-17-16,35-1 15,-53 1-15,18-18 16</inkml:trace>
  <inkml:trace contextRef="#ctx0" brushRef="#br0" timeOffset="57035.9091">15875 8925 0,'-18'36'16,"-17"-1"-1,17-18-15,1 36 16,-1-35-16,1 0 16,17-1-16,-18 1 0,18 0 15</inkml:trace>
  <inkml:trace contextRef="#ctx0" brushRef="#br0" timeOffset="57285.9683">16175 9031 0,'-35'35'15,"17"18"1,0-35-16,1 17 16,17-17-16</inkml:trace>
  <inkml:trace contextRef="#ctx0" brushRef="#br0" timeOffset="57841.0828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7">16933 8343 0,'0'0'0,"18"18"15,17 17 1,-17-17-16,35 52 16,-36-17-16,36 18 15,-35-18-15,17 53 16,-35-54-16,-17 54 16,-19-35-16,1-18 15</inkml:trace>
  <inkml:trace contextRef="#ctx0" brushRef="#br0" timeOffset="60388.5097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7">15434 10283 0,'0'36'15,"18"34"-15,-18 19 16,17-37-16,-17 107 16,0-53-1,18-35 1,-18-36-1,0-18-15,-18-34 16</inkml:trace>
  <inkml:trace contextRef="#ctx0" brushRef="#br0" timeOffset="65326.6252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8">16104 10142 0,'18'18'0,"0"0"16,17 17-16,-17-17 16,-1-18-16,18 17 0,-17 1 15,17-1-15,-17-17 16</inkml:trace>
  <inkml:trace contextRef="#ctx0" brushRef="#br0" timeOffset="66222.1445">16281 10160 0,'-18'18'0,"0"-1"16,-17 1-16,18 0 16,-1-1-16,18 1 15,0-1-15,18-17 16</inkml:trace>
  <inkml:trace contextRef="#ctx0" brushRef="#br0" timeOffset="66494.0879">16404 10072 0,'18'0'15,"-18"17"-15,17-17 16,1 18-16,17 0 0,1-1 16,-19-17-16,36 18 15,-35 0-15,17-18 16,-35 17-1,18-17-15</inkml:trace>
  <inkml:trace contextRef="#ctx0" brushRef="#br0" timeOffset="66678.2468">16633 10037 0,'-35'52'15,"18"-34"1,-36 17-16,53 1 16,-18-19-16,0 19 15,18-19-15,18 1 0,0-1 16</inkml:trace>
  <inkml:trace contextRef="#ctx0" brushRef="#br0" timeOffset="67251.2056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07">15258 10777 0,'17'-17'15,"1"-1"-15,-18 0 16,0 1-1,18 17 17,-18 17-17,-18 19-15,18-19 16,0 1-16,0 35 16,0-18-16,18 18 15,-18-18-15,0-17 16,0 35-16,17-35 15,-17 17-15,0-17 16,18-18-16</inkml:trace>
  <inkml:trace contextRef="#ctx0" brushRef="#br0" timeOffset="68328.3477">15505 10813 0,'0'17'31,"0"19"-15,0-19-16,0 1 0,0 17 0,0-17 16,17 35-16,-17-18 15,0 18 1,0-35-16,18 17 16,-18-18-16,0 1 15</inkml:trace>
  <inkml:trace contextRef="#ctx0" brushRef="#br1" timeOffset="94389.4621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24">13070 5680 0,'18'-18'15,"70"18"1,-17-18-16,123 1 16,-71 17-16,1 0 0,140-18 15,-17 18 1,-123 18-16,-18-18 0,-1 0 16,54 17-1,-88-17-15,17 0 16,-70 0-16,-1 0 0,-34-17 15</inkml:trace>
  <inkml:trace contextRef="#ctx0" brushRef="#br1" timeOffset="95974.6233">24818 5662 0,'18'-18'16,"17"18"-16,0 0 16,106-17-16,-53 17 15,18 0-15,35 0 0,0 0 16,18 0-16,194 0 16,-194 0-16,-18 0 15,53 0-15,-124 0 16,-34 0-16</inkml:trace>
  <inkml:trace contextRef="#ctx0" brushRef="#br1" timeOffset="102347.9357">3440 12577 0,'17'0'31,"19"0"-15,-19-18-16,71 0 15,1 18 1,-37-17-16,19 17 16,-36 0-16,18-18 15,-35 18-15,-1 0 16</inkml:trace>
  <inkml:trace contextRef="#ctx0" brushRef="#br1" timeOffset="102675.7738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1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01">4286 13053 0,'71'0'16,"17"-18"0,0-17-1,-53 35-15,18 0 0,-17-18 16,-1 18-16,0 0 0</inkml:trace>
  <inkml:trace contextRef="#ctx0" brushRef="#br1" timeOffset="109282.4907">4904 12294 0,'0'18'47,"-18"17"-47,18 1 15,0-1-15,0 35 16,18-52-16,-1 53 15,1-54-15,0 36 16,-1-35-16,1 17 16,-1-35-16,-17 18 15</inkml:trace>
  <inkml:trace contextRef="#ctx0" brushRef="#br1" timeOffset="109834.3936">5133 12365 0,'0'18'16,"0"-1"0,0 1-16,18 17 0,-18 0 15,0-17-15,0 0 0,0-1 16,17 19 0,-17-19-16,18 1 15</inkml:trace>
  <inkml:trace contextRef="#ctx0" brushRef="#br1" timeOffset="110234.5055">5239 12206 0,'17'0'16,"1"0"-16,0 0 16,17 35-1,-17-17-15,-18 0 16,17 17-16,1 0 0,-18 18 16,18 18-16,-18-36 15,0 36 1,0-36-16,0 0 0,0-17 15</inkml:trace>
  <inkml:trace contextRef="#ctx0" brushRef="#br1" timeOffset="112202.6169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5">5909 13035 0,'35'0'15,"-17"0"-15,70 0 16,-35-17-16,0 17 0,0-18 0,35 18 15,-53 0 1,1 0-16,-1 0 0</inkml:trace>
  <inkml:trace contextRef="#ctx0" brushRef="#br1" timeOffset="113014.2617">6597 12224 0,'-18'0'16,"18"17"15,-17 54-15,17-36-16,0 36 15,0-36-15,17 0 0,19 18 16,-19-35-16,19 17 15,-19-35-15,18 0 16,-17 0-16</inkml:trace>
  <inkml:trace contextRef="#ctx0" brushRef="#br1" timeOffset="113492.3666">6773 12330 0,'18'0'62,"0"17"-46,-1 1-16,1 0 15,-18-1-15,0 1 16,0 17-16,0-17 16,0-1-16,0 1 15,0 0 1,18-18 0,17 0-1,-18 0-15,1 0 16,0 17-16,-1-17 15</inkml:trace>
  <inkml:trace contextRef="#ctx0" brushRef="#br1" timeOffset="113732.2014">6967 12206 0,'36'18'16,"-1"17"0,0 18-16,0 0 15,-35-18-15,0 18 16,0 18 0,0-54-16,-35 36 15,18-18-15,-1-17 16,-17 0-1</inkml:trace>
  <inkml:trace contextRef="#ctx0" brushRef="#br1" timeOffset="114389.7962">7461 12894 0,'18'0'31,"0"0"-15,-18-18 0</inkml:trace>
  <inkml:trace contextRef="#ctx0" brushRef="#br1" timeOffset="114537.1123">7761 12876 0,'0'18'16,"18"-18"0,-1 0-1</inkml:trace>
  <inkml:trace contextRef="#ctx0" brushRef="#br1" timeOffset="114665.288">8026 12912 0,'0'17'31</inkml:trace>
  <inkml:trace contextRef="#ctx0" brushRef="#br1" timeOffset="114792.9644">8184 12929 0</inkml:trace>
  <inkml:trace contextRef="#ctx0" brushRef="#br1" timeOffset="115417.2727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3">8573 13018 0,'70'-18'0,"1"0"15,-1 18 1,-35 0-16,36 18 16,-53-18-16,17 0 15,0 0-15,-17 0 16</inkml:trace>
  <inkml:trace contextRef="#ctx0" brushRef="#br1" timeOffset="115889.472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8">9737 12312 0,'17'35'16,"1"18"-1,0 0 1,-18-18-16,0 1 15,-18-1 1,0-17-16,1 17 0</inkml:trace>
  <inkml:trace contextRef="#ctx0" brushRef="#br1" timeOffset="117206.714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8">10936 12594 0,'18'0'47,"17"-17"-31,0 17-16,18-18 0,-35 18 15,52 0 1,-52 0-16,35 0 16,-18 0-16,1 0 15,-19-18-15,1 18 16,-1 0-16,-34 18 31</inkml:trace>
  <inkml:trace contextRef="#ctx0" brushRef="#br1" timeOffset="150602.6272">11042 12771 0,'35'0'16,"1"0"-1,34 0 1,-17-18-16,0 18 16,0 0-1,-36 0-15,1 0 0,-18 18 16,-18-18-16</inkml:trace>
  <inkml:trace contextRef="#ctx0" brushRef="#br1" timeOffset="152104.8599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9">12524 12259 0,'-18'0'15,"36"0"16,-1 0-31,1 0 16,35 0-16,-36 0 16,1-18-16,17 18 0,1 0 15,-19 0 1,1-17-16,-36 17 31</inkml:trace>
  <inkml:trace contextRef="#ctx0" brushRef="#br1" timeOffset="152864.9448">12665 12277 0,'0'35'16,"-18"18"-1,18 0-15,0 0 16,0-18-1,0-17-15</inkml:trace>
  <inkml:trace contextRef="#ctx0" brushRef="#br1" timeOffset="154451.2369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8">13723 11871 0,'-18'-18'15,"1"18"1,-1 18-16,-35 35 15,36 0-15,-36 88 16,17-53-16,-52 106 16,53-70-16,-36 70 15,36-106-15,0 53 16,17-88-16,18 35 16,-17-53-16,17 1 15</inkml:trace>
  <inkml:trace contextRef="#ctx0" brushRef="#br1" timeOffset="156336.9639">14217 12629 0,'35'0'16,"-17"0"-16,17 0 16,18 0-1,-18 0-15,1-17 0,-19 17 16,36 0-16,-18-18 16,-17 18-16</inkml:trace>
  <inkml:trace contextRef="#ctx0" brushRef="#br1" timeOffset="156519.8118">14393 12577 0,'0'88'16,"0"-53"-16,0 36 15,0-36 1,18-18-16,-18 1 0,35 17 16</inkml:trace>
  <inkml:trace contextRef="#ctx0" brushRef="#br1" timeOffset="157083.3774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06">17357 12665 0,'17'0'15,"1"0"1,17-18 0,-17 18-1</inkml:trace>
  <inkml:trace contextRef="#ctx0" brushRef="#br1" timeOffset="160050.4418">17657 12612 0,'17'0'15,"1"0"1</inkml:trace>
  <inkml:trace contextRef="#ctx0" brushRef="#br1" timeOffset="160179.3859">17886 12629 0,'17'0'0</inkml:trace>
  <inkml:trace contextRef="#ctx0" brushRef="#br1" timeOffset="160323.2567">17992 12629 0,'17'0'16,"1"0"0</inkml:trace>
  <inkml:trace contextRef="#ctx0" brushRef="#br1" timeOffset="161336.4765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03">18944 12136 0,'35'-18'15,"18"18"1,-17 0-16,-1 18 0,35 52 16,1 18-1,-18 36 1,-18-18-16,-35-53 16,0 52-1,-17-69-15,-36 52 0,35-71 16,-53 36-1,54-35-15,-18 0 0,-18-1 16</inkml:trace>
  <inkml:trace contextRef="#ctx0" brushRef="#br1" timeOffset="163275.8549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94">16633 13300 0,'18'-18'15,"-18"0"1,18 18-16,-18 18 16,0 17-1,0-17 1,0 17-16,0 1 0,17-19 16,-17 54-16,0-36 15,18 0-15,-18-17 0,18 17 16,-18-17-16,17-18 15,-17 18-15,18-18 16</inkml:trace>
  <inkml:trace contextRef="#ctx0" brushRef="#br1" timeOffset="167275.8347">16986 13423 0,'18'0'31,"-18"18"-15,18-18-16,34 35 15,-34-17-15,53-1 16,-54 1-16,19 0 15,16-1-15,-34 1 16,0 0 0</inkml:trace>
  <inkml:trace contextRef="#ctx0" brushRef="#br1" timeOffset="167486.5047">17180 13388 0,'-35'35'16,"17"-17"-16,1 35 16,-1-18-16,18-17 0,-18-1 15,18 36-15,0-35 16,18 0-1</inkml:trace>
  <inkml:trace contextRef="#ctx0" brushRef="#br1" timeOffset="168009.819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6">23160 9049 0,'53'-18'16,"17"0"0,-34 1-16,17 17 0,52-35 15,-69 35 1</inkml:trace>
  <inkml:trace contextRef="#ctx0" brushRef="#br1" timeOffset="181117.9963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4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2">23160 9049 0,'-18'0'0,"1"0"16,34 0 31,1 0-32,17-18 1,0 18-16,18 0 16,-35 0-16,53-18 15,-36 18-15,18-17 16,-36 17-16,1 0 16,-36 0-1,1 17 1</inkml:trace>
  <inkml:trace contextRef="#ctx0" brushRef="#br1" timeOffset="183436.431">23283 9013 0,'-17'0'16,"17"36"-1,17 17 1,-17-36-16,18 54 16,0-53-16,-18 17 0,35 18 15,-35-36-15,18 1 16,-18 0-16</inkml:trace>
  <inkml:trace contextRef="#ctx0" brushRef="#br1" timeOffset="186389.9371">24571 9454 0,'18'18'31,"-1"0"-15,1-1-16,0 1 0,52 35 16,-17-18-16,18 18 15,-19-18-15,19 18 16,-53-35-16,35 0 15,-53-1-15,17-17 16</inkml:trace>
  <inkml:trace contextRef="#ctx0" brushRef="#br1" timeOffset="186599.6668">24941 9490 0,'-35'17'0,"-18"54"15,0-1 1,36-34-16,-19 34 16,36-34-16,-17-1 15,34-35-15,1 18 16</inkml:trace>
  <inkml:trace contextRef="#ctx0" brushRef="#br1" timeOffset="186879.5797">25206 9102 0,'-18'17'15,"18"19"1,-17-1-16,17 18 16,17-18-16,-17-17 15,36 35-15,-1-36 16,-17 1-16,-1 0 0,18-18 15,-17 0 1</inkml:trace>
  <inkml:trace contextRef="#ctx0" brushRef="#br1" timeOffset="187023.0761">25365 9260 0,'-18'18'16,"18"17"-16,0-17 15,0 0-15,18-1 16,-18 1-16,17-18 0,19 0 16</inkml:trace>
  <inkml:trace contextRef="#ctx0" brushRef="#br1" timeOffset="187206.2954">25576 9208 0,'18'35'16,"-18"-18"-16,18 36 15,-18-35-15,0 0 16,17-1-16,-34 1 16,-1 17-16,0-35 15</inkml:trace>
  <inkml:trace contextRef="#ctx0" brushRef="#br1" timeOffset="187462.5556">25241 8290 0,'0'71'0,"0"-1"16,0 36 0,18 35-1,-18-52-15,-18-1 16</inkml:trace>
  <inkml:trace contextRef="#ctx0" brushRef="#br1" timeOffset="187701.8135">25153 10336 0,'0'106'16,"-18"0"0,18-53-16,0 53 15,0-53-15,18-18 16,-18 18-16,0 35 16,0-53-16,0-17 15</inkml:trace>
  <inkml:trace contextRef="#ctx0" brushRef="#br1" timeOffset="188151.5693">26123 9507 0,'0'18'0,"18"-18"16,-1 35-16,19 1 15,-1-1-15,18 0 0,-18 18 0,18-18 16,-18 1-16,36 52 15,-36-71-15,1 19 16,-19-1-16,-17-17 0,18 35 16</inkml:trace>
  <inkml:trace contextRef="#ctx0" brushRef="#br1" timeOffset="188363.6966">26405 9560 0,'-35'71'15,"-18"17"1,36 18-16,17-18 16,35 0-1,0-70-15,-17 0 16,17-1-16,-17-17 0,17-17 15</inkml:trace>
  <inkml:trace contextRef="#ctx0" brushRef="#br1" timeOffset="188574.3715">26652 9402 0,'18'70'0,"-18"1"16,35-18-1,-17-36-15,0 1 0,-1-1 16,1-17-16,-1 0 16,-17-17-16</inkml:trace>
  <inkml:trace contextRef="#ctx0" brushRef="#br1" timeOffset="188791.6712">26899 9384 0,'36'18'0,"-19"-1"16,-17 1 0,0-1-16,-35 19 15,0-1-15,17-17 16,0 17-16,18-17 15,18-1 1,0-17-16,17 0 16,-17 0-16,35 0 15</inkml:trace>
  <inkml:trace contextRef="#ctx0" brushRef="#br1" timeOffset="188996.3045">27146 9402 0,'18'35'16,"0"0"0,-18 18-1,0-35-15,0-1 16,0 1-16,-36 0 15,19-18-15,-1 0 16</inkml:trace>
  <inkml:trace contextRef="#ctx0" brushRef="#br1" timeOffset="189214.8725">26741 8414 0,'17'17'15,"1"19"-15,-1-19 0,19 72 16,-19-37 0,1 19-16,-18 70 15,0-35-15,-18-18 16</inkml:trace>
  <inkml:trace contextRef="#ctx0" brushRef="#br1" timeOffset="189442.2677">26829 10301 0,'0'124'15,"0"17"1,0-53-16,17 53 16,-17-70-16,18-1 15,0 36-15,-18-53 16,17 35 0,-17-70-16</inkml:trace>
  <inkml:trace contextRef="#ctx0" brushRef="#br1" timeOffset="189636.1729">27534 10072 0,'18'-18'15,"0"18"1,-1 0 0</inkml:trace>
  <inkml:trace contextRef="#ctx0" brushRef="#br1" timeOffset="189786.51">27852 10001 0,'17'-17'16,"1"17"-16,35-18 15</inkml:trace>
  <inkml:trace contextRef="#ctx0" brushRef="#br1" timeOffset="189919.0612">28116 9984 0,'18'0'16,"0"0"-16,-1-18 0,1 18 15,17 0 1</inkml:trace>
  <inkml:trace contextRef="#ctx0" brushRef="#br1" timeOffset="190031.4717">28293 10001 0,'17'0'16,"1"-17"0,0 17-16,-18-18 15</inkml:trace>
  <inkml:trace contextRef="#ctx0" brushRef="#br1" timeOffset="190497.5911">28787 9648 0,'35'18'16,"18"35"-1,53 35 1,-71-52-16,71 52 16,-53-53-16,35 36 15,-35-19-15,-53-34 16,0 0-1,-18-18-15</inkml:trace>
  <inkml:trace contextRef="#ctx0" brushRef="#br1" timeOffset="190692.8609">29157 9719 0,'-70'88'16,"17"0"0,17-17-1,36-36-15,18 36 16,0-54-16,17 36 16,0-53-16</inkml:trace>
  <inkml:trace contextRef="#ctx0" brushRef="#br1" timeOffset="191410.5526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2">29245 9349 0,'0'-18'16,"-17"36"0,17 17-1,0 0-15,0-17 16,0 17-16,17 36 16,1-54-16,17 19 0,0-1 15,-17-18-15</inkml:trace>
  <inkml:trace contextRef="#ctx0" brushRef="#br1" timeOffset="192169.8338">30251 9507 0,'-18'53'15,"0"18"1,1-54-16,-1 19 16,-17-1-1,0-35-15</inkml:trace>
  <inkml:trace contextRef="#ctx0" brushRef="#br1" timeOffset="192417.7436">29651 8625 0,'0'53'15,"18"18"1,-1 17-16,-17-53 16,18 18-16,-18 53 15,0-53-15,-18 18 16</inkml:trace>
  <inkml:trace contextRef="#ctx0" brushRef="#br1" timeOffset="192719.8092">29580 10530 0,'0'124'0,"-17"17"15,17 0 1,0-88-16,0 53 16,17-71-16,-17-17 0,18 17 15</inkml:trace>
  <inkml:trace contextRef="#ctx0" brushRef="#br1" timeOffset="193514.1714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013">20179 8378 0,'18'0'15,"17"0"-15,0 0 16,0-17-16,1 17 0,17-18 16,-18 18-16,-18 0 15,-17 18 1</inkml:trace>
  <inkml:trace contextRef="#ctx0" brushRef="#br1" timeOffset="197695.9359">20285 8502 0,'0'53'16,"0"53"-1,0-53 1,0 0-16,0-18 16,0-18-16,17 1 15,19-18 1,17 0 0,-18-18-16</inkml:trace>
  <inkml:trace contextRef="#ctx0" brushRef="#br1" timeOffset="198351.554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8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1">12083 13582 0,'0'0'0,"17"0"16,19-18-1,-1 18-15,106 0 16,35 0 0,-70 0-16,18 18 15,17-18-15,141 0 16,-123 0-16,-18 0 0,0-18 15,-35 18-15,88 0 16,-141-17-16,0 17 16,-18 0-16</inkml:trace>
  <inkml:trace contextRef="#ctx0" brushRef="#br1" timeOffset="205548.5549">20743 12524 0,'18'0'16,"0"0"-1,-1 0-15,54 0 16,-36 0-16,36 0 16,-36 0-16,-17 0 15,-36 17 1</inkml:trace>
  <inkml:trace contextRef="#ctx0" brushRef="#br1" timeOffset="205675.6969">20779 12700 0,'70'18'16,"1"-18"0,-1 17-1,-34-34-15,16 17 16,-34-18-16</inkml:trace>
  <inkml:trace contextRef="#ctx0" brushRef="#br1" timeOffset="206284.3065">21696 12100 0,'17'-17'31,"36"17"-31,0-18 16,-17 18-16,52-18 15,-71 18-15,36-17 16,-35 17-16,0 0 16,-36 17-16,0-17 15</inkml:trace>
  <inkml:trace contextRef="#ctx0" brushRef="#br1" timeOffset="206803.2195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9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03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7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005">23865 12136 0,'-17'0'15,"17"52"-15,-18-34 16,18 17-16,0 36 16,0-36-16,18 1 0,-1 16 15,1-34-15,0 0 16,-1 17 0,1-35-16,0 0 15</inkml:trace>
  <inkml:trace contextRef="#ctx0" brushRef="#br1" timeOffset="209739.9187">24007 12365 0,'0'53'16,"17"-18"-1,1-17-15,-18-1 0,17 1 16,1-18-1</inkml:trace>
  <inkml:trace contextRef="#ctx0" brushRef="#br1" timeOffset="210062.9122">24165 12100 0,'0'18'16,"18"0"-1,0 17-15,17 18 16,0-18-16,-17 0 15,-1-17-15,1 53 16,0-36-16,-18 0 16,17-17-16,-17-1 0,-17 19 15,-1-19 1,0-17 0</inkml:trace>
  <inkml:trace contextRef="#ctx0" brushRef="#br1" timeOffset="210979.9459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203">27481 12206 0,'18'-18'16,"0"18"-16,35 0 16,-36-17-16,19 17 15,-54 17 16,0 1-15,1 0 0,17-1-16,0 1 0,17 35 15,-17-35-15,18 17 16,-18-17 0,18-1-16</inkml:trace>
  <inkml:trace contextRef="#ctx0" brushRef="#br1" timeOffset="212486.8488">27852 12647 0,'35'35'16,"-17"1"-16,35 17 16,17-1-16,-52-34 15,17 0-15,-17-1 0,-1 1 16,-17 0-16</inkml:trace>
  <inkml:trace contextRef="#ctx0" brushRef="#br1" timeOffset="212687.3315">28116 12559 0,'-53'35'15,"36"0"-15,-18 36 16,17-36-16,0 1 16,18 34-16,0-35 15,0-17-15,0 17 16,18-17-16,0-18 16</inkml:trace>
  <inkml:trace contextRef="#ctx0" brushRef="#br1" timeOffset="212932.5811">28187 12188 0,'0'71'0,"18"0"15,-1-54-15,1 36 16,17-18 0,-35-17-16,18-18 15,-1 0-15,-17-18 16</inkml:trace>
  <inkml:trace contextRef="#ctx0" brushRef="#br1" timeOffset="213127.1177">28416 12241 0,'18'0'16,"0"18"-16,-18 0 15,0-1-15,0 1 16,0 17 0,0-17-16,0 0 15,0-1-15,17-17 16,1 0-1,-1 0-15,-17-17 16</inkml:trace>
  <inkml:trace contextRef="#ctx0" brushRef="#br1" timeOffset="213333.6101">28557 12118 0,'18'18'16,"35"17"0,-18 35-16,-17-34 15,17 34-15,-35 1 16,0-36 0,-35 18-16,17-35 15,1-1-15</inkml:trace>
  <inkml:trace contextRef="#ctx0" brushRef="#br1" timeOffset="215353.0347">30409 12771 0,'18'17'0,"0"-17"15,-1 0 1,1 0-16</inkml:trace>
  <inkml:trace contextRef="#ctx0" brushRef="#br1" timeOffset="215511.6139">30674 12788 0,'18'0'15,"-1"0"-15,1 0 0,17 0 16</inkml:trace>
  <inkml:trace contextRef="#ctx0" brushRef="#br1" timeOffset="215624.8139">30833 12788 0,'17'0'15,"1"0"-15</inkml:trace>
  <inkml:trace contextRef="#ctx0" brushRef="#br1" timeOffset="216425.6182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216753.9433">31838 12400 0,'18'-17'0,"35"17"15,17-18 1,-34 18-16,17 0 15,-36 0-15,-17-18 16,-35 18 0,17 0-16,1 0 15,-1 0-15,0 0 16,1 18 0,34 0-1,-17-1-15,0 18 0,0-17 16,0 17-16,0-17 15,0 17-15,0 1 16,0-19-16</inkml:trace>
  <inkml:trace contextRef="#ctx0" brushRef="#br1" timeOffset="217276.9587">32191 12665 0,'0'17'32,"35"1"-32,-17 0 15,35 35-15,-36-36 16,54 36-16,-53-35 15,35 17 1,-53-17-16,17-1 0,-34-17 16</inkml:trace>
  <inkml:trace contextRef="#ctx0" brushRef="#br1" timeOffset="217475.793">32385 12612 0,'-35'17'16,"-1"36"-1,1 0-15,18-17 16,-1 34-16,36 1 16,-1-18-1,1-36 1,-1 1-16</inkml:trace>
  <inkml:trace contextRef="#ctx0" brushRef="#br1" timeOffset="217709.4176">32491 12277 0,'17'70'15,"-17"-34"-15,0 34 16,18 1-16,-18-54 16,0 19-16</inkml:trace>
  <inkml:trace contextRef="#ctx0" brushRef="#br1" timeOffset="218103.9426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218516.3476">32949 12312 0,'18'0'15,"0"35"17,-18-17-32,0 0 15,17 17-15,-17 18 0,18-36 16,-18 19-16,0-1 15,0-17-15,-18-1 16,1-17-16,-1 0 16</inkml:trace>
  <inkml:trace contextRef="#ctx0" brushRef="#br1" timeOffset="219506.6247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221502.4543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222682.0351">24500 12700 0,'18'0'15,"0"0"1,52 0-16,-34-18 16,69 18-16,-69 0 15,17-17 1,-36 17-16,1 0 0</inkml:trace>
  <inkml:trace contextRef="#ctx0" brushRef="#br1" timeOffset="222864.3989">24659 12524 0,'0'88'16,"18"18"-16,-18-53 0,17 35 15,1-35-15,0-18 16,-18-17-16,17 17 15,-17-17-15</inkml:trace>
  <inkml:trace contextRef="#ctx0" brushRef="#br1" timeOffset="223254.5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223810.8666">28540 12859 0,'35'0'16,"-17"0"-16,35 0 15,-36 0-15,1 0 0,-1 0 16,1 0-16,-18-18 16</inkml:trace>
  <inkml:trace contextRef="#ctx0" brushRef="#br1" timeOffset="223971.0213">28681 12771 0,'0'52'16,"0"1"-16,0 0 16,0-17-1,0-19-15,17 1 16</inkml:trace>
  <inkml:trace contextRef="#ctx0" brushRef="#br1" timeOffset="224371.6106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224983.7328">32808 12912 0,'18'17'0,"35"-17"16,-18 0-16,18 0 15,-18 0-15,1 0 16,-19 0-16,-17-17 15</inkml:trace>
  <inkml:trace contextRef="#ctx0" brushRef="#br1" timeOffset="225150.4787">32967 12841 0,'-18'53'16,"18"18"-1,0-36-15,0 0 0,0-17 0,18 17 16,0 0 0,-1-17-16,1-18 0</inkml:trace>
  <inkml:trace contextRef="#ctx0" brushRef="#br1" timeOffset="225545.4157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227191.2742">27076 13547 0,'17'17'16,"-17"1"-16,36 53 15,-36-36 1,17 0-16,1 53 16,-18-52-16,18 16 15,-18-16-15,0-1 16</inkml:trace>
  <inkml:trace contextRef="#ctx0" brushRef="#br1" timeOffset="227504.0474">27481 13741 0,'0'17'0,"36"1"16,-1 17 0,0-17-16,1 0 15,34 17-15,-35-18 16,1-17-16,-19 18 15,1 0-15</inkml:trace>
  <inkml:trace contextRef="#ctx0" brushRef="#br1" timeOffset="227676.193">27658 13758 0,'-53'36'16,"18"17"0,-1-1-16,36 1 15,0-35-15,18 0 16</inkml:trace>
  <inkml:trace contextRef="#ctx0" brushRef="#br1" timeOffset="228138.3807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230351.0159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231406.671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232624.7824">31309 13300 0,'18'0'16,"-1"-18"-1,1 18-15,17 0 16,53 18-16,-35-18 16,106 17-16,-53-17 15,123 36 1,-88-36-16,142 17 16,-125 1-16,125 0 15,-125-1-15,-34 1 0,-1-18 16,18 17-1,-88-17-15,-35 0 0,-36 0 16</inkml:trace>
  <inkml:trace contextRef="#ctx0" brushRef="#br1" timeOffset="241461.759">22348 13264 0,'-17'0'0,"34"0"31,1 0-15,0 0 0,-1-17-1</inkml:trace>
  <inkml:trace contextRef="#ctx0" brushRef="#br1" timeOffset="242168.344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243223.4343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245032.7757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247342.3509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249363.787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264396.2566">4480 10407 0,'-17'0'15,"-1"0"1,0 0 0,36 0 31,53 0-32,-19 0-15,1-18 16,71 1-1,-71 17-15,-18 0 0,53 0 16,-52 0-16,-1 0 16,0 0-16</inkml:trace>
  <inkml:trace contextRef="#ctx0" brushRef="#br1" timeOffset="268032.4272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277971.6697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278315.8664">970 12665 0,'18'0'16,"-1"-18"-1,1 18-15,17-18 0,71 1 16,-53 17-16,18 0 0,-18-18 16,-1 18-16,-16 0 15,17 18-15,35-18 16,-70 0-16,-1 0 0,1 0 16</inkml:trace>
  <inkml:trace contextRef="#ctx0" brushRef="#br1" timeOffset="279077.7309">2434 12859 0,'-17'0'0,"17"-18"16,17 36 30,18-18-30,1 0 0,34 0-16,-34 0 15,34-18 1,-35 18-16,-17 0 0,0 0 0,-18 18 16,-18-1-1</inkml:trace>
  <inkml:trace contextRef="#ctx0" brushRef="#br1" timeOffset="279222.1304">2487 13070 0,'53'0'0,"-18"0"16,18 18-1,0-18-15,-53 18 0,18-18 16</inkml:trace>
  <inkml:trace contextRef="#ctx0" brushRef="#br1" timeOffset="280267.6537">4304 13635 0,'18'0'16,"17"0"-1,0 18-15,36-18 16,-18 17-1,35 1-15,-35-18 16,0 0-16,-18 0 0,0 0 16</inkml:trace>
  <inkml:trace contextRef="#ctx0" brushRef="#br1" timeOffset="280768.8664">6085 13617 0,'18'0'47,"35"0"-47,0 0 15,17 0-15,-34 0 16,34 0-16,-34 0 16</inkml:trace>
  <inkml:trace contextRef="#ctx0" brushRef="#br1" timeOffset="281291.5067">8749 13600 0,'70'0'16,"19"0"0,-1 0-1,-71 0-15,1 0 16</inkml:trace>
  <inkml:trace contextRef="#ctx0" brushRef="#br1" timeOffset="288816.6197">9437 11095 0,'0'-18'0,"0"1"16,0 34 0,0 1-1,0 0-15,0-1 16,0 54-16,0-54 15,0 36 1,0-35-16,0 17 0,17 0 16,-17-17-16,18 0 15,-36-18 17</inkml:trace>
  <inkml:trace contextRef="#ctx0" brushRef="#br1" timeOffset="289103.7415">9172 11254 0,'36'-18'16,"-1"-17"-16,-18 17 15,1 0-15,17 1 16,18-18-1,-35 35-15,0-36 16,-1 36-16,-17-17 0,18 17 16,-1 17 15,19 19-15,-19-19-16,1 1 0,17 17 15,-17-35-15,0 18 16,-1-1-16</inkml:trace>
  <inkml:trace contextRef="#ctx0" brushRef="#br1" timeOffset="293404.1352">4710 10742 0,'0'18'47,"0"17"-31,0 0-16,0 1 16,-18 16-16,18-16 15,0 17 1,0-18-16,18 0 15,-18-17-15,0 0 0,17-1 16,1 1-16</inkml:trace>
  <inkml:trace contextRef="#ctx0" brushRef="#br1" timeOffset="293769.5236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295566.3706">6985 13847 0,'0'17'31,"0"18"-15,18 1-16,-18-1 0,17 36 15,1-36 1,-18 35-16,18-34 16,-18 34-16,0-52 15,17 17-15,-17-17 16,18-18-16</inkml:trace>
  <inkml:trace contextRef="#ctx0" brushRef="#br1" timeOffset="295877.3092">6791 14093 0,'18'0'15,"-1"0"1,36-35-1,0-18-15,-35 18 16,35-18-16,-36 18 16,19-18-16,-36 35 15,17 1-15,-17 34 32,18 1-17,17 35-15,-17-18 16,-1-17-16,19-1 0,-19 19 15,36-1-15,-35-35 16</inkml:trace>
  <inkml:trace contextRef="#ctx0" brushRef="#br1" timeOffset="299771.3771">1341 13917 0,'0'0'0,"0"18"0,0 52 16,0-34-16,0-1 0,0 53 15,17-53 1,-17 18-16,18 18 0,-18-36 15,17-17-15,1 17 16,0-17-16</inkml:trace>
  <inkml:trace contextRef="#ctx0" brushRef="#br1" timeOffset="300082.6715">1111 14041 0,'18'-18'15,"0"0"1,34-17 0,1 0-16,-35 17 15,17-35 1,-17 36-16,0-1 0,-1 0 15,1 36 17,-1 17-17,-17-17-15,18-1 16,17 19-16,-17-19 16,17 19-1,-17-19-15</inkml:trace>
  <inkml:trace contextRef="#ctx0" brushRef="#br1" timeOffset="314764.1569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315653.6504">8096 15117 0,'-17'-18'16,"-1"0"0</inkml:trace>
  <inkml:trace contextRef="#ctx0" brushRef="#br1" timeOffset="316053.8002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316261.2009">8061 15416 0,'53'0'0,"-18"0"15,36 0-15,52-35 16,-35 17-16,1 1 0,-1-1 15,-18 18-15,-17-17 16,0 17-16,-18-18 16</inkml:trace>
  <inkml:trace contextRef="#ctx0" brushRef="#br1" timeOffset="317814.1105">9596 15205 0,'17'0'47,"36"0"-32,-18 0-15,36 0 16,-36 0-16,1-18 0,-1 18 16,18 0-16,-36 0 15,1 0-15,0 0 16,-18 18 0</inkml:trace>
  <inkml:trace contextRef="#ctx0" brushRef="#br1" timeOffset="317994.6639">9613 15381 0,'18'0'0,"-1"0"16,36 0-16,-35-18 15,53 18 1,-36-17-16,0 17 15,-17 0-15,-1 0 0</inkml:trace>
  <inkml:trace contextRef="#ctx0" brushRef="#br1" timeOffset="318700.1676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319167.0065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319381.1761">11659 15434 0,'18'0'62</inkml:trace>
  <inkml:trace contextRef="#ctx0" brushRef="#br1" timeOffset="320268.838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320452.6853">12912 15363 0,'0'-17'0,"35"17"16,-17 0-16,-1-18 0,54 1 15,-36 17 1,-17 0-16,17-18 0,-17 18 16</inkml:trace>
  <inkml:trace contextRef="#ctx0" brushRef="#br1" timeOffset="320758.3458">13053 14975 0,'-18'71'15,"18"-36"-15,0 53 16,0 1-16,0-36 16,0-1-16,0 37 15,35-19 1,-17-34-16,0-19 0,35 18 16,-18-35-16,0 18 15,18-36-15,-18 18 16,-17 0-16,17-17 15,-35-1-15,-17 18 16</inkml:trace>
  <inkml:trace contextRef="#ctx0" brushRef="#br1" timeOffset="321582.6895">13705 14817 0,'-17'0'15,"-1"35"1,1-17-16,-1 105 15,0-52-15,1 70 16,17-53-16,35 53 16,-17-88-16,52 35 15,-35-53-15,1 1 16,34-1 0,-35-35-16,1 18 0,-1-18 15</inkml:trace>
  <inkml:trace contextRef="#ctx0" brushRef="#br1" timeOffset="322287.714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322594.5261">15134 15593 0,'-17'0'78</inkml:trace>
  <inkml:trace contextRef="#ctx0" brushRef="#br1" timeOffset="323189.2786">15363 15028 0,'-17'0'16,"34"-17"-1,19 17 1,-19 0-16,36 0 0,-17 0 15,-1-18-15,53 18 16,-53-18-16,18 18 0,-35 0 16,17-17-1,-17 17-15,-1 0 0,-34 0 16,-18 0 0</inkml:trace>
  <inkml:trace contextRef="#ctx0" brushRef="#br1" timeOffset="323389.145">15646 15081 0,'0'53'16,"17"18"0,-17 17-16,18-35 15,-18 53-15,18-36 16,-1-34-1,-17-1-15,18 18 16,0-18-16,-18-17 16</inkml:trace>
  <inkml:trace contextRef="#ctx0" brushRef="#br1" timeOffset="325096.8134">16228 15540 0,'0'18'16,"0"-1"-16,-18 36 16,18-35-16,-35 52 15,17-52 1,-17 35-16,35-36 16,-18 1-16,18-36 15,18 18 1</inkml:trace>
  <inkml:trace contextRef="#ctx0" brushRef="#br1" timeOffset="325357.423">16563 15205 0,'18'17'16,"-1"1"-16,18 0 0,54 17 16,-36-17-16,0 17 15,52 18-15,-52-36 16,53 36-16,-71-35 16,36 0-16,-53-18 15,17 17-15,-53-17 16</inkml:trace>
  <inkml:trace contextRef="#ctx0" brushRef="#br1" timeOffset="325607.5801">17145 15011 0,'-35'70'16,"-18"36"-1,18-53-15,-18 70 16,17-52-16,1 0 16,0-18-16,0-1 0,17 1 15,18-17-15,-18 17 16,1-36-16,17 1 0</inkml:trace>
  <inkml:trace contextRef="#ctx0" brushRef="#br1" timeOffset="326154.044">17533 14799 0,'0'-18'16,"0"36"-16,35 17 16,1 1-16,-1-1 15,0 18-15,0 0 16,54 53-16,-54-36 16,35 54-16,-52-72 15,-18 54 1,-18-53-16,-34 35 0,-1-52 15,-36 34 1,54-34-16,-53-1 16,70-18-16,1 1 15</inkml:trace>
  <inkml:trace contextRef="#ctx0" brushRef="#br1" timeOffset="326631.84">18838 15293 0,'36'0'0,"-19"0"16,71 0-16,-17 0 16,35-18-16,-36 18 15,19-17 1,-36 17-16,-36 0 0,18 0 15,-52 17 1,-1-17-16</inkml:trace>
  <inkml:trace contextRef="#ctx0" brushRef="#br1" timeOffset="326809.3952">19121 15081 0,'17'18'15,"-17"17"-15,35 36 16,-17 17-16,0-35 16,-18-18-16,17 18 0,1-18 15,0 54-15,-1-72 16,1 18-16</inkml:trace>
  <inkml:trace contextRef="#ctx0" brushRef="#br1" timeOffset="327716.47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328967.9182">20320 15363 0,'0'-17'15,"-18"34"63,18 1-62,0 0-16,0-1 16,0 1-16,18 0 0,-18 17 15,18-17-15,-1 17 16,-17-17-16,18-1 16,-18 1-1,-18-18 1</inkml:trace>
  <inkml:trace contextRef="#ctx0" brushRef="#br1" timeOffset="332131.1717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332671.319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335652.222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335957.3823">22454 15752 0,'18'35'15,"-18"-18"-15,0 54 16,0-36-16,18 36 16,-18-36-16,17-17 0,-17-1 15,18 1-15,0 0 0,-1-1 16,1 1-16,-1-18 16</inkml:trace>
  <inkml:trace contextRef="#ctx0" brushRef="#br1" timeOffset="336141.339">22754 16140 0,'0'17'0,"0"19"15,0-19 1,0 1-16,0-1 15,0 1-15,0 0 16</inkml:trace>
  <inkml:trace contextRef="#ctx0" brushRef="#br1" timeOffset="336474.9366">23107 15946 0,'18'17'31,"-18"1"-31,17 35 16,-17-36-16,0 1 16,18 17-16,-18-17 15,18 17-15,-18-17 16,0 0 0,17-18-1,-17-18 1</inkml:trace>
  <inkml:trace contextRef="#ctx0" brushRef="#br1" timeOffset="336782.0998">23319 15628 0,'17'0'0,"1"18"16,17 17-1,-17 0-15,35 36 16,-18-36-16,0 53 15,-17-52-15,-18-1 0,18 53 16,-36-53-16,-35 54 16,0-54-1</inkml:trace>
  <inkml:trace contextRef="#ctx0" brushRef="#br1" timeOffset="337993.8185">25047 15681 0,'18'71'15,"-18"34"1,0-52-16,18 35 16,-1-52-16,1-1 15,-18 0-15,17-17 0,1 17 16,0-17-16</inkml:trace>
  <inkml:trace contextRef="#ctx0" brushRef="#br1" timeOffset="338210.3334">25365 15769 0,'0'53'15,"0"-18"1,0 18-16,0 18 16,17 17-16,1-53 0,0 36 15,-18-53 1,0 17-16,0-18 0,-18 19 16,0-36-1</inkml:trace>
  <inkml:trace contextRef="#ctx0" brushRef="#br1" timeOffset="338537.3516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342274.8798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343210.3771">20003 15981 0,'17'0'16,"1"0"-1,17-18-15,0 18 16,54-17-16,-19 17 16,1-18-16,-1 18 0,18-18 15,-17 1-15,17 17 16,-17-18-16,-1 0 0,1 18 16,-1-17-16,19 17 15,-72-18-15</inkml:trace>
  <inkml:trace contextRef="#ctx0" brushRef="#br1" timeOffset="347490.75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347929.73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357407.0056">27499 14905 0,'18'18'47,"-1"34"-32,19-16 1,-19-19-16,1 1 16,0 0-16,-1-18 15</inkml:trace>
  <inkml:trace contextRef="#ctx0" brushRef="#br1" timeOffset="357540.1746">27675 14940 0,'18'18'16,"17"17"-16,-35-17 0,18-1 15,0-17-15</inkml:trace>
  <inkml:trace contextRef="#ctx0" brushRef="#br1" timeOffset="358136.0969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358451.8642">28469 15558 0,'0'17'16,"0"1"-16,0-1 16,0-34-1,18-1-15,-18 1 0,0-1 16,0-53-1,0 36-15,-18-36 16,18 36-16,18-18 16,-1 36-16,19-19 15,-19 36-15,1 0 0,17 0 16,-17 0 0,0 18-16,-1 0 0</inkml:trace>
  <inkml:trace contextRef="#ctx0" brushRef="#br1" timeOffset="358747.5034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359643.3047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359988.803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360210.1967">29792 15346 0,'-18'35'16,"18"36"-1,36-18-15,-19-36 16,36 1-16,-17 0 16,-1-18-16,0 0 0,36-18 15</inkml:trace>
  <inkml:trace contextRef="#ctx0" brushRef="#br1" timeOffset="360542.812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360827.6458">30498 15293 0,'-36'0'16,"1"18"-16,35-1 16,0 18-1,0 1-15,18-19 0,35 19 16,-18-19-16,-17 1 15,34 17-15,-34-17 16,0 0-16,-18-1 16,-36 1-16,19-18 15,-18 0-15,17 0 0,-17 0 16,17 0-16,0 0 0,1-18 16,-19 1-1</inkml:trace>
  <inkml:trace contextRef="#ctx0" brushRef="#br1" timeOffset="360994.0098">30674 15416 0,'53'0'16,"35"0"-1,-17-17 1,-54-1-1,-17 0-15,-17 1 0</inkml:trace>
  <inkml:trace contextRef="#ctx0" brushRef="#br1" timeOffset="361166.8451">30709 15240 0,'18'88'16,"-18"-53"-16,18 54 16,-18-54-16,17 0 0,1-17 15,-18 17-15,18-35 16</inkml:trace>
  <inkml:trace contextRef="#ctx0" brushRef="#br1" timeOffset="361310.6574">31009 15505 0,'18'35'16,"-18"-17"0</inkml:trace>
  <inkml:trace contextRef="#ctx0" brushRef="#br1" timeOffset="361722.7169">31133 15505 0,'0'-18'15,"17"-17"-15,-17-1 16,0 19-16,18-1 15,0 0-15,-1 18 16,-17 18 0,18 0-16,-18-1 15,0 1-15,17 0 0,1 17 16,0-17-16,-1-1 16,1 1-16,17-18 15,-17 0-15</inkml:trace>
  <inkml:trace contextRef="#ctx0" brushRef="#br1" timeOffset="361851.6956">31397 15469 0,'18'0'0,"-18"-17"16,0-1-16,0 0 15,18 18 1,-36 0 31</inkml:trace>
  <inkml:trace contextRef="#ctx0" brushRef="#br1" timeOffset="362334.5507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362508.1191">30886 15081 0,'0'0'0,"0"-17"0,17-1 16</inkml:trace>
  <inkml:trace contextRef="#ctx0" brushRef="#br1" timeOffset="362712.4544">31732 14781 0,'0'18'32,"0"0"-17,0-1-15</inkml:trace>
  <inkml:trace contextRef="#ctx0" brushRef="#br1" timeOffset="362841.849">31873 14817 0,'36'53'16,"-36"-36"-16,0 1 15,0 0-15,0-1 16</inkml:trace>
  <inkml:trace contextRef="#ctx0" brushRef="#br1" timeOffset="375124.0646">6085 15328 0,'-17'0'16,"17"18"-1,35-18 1,71 17 0,-36-17-16,89 0 15,-71 0-15,89-35 16,-89 35-16,71-35 15,-106 0-15,52-1 16</inkml:trace>
  <inkml:trace contextRef="#ctx0" brushRef="#br1" timeOffset="375374.8987">6703 15099 0,'17'18'0,"19"-1"15,-1 1-15,71 17 16,-36-17-16,54-1 16,-54 1-16,36 17 15,-70-17-15,-19 17 16,1 18-16,-36-35 16,-35 52-16,0-52 15,-70 53-15,52-36 16,-70 35-1,71-17-15,-54 35 16</inkml:trace>
  <inkml:trace contextRef="#ctx0" brushRef="#br2" timeOffset="403153.130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404327.2132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405550.6775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408920.3734">4286 16810 0,'36'0'31,"16"0"-31,1-18 15,36 1-15,-37 17 16,1-18-16,-17 18 16,-1 0-16,0 0 0,-17 0 15,-18 18-15,-18-1 16</inkml:trace>
  <inkml:trace contextRef="#ctx0" brushRef="#br2" timeOffset="409205.8874">4286 16863 0,'18'0'0,"0"35"16,-18 36 0,0-36-16,0 71 15,0-36-15,0 1 16,0-18-16,0 70 15,0-52-15,17-18 0,18 53 16,1-71-16,-1 0 16,36 0-1,-36-35-15,35 18 16,-34-18-16,-1 0 0,-17 0 16,-1 0-16</inkml:trace>
  <inkml:trace contextRef="#ctx0" brushRef="#br2" timeOffset="409917.0516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410294.9944">5803 16651 0,'-17'0'0,"17"18"16,-18-18-16,18 53 15,0 0-15,0-18 16,0 53-16,18-53 0,-18 1 15,17-1-15,1-17 16,-1-1-16,1 36 16,0-53-16,-1 18 0,1-18 15,17-18 1</inkml:trace>
  <inkml:trace contextRef="#ctx0" brushRef="#br2" timeOffset="410456.3202">6033 16880 0,'0'36'15,"0"-19"-15,0 19 16,17-19-16,-17 1 16,18 0-16,-1-18 15</inkml:trace>
  <inkml:trace contextRef="#ctx0" brushRef="#br2" timeOffset="410689.7197">6156 16633 0,'0'0'0,"18"0"0,-1 0 0,54 36 16,-36-19-16,0 1 15,-17 17-15,35 36 16,-35-36-16,-1 53 16,-17-52-16,-35 34 15,0-35-15,-18 1 16,35-19-16,0 1 16</inkml:trace>
  <inkml:trace contextRef="#ctx0" brushRef="#br2" timeOffset="411472.3184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411701.884">7796 16651 0,'0'18'0,"0"17"0,-17 0 15,17 54-15,17-54 16,19 35 0,-19-34-16,1-19 0,17 1 15,-17 0-15,35 17 16,-36-35-16,1 0 0,0 0 16,-18-18-1</inkml:trace>
  <inkml:trace contextRef="#ctx0" brushRef="#br2" timeOffset="411923.5967">8026 16757 0,'17'18'31,"-17"-1"-31,18 1 0,0 35 16,-18-36-16,0 1 15,0 17-15,0-17 16,17 0-16,-17-1 0,18 1 15,17 0 1,-17-18-16,17 0 16,-17-18-16,35 0 15,-53 1-15,17 17 16</inkml:trace>
  <inkml:trace contextRef="#ctx0" brushRef="#br2" timeOffset="412119.7239">8202 16598 0,'18'0'16,"17"18"-16,0-1 0,18 36 15,-18-17 1,18 52-16,-35-53 16,0 18-16,-18 18 15,0-36-15,0 0 0,-18 18 16,-17-18-1,17-17-15</inkml:trace>
  <inkml:trace contextRef="#ctx0" brushRef="#br2" timeOffset="412497.0191">9066 17321 0,'18'0'0,"17"18"16,1-18-1,-1 0 1</inkml:trace>
  <inkml:trace contextRef="#ctx0" brushRef="#br2" timeOffset="412652.582">9507 17304 0,'18'0'0,"17"0"16,-17 0 0,17-18-16</inkml:trace>
  <inkml:trace contextRef="#ctx0" brushRef="#br2" timeOffset="412776.8104">9737 17321 0,'17'-17'16,"1"17"-16,0 0 0,-1 0 16</inkml:trace>
  <inkml:trace contextRef="#ctx0" brushRef="#br2" timeOffset="412910.2419">10001 17304 0,'0'-18'16,"18"18"0,0-18-16,-1 18 15</inkml:trace>
  <inkml:trace contextRef="#ctx0" brushRef="#br2" timeOffset="413503.8371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413803.8681">11130 16563 0,'-17'0'15,"17"18"-15,-18-1 16,36 54-16,-18-18 15,17 35-15,1-53 16,35 18 0,-18-18-16,-17-17 0,35 0 15,-18-1-15,-18-17 16,1 0-16</inkml:trace>
  <inkml:trace contextRef="#ctx0" brushRef="#br2" timeOffset="414230.4956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414544.5986">11924 16457 0,'0'18'16,"18"-1"-16,-1 19 15,1-1-15,17 35 16,18 1-1,-35-36-15,-1 54 16,-17-54-16,0 0 0,-17 18 16,17-35-16,-18-1 15,-17 1-15</inkml:trace>
  <inkml:trace contextRef="#ctx0" brushRef="#br2" timeOffset="415171.71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419252.2838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420670.3533">4322 10089 0,'-18'-17'15,"36"17"1,17 0-16,18 0 15,53 0-15,-36 0 16,71-18-16,-70 1 16,88-1-1,-107 18-15,37 0 16</inkml:trace>
  <inkml:trace contextRef="#ctx0" brushRef="#br2" timeOffset="423101.759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425605.3882">970 13582 0,'0'-18'16,"18"18"0,35 18-1,-18-18-15,18 0 16,53 0-16,-36 0 16,1 0-16,17-18 15,-17 18-15,-1 0 0,1-17 16,-1 17-16,-34 0 15</inkml:trace>
  <inkml:trace contextRef="#ctx0" brushRef="#br2" timeOffset="427328.8491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428228.3446">3263 17145 0,'18'0'15,"35"18"1,-18-18-16,18 0 16,-18 0-16,1 0 0,34 0 15,-35 17 1,1 1-16</inkml:trace>
  <inkml:trace contextRef="#ctx0" brushRef="#br2" timeOffset="428374.8001">3351 17374 0,'36'0'15,"-1"0"-15,0-17 0,36-1 16,-36 0-1,0 18-15,-17-17 0</inkml:trace>
  <inkml:trace contextRef="#ctx0" brushRef="#br2" timeOffset="429207.6163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429374.6775">1623 17321 0,'35'0'15,"0"0"-15,54 0 16,-37-17-16,72 17 15,-71 0-15,0-18 16</inkml:trace>
  <inkml:trace contextRef="#ctx0" brushRef="#br2" timeOffset="434156.8199">13917 17110 0,'-18'0'0,"36"0"16,0 0-1,17 0-15,36 0 16,-19 17-16,19-17 15,-36 0-15,36 18 16,-53-18 0,17 18-16</inkml:trace>
  <inkml:trace contextRef="#ctx0" brushRef="#br2" timeOffset="434302.6034">13970 17321 0,'35'0'0,"53"0"16,-35 0-16,36-17 15,-54 17-15,0 0 16</inkml:trace>
  <inkml:trace contextRef="#ctx0" brushRef="#br2" timeOffset="437054.4382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437655.0043">16351 16528 0,'-17'0'0,"-19"17"16,19 1-16,-19 70 15,1-35-15,0 71 16,17-54-16,-17 54 16,35-72-16,18 72 15,-1-71 1,36 35-16,-18-35 15,1-18-15,-1-17 16,0 0-16,1 17 0,-19-18 0,1 1 16,-1-18-16,1 0 15</inkml:trace>
  <inkml:trace contextRef="#ctx0" brushRef="#br2" timeOffset="438867.5801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439046.2858">16581 17110 0,'17'-18'16,"18"18"-16,54-18 15,-36 1-15,70-1 16,-52 1-16,34-1 16,-52 0-16,18 18 15,-36-17-15</inkml:trace>
  <inkml:trace contextRef="#ctx0" brushRef="#br2" timeOffset="439330.7121">17392 16457 0,'53'18'15,"-18"-1"1,0 19-16,36 34 15,-36-17-15,1 18 0,-1-1 16,0 1-16,0 70 16,-35-71-16,-17 36 15,-36-18 1,-35 1-16,35-36 16,0-36-16,0 19 0,0-19 15</inkml:trace>
  <inkml:trace contextRef="#ctx0" brushRef="#br2" timeOffset="439880.4277">15522 17939 0,'18'-18'16,"-18"0"-1,0 36 1,0 17 0,18 1-16,-1 52 15,-17-53 1,35 53-16,1-52 16,-19-19-16,54 36 15,-53-35-15,17-1 0,35-17 16,-34 0-1,-19 0-15,19-17 16,-36-1-16</inkml:trace>
  <inkml:trace contextRef="#ctx0" brushRef="#br2" timeOffset="440196.7003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444607.8959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450634.9141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71418.2717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73692.1351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75911.7627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481499.9846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486205.8402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487305.4056">15752 17745 0,'-18'0'16,"18"17"15,35 19-31,-17-19 16,70 71-16,-35-35 15,0-17-15,17 17 16,-17-18-16,71 18 15,-71-18-15,70 18 16,-70-35-16,-18-1 0,36 19 16,-36-36-16,-17 0 15,-18-18 1</inkml:trace>
  <inkml:trace contextRef="#ctx0" brushRef="#br3" timeOffset="487636.1673">15804 18115 0,'-17'0'0,"34"0"16,1-17-1,17-36-15,1-36 16,-19 54-16,-17-18 16,18-35-16,-18 35 15,18-17 1,-18 34-16,0 19 16,17-1-16,1 18 15,35 18 1,-18-1-16,18 19 0,18 16 15,-19-34 1,-16 0-16,-1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5">2293 4374 0,'35'0'16,"-17"0"-16,35-17 16,-18 17-16,-17-18 0,35 18 15,-36-17-15,1 17 16</inkml:trace>
  <inkml:trace contextRef="#ctx0" brushRef="#br0" timeOffset="1050.4747">2611 3634 0,'-18'0'15,"0"17"-15,1 1 16,17 17-16,-18 53 16,18-52-16,0-1 0,0 0 15,18 0-15,-1 1 0,19 17 16,-19-36-1,36-17-15,-35 0 16,35 0-16</inkml:trace>
  <inkml:trace contextRef="#ctx0" brushRef="#br0" timeOffset="1256.2402">2805 3828 0,'0'35'15,"17"0"1,1 18 0,0-35-16,-1-1 15,1-17-15</inkml:trace>
  <inkml:trace contextRef="#ctx0" brushRef="#br0" timeOffset="1491.063">2981 3581 0,'35'70'16,"-17"1"-16,17-18 15,-17 53 1,-18-71-16,0 35 16,-18-34-16</inkml:trace>
  <inkml:trace contextRef="#ctx0" brushRef="#br0" timeOffset="2747.0432">3422 4145 0,'18'0'16,"17"0"-1,-17 0-15,34 0 16,-16-17-16,-1 17 0,0 0 16,-17 0-16</inkml:trace>
  <inkml:trace contextRef="#ctx0" brushRef="#br0" timeOffset="2896.9445">3457 4339 0,'36'0'16,"-1"0"-16,-18 0 15,19-17-15,-19 17 16</inkml:trace>
  <inkml:trace contextRef="#ctx0" brushRef="#br0" timeOffset="3663.3375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1">4657 3493 0,'-18'0'16,"0"35"-1,18-18-15,0 19 0,0 34 16,0-34-16,0-1 16,18 0-16,0 0 0,17 18 15,-17-35-15,17 17 16,-17-35-1,-1 18-15,1-18 0,-1 0 16</inkml:trace>
  <inkml:trace contextRef="#ctx0" brushRef="#br0" timeOffset="4260.7468">4904 3687 0,'17'17'16,"-17"36"-1,0-35-15,18 17 16,0 0-16,-18-17 16,0 0-16,17-18 0,-17 17 15,18-17-15</inkml:trace>
  <inkml:trace contextRef="#ctx0" brushRef="#br0" timeOffset="4743.6153">5062 3528 0,'0'17'15,"18"1"-15,0 17 16,-1 1-16,1-19 16,-18 19-16,18-19 0,-1 18 0,-17 1 15,18-19-15,-18 1 0,0 17 16,0-17 0,-18 17-16,1-17 15</inkml:trace>
  <inkml:trace contextRef="#ctx0" brushRef="#br0" timeOffset="5171.9973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74">6544 3510 0,'-18'0'16,"1"0"0,-1 35-16,18-17 15,0 53-15,0-36 16,0 0-16,18 0 0,17 18 15,-17-35-15,-1 17 16,19-17 0,-1 0-16,-17-18 0,17 0 15</inkml:trace>
  <inkml:trace contextRef="#ctx0" brushRef="#br0" timeOffset="6662.2828">6756 3669 0,'17'35'16,"-17"-17"0,18 17-16,-18-17 15,18-1-15,-1 1 31</inkml:trace>
  <inkml:trace contextRef="#ctx0" brushRef="#br0" timeOffset="6946.4984">6914 3475 0,'18'35'0,"35"71"15,-18-35 1,-17-36-1,-18 0-15,18 36 16,-18-18-16,-18-18 16,-17 18-16,17-36 15</inkml:trace>
  <inkml:trace contextRef="#ctx0" brushRef="#br0" timeOffset="8647.4649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5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8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5">10460 3581 0,'18'-18'0,"-18"36"16,0-1-1,0 1-15,0 0 16,0-1 0,17 1-16,-17 0 15,0-1-15,18-17 0,17 18 16,-17-18-16,17 0 15,-17 0-15,-1-18 16,1 18-16</inkml:trace>
  <inkml:trace contextRef="#ctx0" brushRef="#br0" timeOffset="9726.2035">10724 3510 0,'36'35'16,"-19"1"-16,1-1 0,0 18 16,-18-18-16,0-17 15,0 35 1,0-18-16,-18 0 0</inkml:trace>
  <inkml:trace contextRef="#ctx0" brushRef="#br0" timeOffset="10004.3838">11130 3828 0,'35'0'16,"1"0"-16,17-18 16,-36 18-16,19 0 15,-19 0-15</inkml:trace>
  <inkml:trace contextRef="#ctx0" brushRef="#br0" timeOffset="10140.0157">11113 3969 0,'35'0'16,"18"0"-1,0-18 1,-36 18-16</inkml:trace>
  <inkml:trace contextRef="#ctx0" brushRef="#br0" timeOffset="10783.418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62">12224 3422 0,'0'18'0,"0"17"16,17 35-1,-17-34-15,36 52 16,-19-53-16,19 18 16,-19-18-16,36 1 15,-35-19-15,-1-17 16</inkml:trace>
  <inkml:trace contextRef="#ctx0" brushRef="#br0" timeOffset="11262.2968">12418 3545 0,'35'18'15,"-17"-18"1,-1 18-16,19-1 15,-36 1-15,17-18 16,-17 18-16,0-1 16,0 1-16,18 0 0,0-1 15,-1-17 1,1 0-16,-1 0 16,1 0-16,17 0 15,-17 0-15</inkml:trace>
  <inkml:trace contextRef="#ctx0" brushRef="#br0" timeOffset="11491.1683">12718 3404 0,'17'0'16,"36"36"-1,-18 17 1,36 70-16,-53-88 16,17 36-1,-35-54-15,0 36 16,-18-17-16,-17-19 16,0 1-16,17-18 15</inkml:trace>
  <inkml:trace contextRef="#ctx0" brushRef="#br0" timeOffset="12840.1065">10460 3616 0,'0'-18'31,"-18"18"-31,18-17 31,0-1 0,0 0-15,-17 18 0,-1 0 62,0 0 16,1 0-32,34 0-31,-34 0 32,17 18-63,-18-18 15,0 0 1,1 0 0,17-18 46,17 18-46,1 0-1,0 0 1,-1 0 0,1 0-1</inkml:trace>
  <inkml:trace contextRef="#ctx0" brushRef="#br0" timeOffset="13563.45">13212 3969 0,'17'0'16,"18"0"-1,18 0-15,-17 17 16,-19-17-16,1 0 0,0 0 16</inkml:trace>
  <inkml:trace contextRef="#ctx0" brushRef="#br0" timeOffset="14169.3078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65">14182 3387 0,'0'53'16,"-18"-18"-16,36 53 15,-18-53 1,17 18-16,36 0 0,-35-18 15,35 1 1,-18-19-16,0-17 16</inkml:trace>
  <inkml:trace contextRef="#ctx0" brushRef="#br0" timeOffset="14687.2459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3">16475 3916 0,'17'0'31,"1"0"-15,0 0-16</inkml:trace>
  <inkml:trace contextRef="#ctx0" brushRef="#br0" timeOffset="15878.5625">16951 3969 0,'0'-18'0,"18"0"16,-1 1-1,1 17-15</inkml:trace>
  <inkml:trace contextRef="#ctx0" brushRef="#br0" timeOffset="16005.4105">17392 3969 0,'18'-18'0</inkml:trace>
  <inkml:trace contextRef="#ctx0" brushRef="#br0" timeOffset="16127.3313">17851 3951 0,'0'-18'15</inkml:trace>
  <inkml:trace contextRef="#ctx0" brushRef="#br0" timeOffset="25693.3667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4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5">2399 5891 0,'18'0'16,"-1"0"-16,18 0 0,54 0 16,-36-17-16,70 17 15,-52 0 1,-18 0-16,35 0 16,-35 0-16,-36 0 0,1 0 15</inkml:trace>
  <inkml:trace contextRef="#ctx0" brushRef="#br0" timeOffset="27761.1118">3810 5750 0,'18'0'31,"-1"0"-31,36 0 16,-18 0-16,1 0 15,-1 18-15,-17 17 16</inkml:trace>
  <inkml:trace contextRef="#ctx0" brushRef="#br0" timeOffset="27889.3179">3863 6068 0,'18'0'16,"34"0"-1,-16 0-15,17-18 16,-36 18-16</inkml:trace>
  <inkml:trace contextRef="#ctx0" brushRef="#br0" timeOffset="28417.4745">4427 5450 0,'18'0'31,"17"0"-31,36-17 16,-36-1-16,53 1 15,-52-1-15,-19 18 16,19 0-16,-36-18 15,0 36-15,-18-18 16</inkml:trace>
  <inkml:trace contextRef="#ctx0" brushRef="#br0" timeOffset="28645.6421">4445 5503 0,'35'89'0,"-17"-54"15,17 88-15,-17 18 16,-18-52-16,17-19 16,-17 1-16,18 35 15,0-54-15,-1-16 0,1-19 16,17 19 0,1-19-16,-1-17 0,-17 0 15,34-17-15,-16-1 16,-19 18-16,-17-18 15</inkml:trace>
  <inkml:trace contextRef="#ctx0" brushRef="#br0" timeOffset="29201.2913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3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3">5697 6085 0,'53'0'15,"-35"18"-15,70-18 16,-53 0 0,54-18-16,-54 18 15,18-17-15</inkml:trace>
  <inkml:trace contextRef="#ctx0" brushRef="#br0" timeOffset="30197.4294">5997 5345 0,'0'105'15,"0"-16"1,18-54-1,0 0-15,17 36 16,-18-54-16,19 19 16,-19-19-16,36-17 15</inkml:trace>
  <inkml:trace contextRef="#ctx0" brushRef="#br0" timeOffset="30358.0254">6209 5539 0,'0'17'0,"0"36"15,18-53 1,17 35-16,-18-35 16,1 0-16</inkml:trace>
  <inkml:trace contextRef="#ctx0" brushRef="#br0" timeOffset="30576.319">6385 5309 0,'53'36'15,"0"34"-15,0 1 16,-53-36-16,18 18 15,-18 0 1,-18-18-16,-17 0 16,17-17-16,0-18 0,18 18 15</inkml:trace>
  <inkml:trace contextRef="#ctx0" brushRef="#br0" timeOffset="31454.5932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1">7761 5891 0,'35'0'15,"36"0"1,-53 0-16,35 18 16,-53 0-1,0-1-15,0 19 0,-18-1 16,0 18-1,18-18 1,0-17-16,18-1 16,17 1-1,-17-18-15,-1 0 16,-17-18-16</inkml:trace>
  <inkml:trace contextRef="#ctx0" brushRef="#br0" timeOffset="31862.2587">7761 6050 0,'18'0'16,"70"18"-1,-17-18-15,-1 0 16,-17-18 0</inkml:trace>
  <inkml:trace contextRef="#ctx0" brushRef="#br0" timeOffset="32075.9738">8043 5327 0,'0'71'16,"0"17"-1,18 0-15,17-18 16,1-52-16,34 17 16,-35-17-16,-17-18 15,17 0-15</inkml:trace>
  <inkml:trace contextRef="#ctx0" brushRef="#br0" timeOffset="32321.4723">8308 5433 0,'18'17'16,"-18"19"0,0-19-16,-18 36 0,0-17 15,1-19-15,17 1 16,17-1-16,1-17 15,0 18-15,52-36 16,-17 1 0,-35 17-16,17-18 15</inkml:trace>
  <inkml:trace contextRef="#ctx0" brushRef="#br0" timeOffset="32526.5005">8502 5309 0,'35'53'15,"18"0"-15,-35-18 16,-1 1-16,1 34 16,-18-34-16,0-19 0,-18 54 15,-34-18 1,34-18-16,-17 0 15</inkml:trace>
  <inkml:trace contextRef="#ctx0" brushRef="#br0" timeOffset="32755.9172">8908 5927 0,'17'0'16,"1"0"-16,0 0 15,-1 0-15,1 0 0</inkml:trace>
  <inkml:trace contextRef="#ctx0" brushRef="#br0" timeOffset="32913.0503">9278 5891 0,'18'0'15,"-1"0"1,1 0-1,17 0-15</inkml:trace>
  <inkml:trace contextRef="#ctx0" brushRef="#br0" timeOffset="33032.5628">9525 5874 0,'18'0'15,"-1"0"-15,1 0 0,-36 0 31</inkml:trace>
  <inkml:trace contextRef="#ctx0" brushRef="#br0" timeOffset="33566.2233">8361 5415 0,'0'-17'31,"-18"17"-15,1 0 0,17-18-16,-18 18 15,0 0-15,1 0 16,-1 0-1,18 18 1</inkml:trace>
  <inkml:trace contextRef="#ctx0" brushRef="#br0" timeOffset="34567.2231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3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5">10407 5874 0,'35'-18'16,"-17"18"-16,35 0 15,-18-18-15,18 1 16,-35 17-16</inkml:trace>
  <inkml:trace contextRef="#ctx0" brushRef="#br0" timeOffset="35442.3918">10495 5168 0,'0'18'0,"-17"17"16,34 18-1,-17-18-15,35 36 16,1-1-1,-1-17-15,36 0 16,-36-35 0,0-18-16,-17 0 15</inkml:trace>
  <inkml:trace contextRef="#ctx0" brushRef="#br0" timeOffset="35886.6632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4">11183 5221 0,'18'53'0,"-18"-35"15,17 35-15,1-36 16,0 36-16,-1-35 16,-17-1-16,0 1 15,0 0-15,-17-1 16</inkml:trace>
  <inkml:trace contextRef="#ctx0" brushRef="#br0" timeOffset="36836.0741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8">7038 6544 0,'0'-18'16,"0"36"-1,0 17 1,18 36-1,-18-18-15,0-18 16,0 0-16,17 36 16,-17-36-16,18 0 0,-18-17 15,17 0 1,1-36 0</inkml:trace>
  <inkml:trace contextRef="#ctx0" brushRef="#br0" timeOffset="42175.0265">7320 6703 0,'35'35'15,"-17"0"-15,35 1 16,35-1-16,-70-35 15,17 18-15,0-1 0,1 1 16</inkml:trace>
  <inkml:trace contextRef="#ctx0" brushRef="#br0" timeOffset="42376.2483">7514 6703 0,'-35'17'16,"17"19"-16,-17-1 15,35 0-15,-18 1 16,18-19-16,0 18 16,0-17-16,18-18 15</inkml:trace>
  <inkml:trace contextRef="#ctx0" brushRef="#br0" timeOffset="42859.3978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2">2028 8184 0,'53'0'15,"-35"0"-15,53 0 16,-36 0-16,35-17 15,-34 17-15,-1 0 16</inkml:trace>
  <inkml:trace contextRef="#ctx0" brushRef="#br0" timeOffset="55901.8994">2734 8061 0,'18'0'16,"35"0"0,-18 0-1,0 0-15,0 0 16,-17 0-16,0 0 0</inkml:trace>
  <inkml:trace contextRef="#ctx0" brushRef="#br0" timeOffset="56016.8973">2787 8202 0,'18'35'16,"-18"-17"-16,53-18 15,-18 0-15,-18 0 16,19 0-16,-19 0 0</inkml:trace>
  <inkml:trace contextRef="#ctx0" brushRef="#br0" timeOffset="56528.7692">3528 7655 0,'-18'0'16,"18"-17"-16,18 17 15,35 0 1,-18 0 0,18 0-16,53 0 0,-71-18 15,53 18 1,-70 0-16,17-18 15</inkml:trace>
  <inkml:trace contextRef="#ctx0" brushRef="#br0" timeOffset="56823.8456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76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09">4904 7602 0,'-18'0'16,"0"-17"-1,1 34 1,17 1-16,-18 53 16,18-36-16,0 0 0,35 36 15,-17-36-15,17 18 16,1-35-16,-1-1 15,-18-17 1,19 0-16</inkml:trace>
  <inkml:trace contextRef="#ctx0" brushRef="#br0" timeOffset="58598.3157">5115 7708 0,'0'35'16,"0"-17"-16,0 0 0,18 17 16,-18-17-16,35 17 15,-35-17-15,18-1 16,-1-17-16</inkml:trace>
  <inkml:trace contextRef="#ctx0" brushRef="#br0" timeOffset="58787.633">5292 7620 0,'17'35'16,"19"1"0,-19-1-16,1 0 15,0 0-15,-18 18 16,-18-17-1,0-1-15,1-17 0</inkml:trace>
  <inkml:trace contextRef="#ctx0" brushRef="#br0" timeOffset="59233.4048">5838 8255 0,'0'-18'16,"18"18"-1,0-17 1,-1 17-16,1 0 16</inkml:trace>
  <inkml:trace contextRef="#ctx0" brushRef="#br0" timeOffset="59376.2862">6121 8220 0,'17'0'16,"1"0"-1,0 0-15</inkml:trace>
  <inkml:trace contextRef="#ctx0" brushRef="#br0" timeOffset="59504.3623">6368 8255 0,'17'0'0,"1"-18"15</inkml:trace>
  <inkml:trace contextRef="#ctx0" brushRef="#br0" timeOffset="59621.1365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1">7585 7549 0,'-18'53'16,"18"-35"0,0 17-16,0-17 0,18 52 15,-1-52-15,36 53 16,-17-54-16,16 19 15,-34-19-15,35-17 16</inkml:trace>
  <inkml:trace contextRef="#ctx0" brushRef="#br0" timeOffset="60944.3416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4">8237 7638 0,'0'17'0,"36"36"16,-19-35-16,1 35 16,0-18-1,-18 0-15,17-17 16,-17 17-16</inkml:trace>
  <inkml:trace contextRef="#ctx0" brushRef="#br0" timeOffset="61696.879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6">9278 8396 0,'-18'-18'16</inkml:trace>
  <inkml:trace contextRef="#ctx0" brushRef="#br0" timeOffset="63513.999">11183 7602 0,'18'0'16,"-18"18"-1,17-18 1,19 18-16,17 35 16,-18-36-16,35 36 15,-34-35-15,34 35 16,-35-18-16,-17-17 16,17 17-16,-17-17 0,17 34 15,-17-52-15,0 18 16</inkml:trace>
  <inkml:trace contextRef="#ctx0" brushRef="#br0" timeOffset="63811.23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96">12383 8184 0,'70'0'16,"1"0"-1,-36-17-15,0 17 0,-17 0 0</inkml:trace>
  <inkml:trace contextRef="#ctx0" brushRef="#br0" timeOffset="65222.5128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62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65">14129 7426 0,'0'-18'16,"0"36"0,0 17-1,0-17-15,0 17 0,0 36 16,17-36-16,-17 0 16,18 1-16,0-19 0,17 18 15,-17-17-15,17 0 16,-17-18-16,-1 0 15</inkml:trace>
  <inkml:trace contextRef="#ctx0" brushRef="#br0" timeOffset="66494.9334">14393 7602 0,'0'18'0,"18"17"16,0-17-1,-18 0-15,17-1 0,1 1 16,-18-1-16,18-17 16,-1 0-16</inkml:trace>
  <inkml:trace contextRef="#ctx0" brushRef="#br0" timeOffset="66707.5101">14552 7408 0,'0'0'0,"18"18"0,17 35 15,0-18-15,-17-17 16,0 17-16,-18 0 0,17 1 15,-17-1-15,0 0 0,0 18 16,-17-35-16,-1 35 16,0-53-16,-17 17 15,17 1-15</inkml:trace>
  <inkml:trace contextRef="#ctx0" brushRef="#br0" timeOffset="67062.1209">15240 8096 0,'18'0'16,"-1"0"-1,1 0 1,0 0 0</inkml:trace>
  <inkml:trace contextRef="#ctx0" brushRef="#br0" timeOffset="67196.0671">15558 8096 0,'17'-17'32,"1"17"-32,-1 0 15</inkml:trace>
  <inkml:trace contextRef="#ctx0" brushRef="#br0" timeOffset="67335.9276">15804 8096 0,'0'-17'0,"18"17"16,0 0-1,-1-18-15</inkml:trace>
  <inkml:trace contextRef="#ctx0" brushRef="#br0" timeOffset="68015.0972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7">16775 7408 0,'-18'18'15,"18"0"-15,-18-1 0,18 54 16,0-36-16,0 0 0,18 36 16,0-36-1,17 18-15,0-18 0,0-17 16,-17 0-1,0-18-15,-1 0 16</inkml:trace>
  <inkml:trace contextRef="#ctx0" brushRef="#br0" timeOffset="68731.4837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4">17463 7532 0,'35'35'16,"-18"0"-1,1 1-15,-18-19 0,18 36 16,-18 0-1,0-18-15,-18-17 16,18 0-16,-18-1 0</inkml:trace>
  <inkml:trace contextRef="#ctx0" brushRef="#br0" timeOffset="69464.264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6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9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77">2452 9701 0,'35'0'0,"18"18"16,-18-36-16,53 1 16,-35 17-16,-17 0 15,-1 0-15,0-18 16,-17 18-16,0 0 16</inkml:trace>
  <inkml:trace contextRef="#ctx0" brushRef="#br0" timeOffset="77061.7987">3263 9631 0,'18'0'31,"35"0"-31,-18 0 16,0 0-16,-17 0 15,17 0-15,18 0 16,-35 0-16,-1 0 0,-17 17 16</inkml:trace>
  <inkml:trace contextRef="#ctx0" brushRef="#br0" timeOffset="77208.4359">3404 9825 0,'71'0'16,"-1"0"0,-34 0-16,-1 0 15</inkml:trace>
  <inkml:trace contextRef="#ctx0" brushRef="#br0" timeOffset="78713.4264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6">4568 9807 0,'18'0'15,"35"0"1,0 0-16,-35 0 16,35 0-16</inkml:trace>
  <inkml:trace contextRef="#ctx0" brushRef="#br0" timeOffset="79369.7068">5151 9719 0,'-18'0'16,"36"0"15,17 0-15,35 0-16,-34 0 15,-19 0-15,19 0 0,-1 0 16,18 0-16,-36 0 16,1 0-16,-18 18 15</inkml:trace>
  <inkml:trace contextRef="#ctx0" brushRef="#br0" timeOffset="79736.7163">5786 9384 0,'17'0'15,"1"0"1,-1 0-16,19 18 15,-1-1-15,36 18 16,-36-17-16,53 17 16,-53-17-16,36 0 15,-36-1-15,0 1 16,-35 0-16,18-18 16</inkml:trace>
  <inkml:trace contextRef="#ctx0" brushRef="#br0" timeOffset="80020.7142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1">7514 9648 0,'18'0'16,"17"0"0,0 0-16,36 0 15,-53 0-15,-1 18 16,18-18-16</inkml:trace>
  <inkml:trace contextRef="#ctx0" brushRef="#br0" timeOffset="81228.2668">7585 9878 0,'17'0'0,"1"0"15,17 0-15,-17-18 0,52 1 16,-52-1-16,17 0 16</inkml:trace>
  <inkml:trace contextRef="#ctx0" brushRef="#br0" timeOffset="81677.3843">8590 9208 0,'-17'0'0,"-1"0"16,36 0 0,34 0-16,-16-18 15,70 0 1,-71 18-16,53-17 15,-53 17-15,-17 0 16</inkml:trace>
  <inkml:trace contextRef="#ctx0" brushRef="#br0" timeOffset="81927.7386">8537 9260 0,'18'36'16,"0"34"-16,-18-17 16,35 106-1,-18-106-15,-17 17 16,0-17-16,18 18 0,0 17 16,35 0-1,-36-52-15,19-19 0,-1 1 16,35-1-16,-34-17 15,34 0-15,-52 0 16,-1 0-16</inkml:trace>
  <inkml:trace contextRef="#ctx0" brushRef="#br0" timeOffset="82562.2528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3">9648 9155 0,'-17'0'0,"-1"17"16,1-17 0,17 53-16,0-18 15,0 1-15,0-1 16,0 0-16,0 1 0,17-1 15,1-18-15,-1 19 0,1-19 0,17 1 16,-17 0 0,0-18-16,17 0 15,-35-18-15</inkml:trace>
  <inkml:trace contextRef="#ctx0" brushRef="#br0" timeOffset="83123.1803">9790 9331 0,'0'35'16,"0"-17"-16,17 17 16,-17-17-1,18-1-15,-18 1 0,0 0 0,18-1 16,-18 1 0,17-18-16,1 0 15</inkml:trace>
  <inkml:trace contextRef="#ctx0" brushRef="#br0" timeOffset="83356.3903">9878 9172 0,'35'18'15,"0"35"1,-17-18-16,35 18 16,-35-18-16,-1 1 0,1-19 15,-18 36 1,0-35-16,0-1 0,-18 19 0,18-19 16</inkml:trace>
  <inkml:trace contextRef="#ctx0" brushRef="#br0" timeOffset="83562.1905">10213 9701 0,'35'0'16,"0"0"0,-17-17-16</inkml:trace>
  <inkml:trace contextRef="#ctx0" brushRef="#br0" timeOffset="84034.4197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6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3">11218 9208 0,'36'70'16,"-1"-35"-16,-17 1 16,-1-1-16,1 0 0,-18 18 15,0-18 1,-18 36-16,-17-36 15,17 0-15</inkml:trace>
  <inkml:trace contextRef="#ctx0" brushRef="#br0" timeOffset="86137.3067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5">13494 9208 0,'-18'35'16,"18"0"-1,0 18-15,18-18 16,-18 1-16,17-19 0,1 18 16,17 1-1,-17-19 1,0-17-16,-1-17 15,-17-1-15</inkml:trace>
  <inkml:trace contextRef="#ctx0" brushRef="#br0" timeOffset="86615.4587">13635 9296 0,'18'0'16,"-1"0"-1,1 17-15,-1-17 16,1 18-16,-18 0 15,-18 35-15,18-36 16,-17 18 0,-1-35-16,18 18 15,0 0-15,35-18 16,1 0 0,-19 0-16,1 0 0</inkml:trace>
  <inkml:trace contextRef="#ctx0" brushRef="#br0" timeOffset="86826.2947">13899 9190 0,'18'35'15,"0"-17"-15,-18 17 0,35 18 16,-17-18-16,-1 18 15,-17-35 1,0 17-16,-17 0 16,17-17-16,-18 17 15,0-35-15</inkml:trace>
  <inkml:trace contextRef="#ctx0" brushRef="#br0" timeOffset="87015.5616">14111 9719 0,'0'18'16,"18"-18"0,-1 0-16,36 0 15,-17 0 1,-19 0-16,1 0 0</inkml:trace>
  <inkml:trace contextRef="#ctx0" brushRef="#br0" timeOffset="87465.9938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7">14852 9278 0,'0'-18'0,"0"36"16,-18 35-1,18-35-15,0 52 16,18-35-16,-18-17 0,18 0 15,-1-1-15,1 1 16,0 0-16,-1-18 0,18 0 16,-17 0-16</inkml:trace>
  <inkml:trace contextRef="#ctx0" brushRef="#br0" timeOffset="87912.8921">15064 9366 0,'0'18'16,"17"0"-16,-17 17 15,-17-35-15,17 17 16,0 19-16,-18-36 16,18 17-16,18-17 15,-1 0 1,1 0-16,0 0 15,-1 0-15</inkml:trace>
  <inkml:trace contextRef="#ctx0" brushRef="#br0" timeOffset="88139.2693">15169 9208 0,'36'52'0,"17"1"16,-18 0-1,-17-17 1,-18-1-16,0-18 0,0 1 16,0 0-16,-18-1 0,0 1 15,-17 17-15,0-17 16</inkml:trace>
  <inkml:trace contextRef="#ctx0" brushRef="#br0" timeOffset="88528.7469">16228 9737 0,'35'-18'15,"-17"18"1,-1 0-16</inkml:trace>
  <inkml:trace contextRef="#ctx0" brushRef="#br0" timeOffset="88685.1785">16669 9701 0,'17'0'16,"1"0"0,0 0-16</inkml:trace>
  <inkml:trace contextRef="#ctx0" brushRef="#br0" timeOffset="88829.6018">16986 9772 0,'18'0'0,"0"-18"15</inkml:trace>
  <inkml:trace contextRef="#ctx0" brushRef="#br0" timeOffset="88951.2654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8">5098 6579 0,'17'0'16,"1"0"-16,88 0 15,-36 0-15,89 0 16,-53 0-16,88-17 16,-106 17-16,71 0 15,-106 0 1</inkml:trace>
  <inkml:trace contextRef="#ctx0" brushRef="#br1" timeOffset="111101.8281">12912 10319 0,'-18'0'15,"36"0"17,52-18-32,1 18 15,-18 0-15,141 18 16,-88-18-16,158 35 15,-123-35-15,141 18 16,-140-18-16,140 0 16,-141 0-16,-35 0 15,-18 17-15,-35-17 0,17 0 16,-52 0-16</inkml:trace>
  <inkml:trace contextRef="#ctx0" brushRef="#br1" timeOffset="112176.5306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7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29">847 9384 0,'0'18'16,"35"17"-1,0-35-15,36 35 16,-36-35-16,18 18 0,18-1 15,-36 1 1,0 0-16,-17-1 0,-1 36 16,1 18-1,-36-36-15,1 0 0,-19-17 16,-16 53-16,16-36 16,1-18-16,0 19 0,-1-19 15,-16 36-15</inkml:trace>
  <inkml:trace contextRef="#ctx0" brushRef="#br1" timeOffset="122824.5439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9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1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3">4886 11483 0,'-18'0'0,"36"0"31,17 0-31,36 0 15,-36-18-15,53 18 16,-52 0-16,34 0 16,-52 0-16,-1 18 15</inkml:trace>
  <inkml:trace contextRef="#ctx0" brushRef="#br0" timeOffset="148077.5204">4992 11659 0,'17'0'16,"54"18"-16,-36-18 16,1-18-16,16 18 0,-16 0 15,-19-17-15</inkml:trace>
  <inkml:trace contextRef="#ctx0" brushRef="#br0" timeOffset="148668.3037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96">4233 11712 0,'0'-17'47,"0"-1"-16,18 36 63,-18-1-78,18 19-1,-18-19-15,0 18 16,0-17-16,17 0 16,-17-1-16,0 1 15</inkml:trace>
  <inkml:trace contextRef="#ctx0" brushRef="#br0" timeOffset="155596.6908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7">4939 13000 0,'18'0'32,"17"0"-17,0 0-15,36 0 16,-36 0-16,35-18 15,-34 18-15,17-17 16,-36 17-16,1 0 16,-36 0-1</inkml:trace>
  <inkml:trace contextRef="#ctx0" brushRef="#br0" timeOffset="157660.1863">5062 12700 0,'0'18'15,"0"17"-15,18 35 16,-18-17-16,35 36 16,-35-36-16,36 35 15,-36-53-15,35 18 16,-18-35-1,1-1-15</inkml:trace>
  <inkml:trace contextRef="#ctx0" brushRef="#br0" timeOffset="157982.3555">5627 12841 0,'17'0'0,"1"18"16,35-18 0,-18 0-1,1 0-15,16 0 16,-16 0-16,17 0 16,-36 0-16</inkml:trace>
  <inkml:trace contextRef="#ctx0" brushRef="#br0" timeOffset="158140.1975">5750 13035 0,'36'18'16,"16"-18"0,1 0-16,-17 0 15,17 0-15,-36 0 16</inkml:trace>
  <inkml:trace contextRef="#ctx0" brushRef="#br0" timeOffset="159975.0503">6509 12665 0,'17'17'32,"19"36"-17,34 0-15,-34-35 16,52 35-16,-53-36 15,0 1-15,36 35 16,-54-35-16,19-1 16,-19 1-16,19 35 15,-19-53-15,-17 17 0,0 1 16</inkml:trace>
  <inkml:trace contextRef="#ctx0" brushRef="#br0" timeOffset="160213.8471">6950 12594 0,'-18'0'15,"0"18"-15,1-1 16,-36 54-16,18-18 15,-18 53 1,17-53-16,-16 35 0,52-53 16,-18 0-1,18-17-15</inkml:trace>
  <inkml:trace contextRef="#ctx0" brushRef="#br0" timeOffset="160630.1047">7126 12206 0,'0'-18'0,"0"1"15,-18 17-15,18 17 31,0 19-31,0 17 16,0-18-16,0 18 16,0-35-16,0 34 15,18-16 1,0-1-16,-1-35 0,19 18 16,-19-18-1,19 0-15</inkml:trace>
  <inkml:trace contextRef="#ctx0" brushRef="#br0" timeOffset="160818.7808">7320 12383 0,'0'17'0,"0"1"16,18-1-16,-1 1 15,-17 0 1,18-1-16,-18 1 16</inkml:trace>
  <inkml:trace contextRef="#ctx0" brushRef="#br0" timeOffset="161046.8586">7426 12171 0,'18'17'0,"35"36"16,-18-17 0,-18-19-16,19 36 15,-19-17-15,-17-19 16,18 18-16,-18-17 15,0 0-15,0-1 0,-18 36 16,1-35-16</inkml:trace>
  <inkml:trace contextRef="#ctx0" brushRef="#br0" timeOffset="161691.2913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31">9013 12330 0,'0'35'16,"0"0"0,18 0-1,-18-17-15,35 17 16,-35-17-16,18-18 15,0 18-15</inkml:trace>
  <inkml:trace contextRef="#ctx0" brushRef="#br0" timeOffset="163182.4535">9102 12083 0,'17'0'16,"1"0"-16,0 17 16,-1-17-16,36 53 15,-35-18-15,35 36 16,-36-18-16,1 18 15,0-36-15,-18 18 16,-18 35 0,-17-53-16</inkml:trace>
  <inkml:trace contextRef="#ctx0" brushRef="#br0" timeOffset="165060.9058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4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7">4886 14270 0,'18'0'31,"17"0"-31,-17 18 15,34-18-15,-16 0 0,34 0 16,-17 0 0,-18 0-16,18 0 0,-35 0 15</inkml:trace>
  <inkml:trace contextRef="#ctx0" brushRef="#br0" timeOffset="166274.9943">5151 14111 0,'0'106'16,"0"-53"-16,17 53 15,-17-53-15,18-18 0,17 0 16,-17-17-16,-1-1 0,19-17 15</inkml:trace>
  <inkml:trace contextRef="#ctx0" brushRef="#br0" timeOffset="166475.3516">5574 14129 0,'88'0'16,"-17"-18"-1,17 18 1</inkml:trace>
  <inkml:trace contextRef="#ctx0" brushRef="#br0" timeOffset="166601.8506">5644 14235 0,'36'17'16,"-1"-17"-1,-17 0-15,52 0 16,1-17-16,-54 17 16</inkml:trace>
  <inkml:trace contextRef="#ctx0" brushRef="#br0" timeOffset="167113.8113">6456 13935 0,'35'53'15,"36"17"1,35 89 0,-1-71-1,-69-35-15,34 18 16,1-18 0,-54-36-16,1 1 0</inkml:trace>
  <inkml:trace contextRef="#ctx0" brushRef="#br0" timeOffset="167314.3403">6756 13935 0,'-53'88'15,"35"-35"-15,-17 88 16,35-70-1,-18-19-15,36 1 0,-18 0 0,53 18 16,-36-36 0,19-17-16,-19-18 0</inkml:trace>
  <inkml:trace contextRef="#ctx0" brushRef="#br0" timeOffset="167580.8861">7020 13653 0,'0'17'0,"0"1"16,-17 52-16,17-17 15,17 18-15,-17-36 16,36 36 0,-19-54-16,18 1 15,-17-18-15</inkml:trace>
  <inkml:trace contextRef="#ctx0" brushRef="#br0" timeOffset="167787.0439">7179 13705 0,'18'0'16,"-1"0"-16,1 18 16,-18 0-16,0 17 15,0 0-15,0 18 16,0-35-16,0-1 16,-18 1-16,18 0 15,18-1-15,0-17 16,35 0-1,-1-17 1</inkml:trace>
  <inkml:trace contextRef="#ctx0" brushRef="#br0" timeOffset="167969.4774">7426 13635 0,'0'18'16,"18"17"-1,-1-18-15,1 19 0,17 34 16,-17-34-16,-1 34 16,-17-52-16,0 52 15,-17-52-15,-18 35 16</inkml:trace>
  <inkml:trace contextRef="#ctx0" brushRef="#br0" timeOffset="168494.448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3">8396 14270 0,'18'-18'16,"-1"18"-16,36-17 15,-35 17-15,53-18 16,-54 18-16,36 0 16</inkml:trace>
  <inkml:trace contextRef="#ctx0" brushRef="#br0" timeOffset="169187.5981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2">9243 13511 0,'35'36'16,"0"34"0,-17-34-16,0-1 15,-1 0-15,-17 0 0,0 1 0,0 17 16,-53 35 0,36-71-1,-19 19-15</inkml:trace>
  <inkml:trace contextRef="#ctx0" brushRef="#br0" timeOffset="170062.2553">4586 15222 0,'18'18'31,"17"-18"-15</inkml:trace>
  <inkml:trace contextRef="#ctx0" brushRef="#br0" timeOffset="170188.8148">4639 15487 0,'0'18'16,"0"-1"0,0 1-16,18-18 0</inkml:trace>
  <inkml:trace contextRef="#ctx0" brushRef="#br0" timeOffset="170312.5999">4727 15681 0,'18'0'16,"-18"18"0</inkml:trace>
  <inkml:trace contextRef="#ctx0" brushRef="#br0" timeOffset="170435.8705">4763 15946 0,'0'17'16,"0"1"0</inkml:trace>
  <inkml:trace contextRef="#ctx0" brushRef="#br0" timeOffset="171891.198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5">5450 16545 0,'-17'18'15,"-1"70"1,18-17-16,-17 87 16,-1 36-1,0-105-15,-17 87 16,35-105-16,0-1 0,-18 18 15,18-52-15,0-1 16,18-17-16</inkml:trace>
  <inkml:trace contextRef="#ctx0" brushRef="#br0" timeOffset="173199.1685">5803 17110 0,'18'17'16,"35"19"-16,0-36 0,35 17 15,-35-34 1,35 17-16,-53-18 16,36 18-16,-54 0 15</inkml:trace>
  <inkml:trace contextRef="#ctx0" brushRef="#br0" timeOffset="173342.4153">5874 17286 0,'17'18'16,"54"-18"0,-36 0-16,36-18 15,-36 18-15,36-18 16</inkml:trace>
  <inkml:trace contextRef="#ctx0" brushRef="#br0" timeOffset="174239.8738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1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4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2">13335 11501 0,'18'0'0,"17"0"15,35-18-15,-34 18 16,17 0-16,-36 0 16,1 18-16</inkml:trace>
  <inkml:trace contextRef="#ctx0" brushRef="#br0" timeOffset="177112.9388">13388 11606 0,'0'36'16,"18"-36"-1,70 17-15,-53-17 16,53 0 0,-52 0-16,-1 0 0</inkml:trace>
  <inkml:trace contextRef="#ctx0" brushRef="#br0" timeOffset="177430.7241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66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3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17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8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213">13917 12876 0,'53'0'15,"0"0"-15,-18 0 16,36-17-16,-1 17 16,-52 0-1</inkml:trace>
  <inkml:trace contextRef="#ctx0" brushRef="#br0" timeOffset="181154.8475">13899 13018 0,'53'17'16,"-35"-17"-1,53 0-15,-54 0 16,18 0-16,-17 0 0,0-17 15</inkml:trace>
  <inkml:trace contextRef="#ctx0" brushRef="#br0" timeOffset="181778.7446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53">15328 12841 0,'53'0'15,"0"18"1,18-1-16,-18 1 16,-36 0-1,-17-1-15,0 1 0,-35 35 16,0 0 0,17 0-1,18-36-15,0 19 16,0-19-16,18 1 15,-1-18-15,1 18 16</inkml:trace>
  <inkml:trace contextRef="#ctx0" brushRef="#br0" timeOffset="182201.383">15311 13159 0,'0'-18'16,"17"18"-16,54-18 15,17 18 1,-53 0-16,1-17 0,34 17 16,-35-18-1</inkml:trace>
  <inkml:trace contextRef="#ctx0" brushRef="#br0" timeOffset="182441.0707">15681 12312 0,'-18'0'0,"18"53"16,0 0-16,0-18 15,0 18-15,18 35 16,0-35-16,35 18 15,-36-36-15,36 0 16,-35-17-16,35-18 16,-53-18-16</inkml:trace>
  <inkml:trace contextRef="#ctx0" brushRef="#br0" timeOffset="182591.0103">15910 12594 0,'18'18'0,"-18"17"16,18-17-16,-18-1 15,17 1-15,1 0 16</inkml:trace>
  <inkml:trace contextRef="#ctx0" brushRef="#br0" timeOffset="182798.5399">16104 12312 0,'53'71'16,"0"17"-1,-18 0 1,-17-18-16,-18-34 15,0 34-15,-53-17 16</inkml:trace>
  <inkml:trace contextRef="#ctx0" brushRef="#br0" timeOffset="183630.4414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5">13106 14182 0,'70'0'16,"18"0"-16,-17 0 16,-18-18-1,-35 18-15,-1-18 16</inkml:trace>
  <inkml:trace contextRef="#ctx0" brushRef="#br0" timeOffset="184287.0602">13282 13970 0,'0'35'0,"0"53"15,18-52-15,-18 52 16,17-35-16,-17 0 15,18-18-15,0 0 16</inkml:trace>
  <inkml:trace contextRef="#ctx0" brushRef="#br0" timeOffset="184583.7952">13723 14076 0,'71'17'16,"-36"-17"-16,35 0 16,-34 0-16,-19 0 15,1 18-15</inkml:trace>
  <inkml:trace contextRef="#ctx0" brushRef="#br0" timeOffset="184709.9883">13794 14288 0,'0'0'0,"0"17"16,17-17-16,36 18 16,18-1-1,17-17-15,-53 0 0</inkml:trace>
  <inkml:trace contextRef="#ctx0" brushRef="#br0" timeOffset="185138.7315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63">14887 14076 0,'88'0'15,"1"17"1,-1 1-16,0 35 16,-88-35-1,0 17-15,-35 18 16,-18 0 0,35-18-16,-35 18 15,36-35-15,-1-1 0,18 1 16,0 0-16,18-1 15,-1-17-15,1 0 0,0 0 16,-1 0-16,18-17 16,-35-1-16</inkml:trace>
  <inkml:trace contextRef="#ctx0" brushRef="#br0" timeOffset="185587.6807">14958 14323 0,'17'0'15,"36"0"1,-35 0-16,17 0 16,1 0-16,-1 0 0,18 0 15,-18 0-15,0-18 16</inkml:trace>
  <inkml:trace contextRef="#ctx0" brushRef="#br0" timeOffset="185817.969">15381 13635 0,'0'70'16,"0"19"-16,0-54 0,35 35 15,1-17 1,-1-35-16,0 0 16,-17-18-1</inkml:trace>
  <inkml:trace contextRef="#ctx0" brushRef="#br0" timeOffset="186056.4003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3">13705 14852 0,'0'18'16,"-17"-18"-1</inkml:trace>
  <inkml:trace contextRef="#ctx0" brushRef="#br0" timeOffset="186622.2893">13600 15152 0,'17'17'16,"1"-17"-1,-18 18-15</inkml:trace>
  <inkml:trace contextRef="#ctx0" brushRef="#br0" timeOffset="186751.4481">13688 15293 0,'0'18'16,"17"-1"-16,-17 1 16,0-1-1</inkml:trace>
  <inkml:trace contextRef="#ctx0" brushRef="#br0" timeOffset="187318.1785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7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6">13212 16016 0,'70'0'15,"-35"-18"-15,18 18 16,71-17 0,-71-1-16,0 1 15,-18 17-15,0 0 0,-17-18 0,-18 0 16</inkml:trace>
  <inkml:trace contextRef="#ctx0" brushRef="#br0" timeOffset="188024.1064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49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3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83">15258 16122 0,'53'0'16,"-1"0"0,37-18-1,-36 1-15,52-1 16,-69 0-16,-1 18 0,-17-17 16</inkml:trace>
  <inkml:trace contextRef="#ctx0" brushRef="#br0" timeOffset="189923.3858">15699 15381 0,'-18'35'0,"18"36"16,0 17 0,18-35-16,-1 35 15,1-35-15,52 18 16,-34-36-1,-19-35-15,1 0 16</inkml:trace>
  <inkml:trace contextRef="#ctx0" brushRef="#br0" timeOffset="190359.5599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8">16334 15311 0,'70'52'15,"-52"-16"-15,17 17 16,-17-18-16,17 53 15,-35-35-15,18 35 16,-36-52-16,0-1 16,-17 18-16,17-18 0,-34 0 15</inkml:trace>
  <inkml:trace contextRef="#ctx0" brushRef="#br0" timeOffset="191443.5272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2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1">14146 16863 0,'-35'88'15,"-18"18"-15,18-53 16,-18 70-16,18-52 16,17-1-16,-17 1 0,17-1 15,1 1-15,17-18 0,-18 35 16,18-70-1,18-1-15</inkml:trace>
  <inkml:trace contextRef="#ctx0" brushRef="#br0" timeOffset="192224.4027">14270 17268 0,'53'0'16,"17"0"-1,-17 18 1,-35-18-16</inkml:trace>
  <inkml:trace contextRef="#ctx0" brushRef="#br0" timeOffset="192352.2355">14252 17427 0,'18'0'0,"52"18"15,-34-18-15,52 0 16,-35-18-16</inkml:trace>
  <inkml:trace contextRef="#ctx0" brushRef="#br0" timeOffset="192856.7662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4">15822 17515 0,'0'-17'0</inkml:trace>
  <inkml:trace contextRef="#ctx0" brushRef="#br0" timeOffset="199841.6742">2046 11889 0,'0'17'31,"0"1"-31,53-18 16,0 0-16,35-18 15,-17 18 1,17-35-16,-35 17 15,53 1-15,-71-1 16,0 18-16,18-18 16,-35 18-1,-36 0 1</inkml:trace>
  <inkml:trace contextRef="#ctx0" brushRef="#br0" timeOffset="200086.4808">2399 11695 0,'0'0'0,"18"0"15,34 0-15,1 0 16,-17 17-16,34-17 16,-35 0-16,36 36 15,-53-36 1,17 52-16,-35-34 15,0 35-15,-18-35 16,-35 35-16,18-36 16,-35 36-1,34-18-15,-34 18 16</inkml:trace>
  <inkml:trace contextRef="#ctx0" brushRef="#br0" timeOffset="201911.5531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09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4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7">1111 16775 0,'-17'0'0,"34"0"31</inkml:trace>
  <inkml:trace contextRef="#ctx0" brushRef="#br0" timeOffset="205764.1991">1182 16933 0,'0'18'0</inkml:trace>
  <inkml:trace contextRef="#ctx0" brushRef="#br0" timeOffset="205902.8136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05">1270 14552 0,'0'18'15,"-35"52"1,17-17-16,-17 35 0,-18 124 16,18-71-16,-54 247 15,54-141-15,-18 18 16,-35 334-16,35-316 15,-17 140-15,70-264 16,0 35-16,35-141 16,-18 0-1</inkml:trace>
  <inkml:trace contextRef="#ctx0" brushRef="#br0" timeOffset="221181.3833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228225.9744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248830.6235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250882.7301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251695.2931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252668.58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253441.2945">13159 18115 0,'17'0'16,"54"0"-1,-1 0-15,124-17 16,-70-1-16,158 18 16,-123-18-16,-18 18 15,35 0-15,-17 0 0,0 0 16,141 0-1,-177 18-15,89 0 16,-142-1-16,-17 1 0,18-1 16</inkml:trace>
  <inkml:trace contextRef="#ctx0" brushRef="#br2" timeOffset="256799.522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257189.4471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257622.3172">21855 4886 0,'17'-18'16,"36"18"-1,-18 0-15,1 0 0,-1 0 16,0 0-16,-17 0 16,17 18-16</inkml:trace>
  <inkml:trace contextRef="#ctx0" brushRef="#br2" timeOffset="257751.0948">21855 5009 0,'53'18'16,"70"0"0,-17-36-1,-89 0-15</inkml:trace>
  <inkml:trace contextRef="#ctx0" brushRef="#br2" timeOffset="258275.4962">22895 4251 0,'0'35'16,"0"1"-1,0 52-15,0-35 16,18-18-16,0 53 16,-1-35-16,-17 0 0,18 18 15,-18-19 1,0 1-16</inkml:trace>
  <inkml:trace contextRef="#ctx0" brushRef="#br2" timeOffset="258439.4777">22754 4957 0,'71'17'15,"35"-34"1,-54 17-16,19-18 15,0 18-15,52-18 16,-70 1-16,18 17 16</inkml:trace>
  <inkml:trace contextRef="#ctx0" brushRef="#br2" timeOffset="258902.3894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259746.8981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260052.9062">24465 5733 0,'18'53'16,"-18"-36"-1,0 18-15,17 1 16,-17-19-16,18 1 0,-18 0 15,18-18-15,-18-36 16,0 19-16</inkml:trace>
  <inkml:trace contextRef="#ctx0" brushRef="#br2" timeOffset="260187.0907">24500 5521 0,'18'0'16,"0"-18"-1,-1 18-15,1-17 16,0 17-16,17 0 16,-17 0-16</inkml:trace>
  <inkml:trace contextRef="#ctx0" brushRef="#br2" timeOffset="260344.4975">24677 5627 0,'35'0'16,"36"-18"-1,-54 18-15,36-17 16,-35 17-16</inkml:trace>
  <inkml:trace contextRef="#ctx0" brushRef="#br2" timeOffset="260475.5513">24677 5750 0,'17'0'16,"1"18"-16,53-36 15,-36 18-15,53-17 16,-35-1-16,-35 18 16</inkml:trace>
  <inkml:trace contextRef="#ctx0" brushRef="#br2" timeOffset="260636.4756">25224 5680 0,'35'53'16,"-17"-36"-16,-1 1 0,1 0 15,-1-1-15</inkml:trace>
  <inkml:trace contextRef="#ctx0" brushRef="#br2" timeOffset="261337.542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262483.2566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262810.8315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262961.0917">26441 5062 0,'53'0'15,"-18"0"-15,0-17 16,71 17 0,-53 0-16,0-18 0,-18 18 15,0-18-15,1 18 0</inkml:trace>
  <inkml:trace contextRef="#ctx0" brushRef="#br2" timeOffset="263212.102">27129 4233 0,'-18'18'15,"0"35"-15,18 17 16,0 19-1,18-54-15,17 35 16,1 1 0,-1-36-16,-18 1 15,1-36 1</inkml:trace>
  <inkml:trace contextRef="#ctx0" brushRef="#br2" timeOffset="263344.823">27340 4551 0,'0'35'16,"18"-17"-1,-18-1-15,18 1 0,-18 0 16</inkml:trace>
  <inkml:trace contextRef="#ctx0" brushRef="#br2" timeOffset="263474.6821">27340 4304 0,'0'-18'0</inkml:trace>
  <inkml:trace contextRef="#ctx0" brushRef="#br2" timeOffset="263674.2484">27570 4216 0,'70'88'0,"-17"0"15,-18 0 1,-17-35-16,0 35 15,-54 18 1,1-70-16,-18 16 16</inkml:trace>
  <inkml:trace contextRef="#ctx0" brushRef="#br2" timeOffset="265619.8485">12876 5750 0,'18'0'15,"53"0"1,70 0 0,-71 0-16,124 0 15,-88-17-15,-18 17 0,53-36 16,-52 19 0,-54 17-16,-17 0 0,-18-18 15</inkml:trace>
  <inkml:trace contextRef="#ctx0" brushRef="#br2" timeOffset="265936.2178">13441 5362 0,'-71'36'16,"18"-1"-16,-88 35 16,53-17-16,18-17 15,-89 34 1,106-35-16,-35 1 16,70-19-16,18 19 15,18-19-15,70 18 16,-35-17-16,70 17 15,-52-17-15,70 17 16,-71 1-16,36-1 16</inkml:trace>
  <inkml:trace contextRef="#ctx0" brushRef="#br2" timeOffset="270607.9564">21696 6914 0,'17'18'16,"19"-18"0,34 0-1,-17 0-15,-17 0 16,34 0-16,-17 0 16</inkml:trace>
  <inkml:trace contextRef="#ctx0" brushRef="#br2" timeOffset="270752.9864">21749 7232 0,'17'18'16,"54"-18"0,0-18-16,-19 18 15,19-18-15</inkml:trace>
  <inkml:trace contextRef="#ctx0" brushRef="#br2" timeOffset="272615.8339">22983 6473 0,'0'-17'0,"0"34"15,0 1 1,0 17-16,18 54 16,-18-36-16,18 35 15,-18-53-15,17 53 16,-17-53-16,0 18 16,-17-17-16</inkml:trace>
  <inkml:trace contextRef="#ctx0" brushRef="#br2" timeOffset="272815.6263">22595 7144 0,'36'0'16,"-19"0"-16,89 0 15,-35-18-15,87 0 16,-69 1-16,87-18 15,-88 17-15,36 0 16,-89 1-16,-17 17 16</inkml:trace>
  <inkml:trace contextRef="#ctx0" brushRef="#br2" timeOffset="273388.5275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275284.8718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275926.0731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276069.0442">25806 7355 0</inkml:trace>
  <inkml:trace contextRef="#ctx0" brushRef="#br2" timeOffset="277464.5645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277871.9947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278289.53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278723.5942">28099 6562 0,'0'17'15,"0"1"-15,-36 53 16,36-19-16,-17 1 0,-1 88 15,18-17 1,35-1 0,1-87-16,34 70 0,-34-71 15,-1 0-15,0-17 16,18 17-16</inkml:trace>
  <inkml:trace contextRef="#ctx0" brushRef="#br2" timeOffset="279162.4432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279683.9202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279857.1256">29298 7144 0,'88'0'16,"18"-18"0,18 0-1,-54 18-15,36-17 16,-53-1-16,-35 18 16,-1 0-16</inkml:trace>
  <inkml:trace contextRef="#ctx0" brushRef="#br2" timeOffset="280161.7434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281732.4027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283420.1086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293988.14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295439.4573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295877.4322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297319.4125">22384 9366 0,'17'18'0,"36"-18"15,-17 0-15,52 0 16,-53 0-16,53 0 16,-70 0-16</inkml:trace>
  <inkml:trace contextRef="#ctx0" brushRef="#br2" timeOffset="297457.0835">22437 9560 0,'35'36'0,"0"-36"16,18 0-16,-18 0 0,18 0 15,18 0-15</inkml:trace>
  <inkml:trace contextRef="#ctx0" brushRef="#br2" timeOffset="299103.9085">23513 8767 0,'0'17'31,"0"18"-31,17 1 0,-17 52 16,18-35 0,-18 0-16,18 35 15,-18-35-15,0 35 16,0-53-16,-18 18 16</inkml:trace>
  <inkml:trace contextRef="#ctx0" brushRef="#br2" timeOffset="299276.5312">23336 9402 0,'18'0'0,"35"17"15,0-17-15,35 0 16,-35 0-16,88-17 16,-70-1-1,34 0-15,-69 18 16,-1 0-16</inkml:trace>
  <inkml:trace contextRef="#ctx0" brushRef="#br2" timeOffset="299786.7177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301516.606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301869.1723">25435 8872 0,'-53'71'16,"18"-18"-16,0 0 15,-53 88-15,52-53 16,-52 71-1,35-89-15,0 54 16,36-54-16,-1-17 16,0 0-16,1 0 0,-1-18 0,18 18 15,-18-17 1,1-19-16,17 1 16,0-36-1</inkml:trace>
  <inkml:trace contextRef="#ctx0" brushRef="#br2" timeOffset="303036.865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303803.6018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304081.4152">26793 9543 0,'18'-18'31,"35"18"-15,-18 0-16,1 0 15,69 0-15,-52 0 16,36-18 0,-37 1-16,-34 17 0,0 0 15,-18-18-15</inkml:trace>
  <inkml:trace contextRef="#ctx0" brushRef="#br2" timeOffset="305888.8263">27428 8837 0,'-17'0'15,"17"-18"-15,17 18 16,19-17 0,-1 17-16,36 0 15,-36 0-15,0 0 16,53-18-16,-52 18 16,17-17-1,-53-1-15</inkml:trace>
  <inkml:trace contextRef="#ctx0" brushRef="#br2" timeOffset="306066.4231">27658 8855 0,'17'53'16,"-17"-36"-1,18 19-15,0 16 16,-1-16-16,1-1 0,0 0 16,-1 1-16,1-19 15</inkml:trace>
  <inkml:trace contextRef="#ctx0" brushRef="#br2" timeOffset="321570.6319">19808 11606 0,'18'0'15,"0"0"1,-1 0-1,1 0-15,0 0 0,52 0 16,-52 0-16,17 0 16,-17 0-16,-18 18 15</inkml:trace>
  <inkml:trace contextRef="#ctx0" brushRef="#br2" timeOffset="321706.527">19738 11853 0,'35'18'16,"36"-18"-16,-1-18 16,1 1-1,-53-1-15</inkml:trace>
  <inkml:trace contextRef="#ctx0" brushRef="#br2" timeOffset="322159.7917">20514 11024 0,'0'18'16,"0"17"-1,0-17-15,18 17 16,-1 36-16,-17-1 16,18-34-16,-18-19 15,18 54 1,-1-36-16,-17-17 0,0-1 15,-17 19-15</inkml:trace>
  <inkml:trace contextRef="#ctx0" brushRef="#br2" timeOffset="322333.0627">20373 11659 0,'53'18'16,"-36"-18"-1,54 0-15,35-18 16,-53 1-16,70-1 16,-87 0-16,16 18 15,-34 0-15</inkml:trace>
  <inkml:trace contextRef="#ctx0" brushRef="#br2" timeOffset="322767.6715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323351.0981">21802 10777 0,'0'18'15,"17"-18"-15,36-18 16,-35 18-16,35-17 16,-18-1-16,-17 18 15,17-18-15,-17 18 16</inkml:trace>
  <inkml:trace contextRef="#ctx0" brushRef="#br2" timeOffset="323695.9931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324246.3842">22366 11606 0,'0'36'15,"18"-19"1,17 19-16,36 52 16,-36-53-16,53 53 15,-53-52-15,18 16 16,-17-34-16,-19 0 16,-17-1-16,18-17 0,-18 0 15</inkml:trace>
  <inkml:trace contextRef="#ctx0" brushRef="#br2" timeOffset="324445.7972">22613 11695 0,'-53'53'15,"0"-1"1,18-16-16,17-1 15,1 0-15,-19 18 16,19-35-16,17-1 0,17 19 16,19-36-1</inkml:trace>
  <inkml:trace contextRef="#ctx0" brushRef="#br2" timeOffset="324723.4146">22772 11307 0,'0'17'16,"-18"1"-16,18 52 15,0-52-15,0 53 16,18-36 0,-18-18-16,17 36 15,1-35-15,0-18 0,-1 0 16,1 0-16</inkml:trace>
  <inkml:trace contextRef="#ctx0" brushRef="#br2" timeOffset="324869.3046">22931 11483 0,'-18'53'16,"36"0"0,17-18-1</inkml:trace>
  <inkml:trace contextRef="#ctx0" brushRef="#br2" timeOffset="325063.4466">23054 11377 0,'18'53'16,"-1"0"-16,1 17 15,0-52-15,-18 53 16,-18-54-16,18 19 16,-18-19-16</inkml:trace>
  <inkml:trace contextRef="#ctx0" brushRef="#br2" timeOffset="325552.9416">23407 11889 0,'17'0'31,"1"17"-31,0-17 16,-1 0-16,1 0 0</inkml:trace>
  <inkml:trace contextRef="#ctx0" brushRef="#br2" timeOffset="325686.7557">23636 11906 0,'18'0'16,"-1"0"0</inkml:trace>
  <inkml:trace contextRef="#ctx0" brushRef="#br2" timeOffset="325825.4356">23883 11906 0,'18'0'16,"-1"0"0,1 0-1</inkml:trace>
  <inkml:trace contextRef="#ctx0" brushRef="#br2" timeOffset="326292.0826">24412 11765 0,'18'18'0,"17"35"16,0-36 0,18 36-16,-17-17 15,-1-19-15,0 18 0,18 1 16,-35-19-16,-1 1 15,-17 0-15,18-18 16</inkml:trace>
  <inkml:trace contextRef="#ctx0" brushRef="#br2" timeOffset="326492.1374">24606 11818 0,'-70'71'16,"52"-18"-16,0-18 15,1 35-15,17-52 16,17 35 0,19-35-16,-19-1 0</inkml:trace>
  <inkml:trace contextRef="#ctx0" brushRef="#br2" timeOffset="326720.7156">24783 11553 0,'0'89'16,"0"-19"-16,17-52 16,1 35-1,17-36-15,-17 1 0,17 0 16,-17-18-16</inkml:trace>
  <inkml:trace contextRef="#ctx0" brushRef="#br2" timeOffset="327093.3409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327270.8455">25400 11659 0,'0'36'16,"18"17"-1,-18-18-15,-18-18 16,0 1-1</inkml:trace>
  <inkml:trace contextRef="#ctx0" brushRef="#br2" timeOffset="327526.7069">24941 10848 0,'18'53'16,"-18"17"-16,18 19 15,-1-36-15,-17 52 16,0-52-16,0 18 15</inkml:trace>
  <inkml:trace contextRef="#ctx0" brushRef="#br2" timeOffset="327781.8759">24924 12524 0,'17'105'0,"-17"19"15,0-36 1,0-35-16,0 35 15</inkml:trace>
  <inkml:trace contextRef="#ctx0" brushRef="#br2" timeOffset="328265.7838">22878 10918 0,'0'-17'16,"17"17"15,-17 17-15,0 54-16,0-36 15,-17 18-15,17 53 16,0-53-16</inkml:trace>
  <inkml:trace contextRef="#ctx0" brushRef="#br2" timeOffset="328573.4206">22807 12665 0,'0'123'15,"0"-17"-15,18-53 0,-1 0 16,1-18-16,0 0 16,-18 1-16,17-1 0,1-17 15</inkml:trace>
  <inkml:trace contextRef="#ctx0" brushRef="#br2" timeOffset="329347.2368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330937.6415">26564 10883 0,'18'0'16,"-1"0"-1,1-17-15,17 17 0,18-18 16,-35 18-16,35-18 15,-36 18-15,-34 0 32,-1 0-32</inkml:trace>
  <inkml:trace contextRef="#ctx0" brushRef="#br2" timeOffset="331399.3513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332287.2863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332853.469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333020.4049">28028 11183 0,'18'-18'16,"17"18"0,18 0-16,-18-17 15,54 17-15,-54 0 16,18-18-16</inkml:trace>
  <inkml:trace contextRef="#ctx0" brushRef="#br2" timeOffset="333345.3743">28487 10619 0,'-18'35'0,"18"18"16,-17-36-1,17 19-15,0 34 16,17-52-16,1 35 16,-1-36-16,19 19 15,-19-36-15,19 0 16</inkml:trace>
  <inkml:trace contextRef="#ctx0" brushRef="#br2" timeOffset="333500.5547">28628 10813 0,'0'35'15,"0"-17"-15,0 17 16,18-18-16,-1 19 16,1-36-1</inkml:trace>
  <inkml:trace contextRef="#ctx0" brushRef="#br2" timeOffset="333711.3707">28769 10583 0,'18'36'16,"-1"-19"-16,1 1 0,0 17 15,-1-17-15,1 35 16,-18-36-16,0 19 0,0-19 16,-18 1-16,-17 35 15,17-18-15,-17-17 16</inkml:trace>
  <inkml:trace contextRef="#ctx0" brushRef="#br2" timeOffset="334161.8315">27993 11800 0,'18'0'15,"-1"18"1,-17 0-1,0-1-15,0 1 0</inkml:trace>
  <inkml:trace contextRef="#ctx0" brushRef="#br2" timeOffset="334278.5455">28028 12065 0,'0'18'15</inkml:trace>
  <inkml:trace contextRef="#ctx0" brushRef="#br2" timeOffset="334566.3011">28099 12471 0,'0'17'15,"0"1"-15,0 0 16,0-1-16</inkml:trace>
  <inkml:trace contextRef="#ctx0" brushRef="#br2" timeOffset="334673.0977">28134 12629 0,'18'0'15,"-1"18"1</inkml:trace>
  <inkml:trace contextRef="#ctx0" brushRef="#br2" timeOffset="335396.0724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335697.7426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335873.9461">28134 13264 0,'35'0'16,"18"0"-16,-17 0 15,52-17 1,-35 17-16,-18-18 0,0 18 16,0 0-16,-17 0 15,0 0-15</inkml:trace>
  <inkml:trace contextRef="#ctx0" brushRef="#br2" timeOffset="336123.5978">28504 12665 0,'0'17'16,"0"19"-16,0-19 16,18 54-1,0-36-15,-18 0 0,17 1 16,1-19-16,0 19 0,-1-19 16,1 1-16,0-18 15</inkml:trace>
  <inkml:trace contextRef="#ctx0" brushRef="#br2" timeOffset="336563.7544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337172.1165">29157 12718 0,'18'0'15,"-1"17"1,-17 1-16,18 35 16,-18-18-16,18 18 15,-18 0 1,0-35-16,0-1 0,0 1 15,-18 0 1</inkml:trace>
  <inkml:trace contextRef="#ctx0" brushRef="#br2" timeOffset="338065.7749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340895.7207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341579.6911">27481 13794 0,'18'17'16,"53"-17"-16,-18 0 15,17 0-15,106 0 16,-52 0-16,-1 0 0,1 0 16,-1 0-16,89-17 15,-141 17-15</inkml:trace>
  <inkml:trace contextRef="#ctx0" brushRef="#br2" timeOffset="343856.4755">20197 14975 0,'17'0'16,"36"0"0,-18-17-16,1 17 15,17 0-15,-18 0 16,-18 0-16</inkml:trace>
  <inkml:trace contextRef="#ctx0" brushRef="#br2" timeOffset="343966.3496">20179 15169 0,'53'18'16,"17"-36"-1,19 1 1,-54-1-16</inkml:trace>
  <inkml:trace contextRef="#ctx0" brushRef="#br2" timeOffset="344282.6663">21078 14393 0,'-17'0'0,"17"18"16,0 53-16,0-36 16,17 18-16,1 53 15,0-54-15,-1 1 0,-17 36 16,0-36-16,0-1 15</inkml:trace>
  <inkml:trace contextRef="#ctx0" brushRef="#br2" timeOffset="344439.4897">20902 15046 0,'53'0'15,"-18"0"-15,18 0 16,0 0-16,88 0 15,-70-18-15,17 18 0,35-17 16,-34-1 0,-72 18-16</inkml:trace>
  <inkml:trace contextRef="#ctx0" brushRef="#br2" timeOffset="344896.99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345874.2999">22207 14323 0,'18'0'31,"17"-18"-15,-17 18-16,52 0 15,-34-17 1,-1 17-16,-17 0 0,-1 0 16,19 0-16,-54 0 15</inkml:trace>
  <inkml:trace contextRef="#ctx0" brushRef="#br2" timeOffset="346418.522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354110.1238">23001 14817 0,'18'0'16,"-1"35"-1,1-17-15,35 35 16,-35-18-16,52 53 15,-52-53-15,52 18 16,-34-18-16,-1 1 16,-17-19-16,-1 19 15,-34-36 17,17-18-32</inkml:trace>
  <inkml:trace contextRef="#ctx0" brushRef="#br2" timeOffset="354383.0442">23283 14746 0,'0'0'0,"0"18"0,-17-1 0,-1 36 16,0-17 0,-17 34-16,0-17 15,17 0-15,-35 18 16,36-36-16,-1-18 0,0 1 16,18 17-1</inkml:trace>
  <inkml:trace contextRef="#ctx0" brushRef="#br2" timeOffset="355005.4794">23495 14340 0,'0'18'46,"-18"35"-46,18-35 16,0 52 0,0-35-16,0 36 0,18-53 15,-18 35 1,18-36-16,-18 1 16,17-1-16,1-17 0,0 0 15,-1-17-15</inkml:trace>
  <inkml:trace contextRef="#ctx0" brushRef="#br2" timeOffset="355161.1666">23654 14570 0,'-18'17'0,"18"36"16,0-35-16,0 0 15,18-1 1,-18 1-16,17-18 0,-17 17 15,18-17-15</inkml:trace>
  <inkml:trace contextRef="#ctx0" brushRef="#br2" timeOffset="355377.6568">23742 14340 0,'18'18'15,"-1"0"1,1-1-16,0 36 16,-1-17-16,1 16 15,-18-16-15,0 17 16,-18-18-16,1-17 0,17-1 16,-18 1-16,-17-1 15,17 1-15</inkml:trace>
  <inkml:trace contextRef="#ctx0" brushRef="#br2" timeOffset="355873.754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356155.8114">24218 14852 0,'35'18'15,"1"17"1,-19-17-16,1-1 15,-18 18-15,-35 1 16,17-19-16,0 1 16,1 0-16,-18 17 15,35-17-15,0-1 0,0 1 16,0-1-16,17 1 16,1-18-16,-1 0 15,1 0-15,0 0 0,17 0 16,-35-18-1</inkml:trace>
  <inkml:trace contextRef="#ctx0" brushRef="#br2" timeOffset="356291.9689">24183 15046 0,'0'0'0,"18"0"15,17 0 1,0 0-16,0 0 0,1 0 15,-19-18-15,19 18 0,-19 0 16</inkml:trace>
  <inkml:trace contextRef="#ctx0" brushRef="#br2" timeOffset="356518.0279">24483 14464 0,'0'53'15,"0"17"1,17-17 0,1-17-16,0-19 0,-1 18 15,1-17-15,-18 0 16,18-18-1</inkml:trace>
  <inkml:trace contextRef="#ctx0" brushRef="#br2" timeOffset="356945.9683">24677 14517 0,'17'0'16,"-17"17"-1,18 1-15,-18 0 16,18 17-16,-18-17 15,0 17 1,-18-35-16,18 18 16,-18-1-16</inkml:trace>
  <inkml:trace contextRef="#ctx0" brushRef="#br2" timeOffset="357936.7288">24783 14376 0,'17'0'16,"1"0"0,0 0-1,-1 35-15,-17-17 16,0-1-16,18 19 0,-18-1 16,17 35-16,-17-34 15,18 17-15,-18-36 16,-18 36-16,1-35 15,-1-1 1,1 1-16,-1-18 16</inkml:trace>
  <inkml:trace contextRef="#ctx0" brushRef="#br2" timeOffset="358510.1361">25241 15046 0,'18'0'16,"0"0"0,-1 0-16,18 0 15,1 0-15,17 18 16,-36-18-16,19 0 16,-19 0-16,-17-18 31</inkml:trace>
  <inkml:trace contextRef="#ctx0" brushRef="#br2" timeOffset="358696.6615">25365 14905 0,'0'35'0,"0"36"16,0-36-16,0 18 15,17-18 1,-17-17-16,18 17 0,0-17 16,-18-1-1</inkml:trace>
  <inkml:trace contextRef="#ctx0" brushRef="#br2" timeOffset="358891.3454">25770 15169 0,'18'0'16,"0"0"-16,-1 0 0,1 0 15,0 0 1</inkml:trace>
  <inkml:trace contextRef="#ctx0" brushRef="#br2" timeOffset="359042.0077">26053 15169 0,'35'0'15,"-17"-17"-15,-1 17 0</inkml:trace>
  <inkml:trace contextRef="#ctx0" brushRef="#br2" timeOffset="359180.7406">26300 15187 0,'35'0'15,"-17"0"1,-1 0-16,1-18 16</inkml:trace>
  <inkml:trace contextRef="#ctx0" brushRef="#br2" timeOffset="359298.5868">26423 15205 0,'18'0'16,"-18"-18"-16</inkml:trace>
  <inkml:trace contextRef="#ctx0" brushRef="#br2" timeOffset="359715.1059">26864 15134 0,'18'-17'15,"35"17"1,0-18-16,52 0 16,-52 18-16,18-17 15,-36 17-15,0 0 16</inkml:trace>
  <inkml:trace contextRef="#ctx0" brushRef="#br2" timeOffset="359881.9426">27076 14940 0,'17'71'0,"1"-36"16,-18 0-16,18 36 16,-18-36-16,17 0 15,-17-17-15,0 17 0,0-17 16</inkml:trace>
  <inkml:trace contextRef="#ctx0" brushRef="#br2" timeOffset="360693.615">27605 15064 0,'18'0'16,"-1"0"0,1 17-16,17 1 0,18 17 15,-18-35 1,36 35-16,-36-17 15,36 0-15,-54-1 16,1-17-16,0 0 0,-18 18 16,17-18-1</inkml:trace>
  <inkml:trace contextRef="#ctx0" brushRef="#br2" timeOffset="360906.4387">27852 14958 0,'-53'53'16,"35"-18"-16,-17 36 16,17-19-16,18-16 15,-17 52-15,17-70 16,0 17-16,35 0 15,-17-35-15</inkml:trace>
  <inkml:trace contextRef="#ctx0" brushRef="#br2" timeOffset="361208.3541">27975 14570 0,'0'17'16,"0"1"-16,0 35 15,0-18-15,18 36 16,0-54-16,-1 36 16,1-35-16,-18 0 15,17-18-15</inkml:trace>
  <inkml:trace contextRef="#ctx0" brushRef="#br2" timeOffset="361629.1339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361806.573">28487 14534 0,'17'53'15,"1"-17"-15,17 87 16,-35-88-16,18 36 15,-36-36 1,-17 18-16,17-35 16</inkml:trace>
  <inkml:trace contextRef="#ctx0" brushRef="#br2" timeOffset="362380.4617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362674.4385">29281 14975 0,'52'18'15,"19"17"-15,17 1 16,-70-1 0,-18 0-1,-53 18 1,35-18-16,-35 1 16,18 17-16,35-36 15,0 18-15,0-17 16,18 0-16,17-1 0,-17-17 15,17 0-15</inkml:trace>
  <inkml:trace contextRef="#ctx0" brushRef="#br2" timeOffset="362802.2808">29333 15258 0,'36'0'0,"-1"-18"15,0 18-15,36-18 16,-36 18-16,-17-17 16</inkml:trace>
  <inkml:trace contextRef="#ctx0" brushRef="#br2" timeOffset="363057.3018">29633 14640 0,'-17'53'0,"17"18"16,17-1-1,1-34-15,0-1 16,-1-17-16,-17-1 15,18 1-15,-18-36 16,0-17 0</inkml:trace>
  <inkml:trace contextRef="#ctx0" brushRef="#br2" timeOffset="363519.0841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363858.9374">30163 14711 0,'17'0'16,"1"17"-1,-1 36-15,1-35 16,0 35-16,-1-18 16,-17 1-1,0-1-15,-17-18 16,-1 1-16,-17-18 16,17 0-16</inkml:trace>
  <inkml:trace contextRef="#ctx0" brushRef="#br2" timeOffset="364705.1536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366261.3428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366451.5143">25471 16545 0,'35'53'0,"-18"-18"15,54 1 1,-18-19-16,-18 1 0,18 17 16,-18-35-16,-17 0 15</inkml:trace>
  <inkml:trace contextRef="#ctx0" brushRef="#br2" timeOffset="366622.4155">25718 16492 0,'-36'53'15,"-34"18"-15,52-36 0,-35 36 16,53-36-16,0 0 16,0-17-16,18 0 15,-1-1-15</inkml:trace>
  <inkml:trace contextRef="#ctx0" brushRef="#br2" timeOffset="366800.545">26211 16545 0,'0'88'16,"18"-35"-1,0 18-15,-1-18 16,1-18-16,-18 0 0</inkml:trace>
  <inkml:trace contextRef="#ctx0" brushRef="#br2" timeOffset="372478.329">3545 12365 0,'71'18'16,"0"-18"-16,-1 0 0,89-18 16,-71 0-1,0 1-15,71-1 16,-88 0-16,-19 18 0,-16-17 16</inkml:trace>
  <inkml:trace contextRef="#ctx0" brushRef="#br2" timeOffset="373997.6409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375453.0858">6703 14993 0,'35'0'16,"36"-18"0,-1 1-16,89-18 15,-53-1 1,158 1-16,-123 17 16,142-35-16,-125 36 15,142-19-15,-141 19 16,123-18-1,-141 17-15,71-17 16,-124 17-16,0 18 16,-70 0-16,0 0 15</inkml:trace>
  <inkml:trace contextRef="#ctx0" brushRef="#br2" timeOffset="376993.9551">23142 15575 0,'-17'0'15,"34"0"16,36 0-15,-18 0-16,71-17 16,-35 17-16,88-18 15,-54 18-15,1 0 16,-18-18-16,1 18 0,-19 0 16,54 0-16,-89 0 15</inkml:trace>
  <inkml:trace contextRef="#ctx0" brushRef="#br2" timeOffset="377633.8217">27764 15787 0,'-18'0'15,"36"0"1,-1 0-16,71 0 16,71 0-16,-71 17 15,18-17-15,159 18 16,35 0 0,-159-18-16,18 17 0,123-17 15,-106 0 1</inkml:trace>
  <inkml:trace contextRef="#ctx0" brushRef="#br3" timeOffset="396224.9149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399366.9236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3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55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65">11289 13106 0,'-18'0'0,"36"0"31,17 0-15,0 0-16,-17 0 0,17 0 15,1 0-15,-1 0 16,-17-18-16,17 18 0,0 0 15,-17 0-15,-1 0 16,-17-18 0,-17 18-1</inkml:trace>
  <inkml:trace contextRef="#ctx0" brushRef="#br0" timeOffset="13589.6904">11430 12841 0,'0'35'15,"-18"36"1,18 17 0,0-35-16,18 0 0,-18 18 0,35 34 15,-35-52-15,18-17 16,0 16-1,-1-34-15,1 0 0</inkml:trace>
  <inkml:trace contextRef="#ctx0" brushRef="#br0" timeOffset="13862.6489">11871 13070 0,'53'0'15,"0"0"1,-18 0-16,53-17 15,-70 17-15,0-18 16,-1 18-16</inkml:trace>
  <inkml:trace contextRef="#ctx0" brushRef="#br0" timeOffset="14006.7485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4">12982 12788 0,'-17'18'15,"-19"17"-15,1 36 16,17-18-16,-17 0 0,-18 70 16,36-70-16,-1 35 15,0-53-15,18 1 16,18-19-16</inkml:trace>
  <inkml:trace contextRef="#ctx0" brushRef="#br0" timeOffset="15892.6086">13194 12259 0,'-18'0'16,"-17"35"-1,35 36-15,-18-18 16,18 35-16,0 18 15,18-71-15,17 36 16,-17-36-16,17 18 16,-17-36-1,17-17-15,-17 0 16</inkml:trace>
  <inkml:trace contextRef="#ctx0" brushRef="#br0" timeOffset="16076.5198">13423 12594 0,'0'53'16,"18"-18"0,17-17-1,-17-18 1,-1-18-1</inkml:trace>
  <inkml:trace contextRef="#ctx0" brushRef="#br0" timeOffset="16203.7295">13441 12418 0</inkml:trace>
  <inkml:trace contextRef="#ctx0" brushRef="#br0" timeOffset="16416.0021">13547 12188 0,'35'36'16,"-17"-19"-16,17 19 0,18 34 16,-36-34-16,36 52 15,-53-35 1,18 0-16,-18-18 0,0 35 16,0-17-16</inkml:trace>
  <inkml:trace contextRef="#ctx0" brushRef="#br0" timeOffset="18295.1134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9">13882 12947 0,'17'53'16,"1"-18"-16,-18 0 0,35 36 15,18-18 1,-35-35-16,17 17 15,-17-18-15</inkml:trace>
  <inkml:trace contextRef="#ctx0" brushRef="#br0" timeOffset="19042.0596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9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6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5">15505 12718 0,'0'17'15,"0"19"1,0-19-16,0 1 0,17-18 15,1 0-15</inkml:trace>
  <inkml:trace contextRef="#ctx0" brushRef="#br0" timeOffset="20236.3869">15505 12506 0</inkml:trace>
  <inkml:trace contextRef="#ctx0" brushRef="#br0" timeOffset="20427.1595">15699 12418 0,'53'53'15,"17"35"-15,-35 0 16,-17-35-16,-18 53 16,-53 17-1</inkml:trace>
  <inkml:trace contextRef="#ctx0" brushRef="#br0" timeOffset="27538.6594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2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5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02">21467 4815 0,'17'0'16,"1"-17"-1,17 17-15,124-35 16,-36 35-1,-52 0-15,52 0 16,-70 0-16,-17-18 0,-1 18 16</inkml:trace>
  <inkml:trace contextRef="#ctx0" brushRef="#br1" timeOffset="72015.3967">22825 4674 0,'17'0'16,"19"0"-1,34 0-15,-35-17 16,54 17-16,-54-18 16,0 18-1,-17 0-15</inkml:trace>
  <inkml:trace contextRef="#ctx0" brushRef="#br1" timeOffset="72144.8673">22842 4851 0,'18'0'16,"0"0"-16,17 0 0,35 0 16,-17 0-16,18-36 15,-36 36-15,-17 0 16</inkml:trace>
  <inkml:trace contextRef="#ctx0" brushRef="#br1" timeOffset="73061.887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27">24218 4251 0,'0'-18'16,"18"1"-16,17 17 16,-17-18-1,52 18-15,-34 0 16,-19 0-16,36 0 16,-35 0-16</inkml:trace>
  <inkml:trace contextRef="#ctx0" brushRef="#br1" timeOffset="73417.6993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9">25329 4110 0,'-17'35'0,"-36"71"16,18-35-16,-1-1 16,1 1-16,0 17 0,0 53 15,35-70-15,0 17 16,0-53-1,17-17-15,1 17 0</inkml:trace>
  <inkml:trace contextRef="#ctx0" brushRef="#br1" timeOffset="74642.046">25823 4604 0,'18'0'16,"17"0"-16,-17 0 15,52 0-15,19-18 16,-54 18-16,-17 0 16,17 0-16,-18 0 0,1 0 15,-18-18-15</inkml:trace>
  <inkml:trace contextRef="#ctx0" brushRef="#br1" timeOffset="74842.2284">26017 4374 0,'0'71'16,"0"0"0,0-36-16,18 53 15,-18-53-15,18 18 0,-18-17 16,17-19-16,-17 18 0,18 1 15,0-19-15</inkml:trace>
  <inkml:trace contextRef="#ctx0" brushRef="#br1" timeOffset="75252.3542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36">22807 5980 0,'18'0'16,"35"0"-1,-18 0-15,35-36 16,-17 36-16,0-17 15,-35 17 1,0 0-16</inkml:trace>
  <inkml:trace contextRef="#ctx0" brushRef="#br1" timeOffset="77098.2701">22878 6156 0,'53'0'16,"-1"-18"-1,-16 1-15,34-19 16</inkml:trace>
  <inkml:trace contextRef="#ctx0" brushRef="#br1" timeOffset="77732.8575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9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38">25047 6033 0,'18'17'15,"-18"1"1</inkml:trace>
  <inkml:trace contextRef="#ctx0" brushRef="#br1" timeOffset="80975.403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9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2">26758 5398 0,'-53'88'15,"18"53"1,0 0-1,35-71-15,17 54 16,1-71-16,17 0 0,-17 0 16,52 17-16,-34-52 15,-1 0-15,0-18 0</inkml:trace>
  <inkml:trace contextRef="#ctx0" brushRef="#br1" timeOffset="82171.6975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7">27675 6050 0,'18'0'31,"-18"-17"-15,18 17-16</inkml:trace>
  <inkml:trace contextRef="#ctx0" brushRef="#br1" timeOffset="82622.0251">27817 5556 0,'-18'-17'16,"36"17"0,-1 0-16,36-18 15,35 18 1,-35 0-16,71-18 0,-18 1 15,-71 17-15,-18 0 16,1-18-16,-36 18 16,1 0-1</inkml:trace>
  <inkml:trace contextRef="#ctx0" brushRef="#br1" timeOffset="82772.1001">28081 5627 0,'35'88'15,"1"18"-15,17-18 16,-36-53-16,1 18 16,-18-17-16,18-19 15,-18 18-15,-18-17 0</inkml:trace>
  <inkml:trace contextRef="#ctx0" brushRef="#br1" timeOffset="83638.4001">28893 5980 0,'-18'17'31,"18"1"-15,-18 0-16,1 17 16,-1-18-16,0 19 15,18-19-15</inkml:trace>
  <inkml:trace contextRef="#ctx0" brushRef="#br1" timeOffset="83957.4091">28998 5574 0,'-17'0'16,"34"35"0,1 0-16,17 18 15,1 0-15,34 53 16,-17-53-16,-18 0 0,53 18 16,-35-1-1,-35-52-15,0-18 16,-18 17-16,17-17 15</inkml:trace>
  <inkml:trace contextRef="#ctx0" brushRef="#br1" timeOffset="84184.5818">29351 5662 0,'-53'88'0,"-17"0"16,-1 1-1,53-36-15,1 17 16,17-17 0,0-35-16,17-1 0,1 1 15,0-18 1</inkml:trace>
  <inkml:trace contextRef="#ctx0" brushRef="#br1" timeOffset="84459.6437">29457 5292 0,'53'17'15,"17"36"1,1 35 0,-36-17-16,36 70 15,-36 0 1,-35-70-16,-18-1 0,1 36 16,-1-53-16,-17-35 15,17 17-15,-17-17 0,17-1 16,-35 1-16</inkml:trace>
  <inkml:trace contextRef="#ctx0" brushRef="#br1" timeOffset="84893.0276">30286 5838 0,'-18'0'16,"54"18"-1,-19-18-15,19 0 16,-1 0-16,53 0 16,-53 0-16,36 0 15,-54-18-15,1 18 0</inkml:trace>
  <inkml:trace contextRef="#ctx0" brushRef="#br1" timeOffset="85057.5569">30480 5680 0,'0'88'15,"0"-35"-15,18 53 16,35-18-16,-36-53 16,36 18-1,-35-35-15,-1-1 0</inkml:trace>
  <inkml:trace contextRef="#ctx0" brushRef="#br1" timeOffset="85481.2702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6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1">21784 7197 0,'18'0'0,"35"17"15,-18-17-15,35 0 16,1 0 0,-53 0-16</inkml:trace>
  <inkml:trace contextRef="#ctx0" brushRef="#br1" timeOffset="91335.6052">22490 7126 0,'17'0'16,"19"18"-16,16-18 15,-16 0-15,17 0 16,-18 0-16,-17 17 15</inkml:trace>
  <inkml:trace contextRef="#ctx0" brushRef="#br1" timeOffset="91458.9462">22507 7303 0,'36'17'15,"-19"-17"-15,54 0 16,-36 0-16,18 0 0,-18 0 15</inkml:trace>
  <inkml:trace contextRef="#ctx0" brushRef="#br1" timeOffset="92092.6141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6">24359 6685 0,'-17'18'16,"-1"17"-16,0 0 0,-17 54 15,17-37-15,1 1 16,17 0-16,0 0 0,0 53 16,17-53-1,1-18-15,17 1 0,-17-1 0,35 18 16,-35-36-1,17 1-15,-17 0 0,-1-18 16</inkml:trace>
  <inkml:trace contextRef="#ctx0" brushRef="#br1" timeOffset="92971.7058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4">24694 7179 0,'18'0'0,"53"0"15,-36 0-15,71 0 16,-53 0-16,17 0 16,-17 0-16,0 0 0,35 0 15,-70 0 1,17-18-16,-17 18 16</inkml:trace>
  <inkml:trace contextRef="#ctx0" brushRef="#br1" timeOffset="93453.8802">25312 6562 0,'35'17'0,"-17"19"15,52 34 1,-17-35-16,35 36 0,-35-18 16,36 53-1,-37 17 1,-34-52-16,-18 52 0,-18-52 16,1-18-16,-1 0 0,-52 52 15,34-69 1,1-1-16,-53 36 15</inkml:trace>
  <inkml:trace contextRef="#ctx0" brushRef="#br1" timeOffset="107298.5037">9948 7938 0,'0'-18'125,"18"18"-109,0-18-16,17 1 0,-17 17 16,52-53-1,36 17-15,-53 1 16,0 0-16,17 0 0,71-36 15,-70 53 1,-18-17-16,17 0 0,-17 0 16,18-1-16,-53 36 15,-18-17-15,-36 34 16,-17 1 0</inkml:trace>
  <inkml:trace contextRef="#ctx0" brushRef="#br1" timeOffset="107691.658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5">8502 9225 0,'0'-17'16,"53"-1"-1,0 0-15,0 1 0,88-36 16,-53 17 0,0 19-16,106-54 15,-123 36-15,-1 0 0,36-1 16,-71 19-16,-17 17 16,0 0-16,-36 0 15,0 17 1</inkml:trace>
  <inkml:trace contextRef="#ctx0" brushRef="#br1" timeOffset="108659.4579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24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7">22137 8837 0,'35'0'16,"-17"0"-16,17 0 15,0 0-15,53-18 16,-52 18-16,17-17 16,-18 17-16,18 0 15,-18 0-15,-17 0 16</inkml:trace>
  <inkml:trace contextRef="#ctx0" brushRef="#br1" timeOffset="123462.9334">23072 8767 0,'17'0'15,"19"0"1,-19 0-16,19-18 16,-19 18-16,18 0 0,18 0 15,-35 0-15,0 0 16,-1 0-16,-34 0 15</inkml:trace>
  <inkml:trace contextRef="#ctx0" brushRef="#br1" timeOffset="123596.7769">23107 8890 0,'35'0'15,"53"0"1,-17-18-1,-36 18-15,1 0 0,-19-17 16</inkml:trace>
  <inkml:trace contextRef="#ctx0" brushRef="#br1" timeOffset="124302.9428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2">24800 8855 0,'18'0'31,"35"0"-15,-36 0-16,19 0 15,-19 0-15,19 0 16,-19 0-16</inkml:trace>
  <inkml:trace contextRef="#ctx0" brushRef="#br1" timeOffset="125253.4373">25312 8520 0,'0'-18'16,"0"36"0,17-18-16,1 17 0,35 19 15,-18-19 1,18 1-16,-18-1 0,1 1 0,52 17 15,-53-17 1,1 0-16,-19-1 0,18-17 16,1 18-16</inkml:trace>
  <inkml:trace contextRef="#ctx0" brushRef="#br1" timeOffset="125604.5732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4">9754 11712 0,'106'0'0,"-35"-17"16,-1 17-16,89-53 15,-88 35-15,87-35 16,-105 35-16,35-17 16,-52 35-16</inkml:trace>
  <inkml:trace contextRef="#ctx0" brushRef="#br1" timeOffset="128313.8316">10107 11307 0,'-35'17'15,"-18"18"1,18-17-16,-89 53 0,18-1 15,0 1 1,54-36-16,-1 18 16,35-18-1,53-17-15,1 0 0,87 17 16,18-18 0,-53-17-16,-17 18 0,70 0 15,-106-1 1</inkml:trace>
  <inkml:trace contextRef="#ctx0" brushRef="#br1" timeOffset="151730.5583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3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3">23442 10283 0,'35'0'0,"-17"0"15,0 0-15,52-17 16,-35 17-16,1 0 16,-1 0-16,-17 0 0,17 0 15</inkml:trace>
  <inkml:trace contextRef="#ctx0" brushRef="#br1" timeOffset="156824.7036">23460 10442 0,'35'36'16,"-17"-36"0,17 0-16,18 0 0,35 0 15,-53-18-15,36 18 16</inkml:trace>
  <inkml:trace contextRef="#ctx0" brushRef="#br1" timeOffset="158170.2793">24659 9807 0,'0'-17'15,"0"-1"1,0 36 15,0 17-15,0-17-16,0 52 15,0-35-15,18 54 16,-18-54-16,17-18 0,1 54 16,-18-53-16,18 17 15,-18 18 1,17-53-16,-17 17 16,-17-17-16</inkml:trace>
  <inkml:trace contextRef="#ctx0" brushRef="#br1" timeOffset="158343.2617">24518 10301 0,'18'18'0,"-1"-18"15,1 0-15,53 0 16,-19 0-16,54-18 16,-35 0-16,-18 1 15,17-1-15,-17 1 0,35-1 16,-70 18-16</inkml:trace>
  <inkml:trace contextRef="#ctx0" brushRef="#br1" timeOffset="158804.7121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7">25806 9948 0,'0'-17'0,"35"70"31,0-18-31,1 0 16,34 53-16,-17-35 15,0 0-15,-18-18 16,18 18-16,0-17 0,53 34 16,-71-34-16,18-1 15,-18 0-15,-17-17 0,17 17 16,-17-35-16,-18 18 15,-18-18 1</inkml:trace>
  <inkml:trace contextRef="#ctx0" brushRef="#br1" timeOffset="159599.321">26458 9895 0,'-53'36'15,"1"52"1,-19 53-16,-17 35 16,52-87-16,-16 69 15,34-87-15,18-1 16,0-34-16,18 17 15,-1-53-15,1 0 16</inkml:trace>
  <inkml:trace contextRef="#ctx0" brushRef="#br1" timeOffset="160350.615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8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65">27605 10495 0,'35'0'16,"-17"-17"-1,70-1-15,-53 0 16,18 1-16,18 17 0,-18-18 15,52 0-15,-52 18 16,-17-17-16,-1 17 16,0 0-16,-17-18 15</inkml:trace>
  <inkml:trace contextRef="#ctx0" brushRef="#br1" timeOffset="162169.3363">28434 9772 0,'35'-18'0,"18"18"16,-18 0-1,1-17-15,34-1 16,-35 18-16,-17 0 16,-18-18-16</inkml:trace>
  <inkml:trace contextRef="#ctx0" brushRef="#br1" timeOffset="162324.9906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2">22772 12188 0,'17'0'15,"19"0"-15,-19 0 0,54 18 16,-36-18-16,53 0 16,-52 18-16,-1-18 15,-35 17-15</inkml:trace>
  <inkml:trace contextRef="#ctx0" brushRef="#br1" timeOffset="171507.0662">22878 12277 0,'0'17'15,"17"-17"1,1 18-16,70-18 16,0 0-16,-17-18 15</inkml:trace>
  <inkml:trace contextRef="#ctx0" brushRef="#br1" timeOffset="171980.7708">23918 11536 0,'0'53'16,"0"35"-16,0-35 15,18 53-15,0-53 16,-1 52-16,1-69 15,0 52-15,-18-70 16,0 17-16</inkml:trace>
  <inkml:trace contextRef="#ctx0" brushRef="#br1" timeOffset="172150.9259">23724 12136 0,'36'0'16,"-1"0"-16,53 0 15,-17 0-15,87 0 16,-69 0-16,-1-18 0,71-17 16,-89 17-16,1 0 15,-54 18-15</inkml:trace>
  <inkml:trace contextRef="#ctx0" brushRef="#br1" timeOffset="173052.0784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96">25841 12171 0,'18'53'15,"-18"-18"1,17-35-16,1 18 16,0-1-16,-1-17 15,-17-17 1,-17-19 0</inkml:trace>
  <inkml:trace contextRef="#ctx0" brushRef="#br1" timeOffset="175331.8449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38">26405 12312 0,'-17'0'15,"-1"18"1</inkml:trace>
  <inkml:trace contextRef="#ctx0" brushRef="#br1" timeOffset="175794.5612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47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1">28258 11465 0,'0'-17'15,"-18"-1"-15,0 18 16,1 18-1,-19 52 1,19-17-16,-1 18 0,0 70 16,18-71-1,0 19-15,36 34 0,-19-52 16,36 17-16,-17-53 16,34 18-16,-35-35 15,18-18 1</inkml:trace>
  <inkml:trace contextRef="#ctx0" brushRef="#br1" timeOffset="177847.3491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6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9">29281 11942 0,'70'0'16,"-17"0"-16,53 0 15,-36 0-15,1 0 0,88 0 16,-106-18-16,0 18 16,-1-18-1</inkml:trace>
  <inkml:trace contextRef="#ctx0" brushRef="#br1" timeOffset="178824.8203">29845 11165 0,'35'71'15,"36"17"1,-18-35-16,88 71 16,-71-54-16,1 18 15,-18 1-15,-18-19 0,-17 18 16,17 0-16,-35 1 16,0-19-16,0 1 0,-18-18 15,-17 0-15,18 0 0,-19-18 0,-52 18 16</inkml:trace>
  <inkml:trace contextRef="#ctx0" brushRef="#br1" timeOffset="201404.0132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9">23107 14376 0,'-18'0'0,"36"0"31,0 0-15,-1 0-16,1 0 0,17 0 15,0 0-15,-17 0 16,0 17-16,-1-17 16,1 0-16</inkml:trace>
  <inkml:trace contextRef="#ctx0" brushRef="#br1" timeOffset="202388.0651">23107 14534 0,'18'0'15,"35"0"1,-1 0 0,-16-17-16,-19 17 0,1 0 15,0 0-15</inkml:trace>
  <inkml:trace contextRef="#ctx0" brushRef="#br1" timeOffset="203098.5729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5">24871 14499 0,'17'0'15,"36"18"1,-17-18-1,-1 0-15,0 0 0,18 0 16,18 0-16,-54 0 16,19 0-1</inkml:trace>
  <inkml:trace contextRef="#ctx0" brushRef="#br1" timeOffset="204815.1365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5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5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7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44">23142 15769 0,'18'0'16,"35"0"0,17-17-1,-17 17-15,-35 0 16</inkml:trace>
  <inkml:trace contextRef="#ctx0" brushRef="#br1" timeOffset="208772.7795">23230 15998 0,'53'18'15,"0"-18"-15,-17-18 16,-1 18-16</inkml:trace>
  <inkml:trace contextRef="#ctx0" brushRef="#br1" timeOffset="210073.4566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3">25083 15699 0,'17'0'16,"54"17"-1,-18-17 1,0 0-16,35 0 16,-35 0-16,-18 0 0,-17 0 15</inkml:trace>
  <inkml:trace contextRef="#ctx0" brushRef="#br1" timeOffset="210997.2087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6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36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3">22825 14358 0,'17'0'63,"-17"18"-48,18-18 1</inkml:trace>
  <inkml:trace contextRef="#ctx0" brushRef="#br1" timeOffset="214595.4897">22842 14605 0,'0'18'31</inkml:trace>
  <inkml:trace contextRef="#ctx0" brushRef="#br1" timeOffset="215244.6121">22931 15804 0,'17'0'15,"1"0"1</inkml:trace>
  <inkml:trace contextRef="#ctx0" brushRef="#br1" timeOffset="215368.4144">22983 15998 0,'0'-17'16</inkml:trace>
  <inkml:trace contextRef="#ctx0" brushRef="#br1" timeOffset="252782.3708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336613.6696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336885.4942">19614 3669 0,'-17'35'16,"17"-17"-16,0 17 16,17-17-16,1 17 15,17 0-15,1-35 16,-1 18-16,18-18 16,-18-18-16,0 1 0,1-19 15,-36-17 1,0 18-16,0 18 15,-18-19-15,-17-17 16,17 36-16,-17-1 16,17 0-16,18 36 15</inkml:trace>
  <inkml:trace contextRef="#ctx0" brushRef="#br1" timeOffset="337081.9957">20020 3775 0,'-17'-18'16,"17"0"-16,-18 1 15,0-36-15,18 18 16,0-18-16,0 35 16,0 0-16,36 1 15,-1 17-15,-18 0 0,36 17 16,-17-17-1</inkml:trace>
  <inkml:trace contextRef="#ctx0" brushRef="#br1" timeOffset="338570.1507">21131 3316 0,'18'18'0,"-18"17"15,18 18-15,-1-18 16,-17 1-16,18-19 0,-18 18 16,35 1-1,-17-19-15</inkml:trace>
  <inkml:trace contextRef="#ctx0" brushRef="#br1" timeOffset="338719.3893">21061 3175 0,'17'-18'16,"1"1"-16,0 17 15,-1-36 1</inkml:trace>
  <inkml:trace contextRef="#ctx0" brushRef="#br1" timeOffset="339154.091">21414 3369 0,'17'0'15,"36"-18"1,-35 1-16,17 17 0,0-18 16,18 18-16,-35-18 15,0 18-15,-1 0 0</inkml:trace>
  <inkml:trace contextRef="#ctx0" brushRef="#br1" timeOffset="339360.8805">21555 3069 0,'0'71'16,"0"-36"-16,0 53 15,0-35-15,17 35 16,1-52-16,-18-1 0,18-17 15,-1 17-15,1 0 0,0-17 16,-18-1-16</inkml:trace>
  <inkml:trace contextRef="#ctx0" brushRef="#br1" timeOffset="339834.1386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341086.9113">23001 3369 0,'0'18'15,"0"35"1,18-36-16,-18 36 16,17-35-16,1-1 0,0 19 15,-1-36 1,1-18-1,-18 0-15</inkml:trace>
  <inkml:trace contextRef="#ctx0" brushRef="#br1" timeOffset="341180.7574">23019 3122 0</inkml:trace>
  <inkml:trace contextRef="#ctx0" brushRef="#br1" timeOffset="341457.1645">23213 3563 0,'0'-18'16,"0"1"-16,17-36 15,-17 35-15,18 1 16,0-19-16,-18 19 16,17 17-16,19-18 15,-19 18-15,1 18 16,0-18-16,-1 17 16,1 1-16,-18 0 0,17-1 15,-17 1 1,0 0-16,0-1 0,0 1 0</inkml:trace>
  <inkml:trace contextRef="#ctx0" brushRef="#br1" timeOffset="342090.6156">24183 3493 0,'0'17'0,"0"-34"31,-18-19-15,18 19-16,-17-19 15,17 1-15,-18-18 16,18 35-16,0 1 0,0-1 16,18 1-16,17 17 15,-17 0-15,17 0 0,0 0 16,0 0-16,36 17 15,-36 1-15</inkml:trace>
  <inkml:trace contextRef="#ctx0" brushRef="#br1" timeOffset="342591.4326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343003.7171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343636.6259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344049.2016">25929 2805 0,'-17'0'16,"-19"35"-16,19 35 15,-1-17-15,18 53 16,18-35-16,17 35 16,0-54-16,0-16 15,-17-1-15,53 36 16,-36-54-16,0 1 0,-17 0 16,-1-18-16,1 0 15</inkml:trace>
  <inkml:trace contextRef="#ctx0" brushRef="#br1" timeOffset="344258.953">26247 3069 0,'0'71'16,"17"-1"-16,1-34 15,0 34-15,-1-52 16,1 17-16,0 0 0,-1-17 16,1 0-16,17-1 15,-17-17-15</inkml:trace>
  <inkml:trace contextRef="#ctx0" brushRef="#br1" timeOffset="344538.2563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344839.008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345133.5085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345394.3236">27552 2946 0,'35'17'16,"1"36"0,34 35-16,-17-35 15,18 36 1,-36-1-16,-18-53 0,-17 36 15,0-36-15,-35 18 16,0-36 0,17 1-16,-17 0 15,17-1-15,1-34 16</inkml:trace>
  <inkml:trace contextRef="#ctx0" brushRef="#br1" timeOffset="345571.2497">28046 3122 0,'0'35'16,"17"-35"-16,-17 18 0,0 17 15,0-17 1,0 0-16</inkml:trace>
  <inkml:trace contextRef="#ctx0" brushRef="#br1" timeOffset="345684.7027">28152 3404 0,'0'18'31,"-18"-18"-31</inkml:trace>
  <inkml:trace contextRef="#ctx0" brushRef="#br1" timeOffset="347224.174">28963 3210 0,'53'-17'0,"88"17"16,-53-18-16,89-17 15,-71 17-15,52-17 16,-87 0-16,17-1 15,-70 19-15,-18-1 16</inkml:trace>
  <inkml:trace contextRef="#ctx0" brushRef="#br1" timeOffset="347479.9501">29122 2822 0,'-18'0'0,"-35"53"16,18-18-1,-71 71-15,0-18 16,71-35-16,17-17 0,18-1 16,0 0-16,18 0 15,17 1-15,106-1 16,-52-17-16,122-18 15,-105 0-15,0 0 0,-18 0 16,-17 0-16</inkml:trace>
  <inkml:trace contextRef="#ctx0" brushRef="#br1" timeOffset="353269.4738">19738 3528 0,'0'0'0,"0"-18"0,0 36 46,18-18 1,-36 0 16,18 17-63,-18-17 15,1 18-15,-1-18 16,18 18-16,-35 17 16,-1 18-1,19-35-15,17-1 0,-18-17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9EB1-68D4-6A45-86DC-35899D542BC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8384-F35B-D444-9F9A-FE3763203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A208-C82F-DA4F-AAA4-3ED194697AD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3.xml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5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3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6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2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6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7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8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0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3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151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Courier</vt:lpstr>
      <vt:lpstr>Office Theme</vt:lpstr>
      <vt:lpstr>PowerPoint Presentation</vt:lpstr>
      <vt:lpstr>Vectorizing Logistic Regression</vt:lpstr>
      <vt:lpstr>PowerPoint Presentation</vt:lpstr>
      <vt:lpstr>Vectorizing Logistic Regression</vt:lpstr>
      <vt:lpstr>Implementing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29</cp:revision>
  <dcterms:created xsi:type="dcterms:W3CDTF">2017-06-26T18:26:15Z</dcterms:created>
  <dcterms:modified xsi:type="dcterms:W3CDTF">2017-08-04T02:47:32Z</dcterms:modified>
</cp:coreProperties>
</file>