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5"/>
    <p:restoredTop sz="94697"/>
  </p:normalViewPr>
  <p:slideViewPr>
    <p:cSldViewPr snapToGrid="0" snapToObjects="1">
      <p:cViewPr>
        <p:scale>
          <a:sx n="56" d="100"/>
          <a:sy n="56" d="100"/>
        </p:scale>
        <p:origin x="1960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23AD-8278-BA4B-9807-33FA5091E6A9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D9523-2EDC-7846-90B3-141D4955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2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8AA5-5147-5A4C-A9F1-27025989ED96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Basics of Neural Network Programming</a:t>
            </a:r>
            <a:endParaRPr lang="en-US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 note on </a:t>
            </a:r>
            <a:r>
              <a:rPr lang="en-US" sz="6000" dirty="0"/>
              <a:t>p</a:t>
            </a:r>
            <a:r>
              <a:rPr lang="en-US" sz="6000" dirty="0" smtClean="0"/>
              <a:t>ython/ </a:t>
            </a:r>
          </a:p>
          <a:p>
            <a:pPr algn="ctr"/>
            <a:r>
              <a:rPr lang="en-US" sz="6000" dirty="0" err="1" smtClean="0"/>
              <a:t>numpy</a:t>
            </a:r>
            <a:r>
              <a:rPr lang="en-US" sz="6000" dirty="0" smtClean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</a:t>
              </a:r>
              <a:r>
                <a:rPr lang="en-US" sz="3200" b="1" dirty="0" smtClean="0"/>
                <a:t>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 smtClean="0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= 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Century Schoolbook</vt:lpstr>
      <vt:lpstr>Courier</vt:lpstr>
      <vt:lpstr>Arial</vt:lpstr>
      <vt:lpstr>Office Theme</vt:lpstr>
      <vt:lpstr>PowerPoint Presentation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Microsoft Office User</cp:lastModifiedBy>
  <cp:revision>4</cp:revision>
  <dcterms:created xsi:type="dcterms:W3CDTF">2017-06-27T01:39:06Z</dcterms:created>
  <dcterms:modified xsi:type="dcterms:W3CDTF">2017-07-04T17:52:14Z</dcterms:modified>
</cp:coreProperties>
</file>