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1154" autoAdjust="0"/>
  </p:normalViewPr>
  <p:slideViewPr>
    <p:cSldViewPr snapToGrid="0" snapToObjects="1">
      <p:cViewPr varScale="1">
        <p:scale>
          <a:sx n="64" d="100"/>
          <a:sy n="64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7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5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8">18591 7003 0,'-17'17'15,"17"36"1,0-18 0,-18 54-16,18-36 15,18 35-15,-18-53 16,35 18-16,0-53 16,1 0-16,87-35 15,-52-1-15,-18 1 16,-1 0-16,1-18 0,-17 35 15,-1-17-15,-35 17 16</inkml:trace>
  <inkml:trace contextRef="#ctx0" brushRef="#br0" timeOffset="81620.9379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5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63">8202 14781 0,'0'-17'31,"0"34"16,0 54-47,0-36 16,0 53-16,-18-52 15,18 17 1,0-18-16,0 0 0,0 0 0,0 1 15,0-19-15,0 19 0,0-19 16,-17-17 15</inkml:trace>
  <inkml:trace contextRef="#ctx0" brushRef="#br0" timeOffset="137006.094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5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15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6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47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46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4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7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42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8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8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5" Type="http://schemas.openxmlformats.org/officeDocument/2006/relationships/image" Target="../media/image16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customXml" Target="../ink/ink1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1308" y="3848298"/>
            <a:ext cx="54350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Neural Networks</a:t>
            </a:r>
          </a:p>
          <a:p>
            <a:pPr algn="ctr"/>
            <a:r>
              <a:rPr lang="en-US" sz="60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624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301760" y="1536840"/>
              <a:ext cx="10293840" cy="521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2400" y="1527480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79</Words>
  <Application>Microsoft Office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What is a Neural Network?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28</cp:revision>
  <dcterms:created xsi:type="dcterms:W3CDTF">2017-07-05T17:13:12Z</dcterms:created>
  <dcterms:modified xsi:type="dcterms:W3CDTF">2017-07-08T23:07:18Z</dcterms:modified>
</cp:coreProperties>
</file>