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89" d="100"/>
          <a:sy n="89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24:00.2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6103 5697 0,'0'-17'157,"-18"17"-142,1-18-15,-1 18 16,1-18-16,-72 18 16,54 0-16,0 0 15,-1 0-15,-52 18 16,53-18-16,0 18 15,-1-18-15,-52 17 16,35 1-16,-35 0 16,53-18-16,0 17 0,-18-17 15,-36 0-15,54 18 16,-18-18-16,18 18 0,-53-18 16,53 0-1,-18 17-15,35-17 16,-17 0-16,17 0 15,-17 0-15,17 18 16,1-18-16,17 17 16,-18 1-1,18 0-15,-18-1 16,18 1 0,0 0-16,0-1 15,0 1-15,18-18 0,-18 35 16,0-17-1,0 17-15,-18 0 16,18 1-16,0-1 0,-17 36 16,-1-36-16,0 18 15,18-18-15,-17 36 16,17-36-16,-18 53 16,18-35-1,-18 35-15,18-53 16,0 71-16,-17-70 15,17 52 1,0-35-16,0-18 0,0 53 16,0-53-16,0 18 15,0 36-15,-18-37 16,18 1-16,-18 0 16,18-17-16,-17 16 0,17 1 0,-18 71 15,18-71 1,-17 0-16,17 53 15,-18-36-15,18-17 0,-18 70 16,1-70-16,17 18 16,-18 52-1,0-52-15,18-18 0,-17 70 16,17-52-16,-18-1 16,18-17-16,0 18 0,-18 70 15,18-70-15,0-1 16,-17 54-16,17-54 15,0 71 1,0-53-16,0-17 0,-18 70 16,18 0-1,0-70-15,18 70 16,-1-71-16,-17 1 0,0-18 16,18 88-16,-18-88 15,0 88 1,0-88-16,0 18 0,0 52 15,18-70-15,-18 18 16,0-1-16,0 54 16,0-72-16,0 19 0,0-18 15,0 17-15,0-17 16,17 89-16,-17-90 16,0 72-16,0-54 15,0 54-15,0-71 16,0 70-1,0-70-15,0 71 16,0-54-16,0 36 16,0-35-16,0 34 15,0-52-15,0 18 16,-17-18-16,17 17 16,-18-52-16,18 17 0,0 18 15,0-35-15,0 17 16,0-17-1,0-1-15,0 1 16,35 0 0,-17-18-16,53 17 31,-54 1-31,18-18 16,1 0-16,-19 0 0,19 0 0,-1 18 15,18-18-15,-18 0 0,71 0 16,-53 0-1,0 0-15,0 0 0,17 0 0,71-18 16,-70 18 0,52 0-16,-52 0 15,0 0-15,70 0 16,-88 0-16,17 18 0,54-1 16,-71-17-1,-18 0-15,71 18 16,-71-18-16,0 18 0,36-1 15,-36-17-15,18 18 16,-35-18-16,17 0 16,-18 0-16,1 0 31,-18-18-31,-18 1 16,18-19-16,-17 36 15,-1-35-15,1 0 16,-1-1-16,18 1 15,-18-35-15,1 34 16,-1-52 0,18 35-16,-18-53 15,18 36-15,0-1 0,-17-52 16,17-36 0,-18 89-16,18-19 15,0 1-15,-18 0 0,18-106 16,0 88-16,-17-88 15,-1 88-15,18-105 16,0 105-16,0 0 16,0-106-1,0 106-15,0-17 0,18-89 16,-18 89-16,0-1 16,17 18-16,-17-17 0,18-124 15,0 124 1,-18-1-16,0-105 0,0 105 15,0-105 1,0 106-16,0-107 16,0 107-16,0-107 15,0 125-15,0-107 16,0 106-16,0 0 0,0-88 16,0 88-16,17-88 15,-17 106 1,0 0-16,18-88 15,-18 87-15,0-69 16,18 87-16,-18 1 16,0-72-16,17 90 0,-17-1 15,0-53 1,0 53-16,0 18 0,-17-18 16,-1 17-1,18 19-15,-18-19 0,1 36 16,-1-17-1,0-1-15,1 18 47,-1 0-31,18 18 0,-35-18-16,-18 17 15,18-17-15,-36 18 16,54-18-16,-36 18 15</inkml:trace>
  <inkml:trace contextRef="#ctx0" brushRef="#br0" timeOffset="2330.1957">5433 14111 0,'0'18'16,"17"52"-1,-17-34-15,0 105 16,0-53-16,0 18 0,0 123 15,0-141 1,18 53-16,0-88 16,-1 35-16,-17-52 15,18-19-15,-18 1 0,18 0 16,-1-18-16</inkml:trace>
  <inkml:trace contextRef="#ctx0" brushRef="#br0" timeOffset="2673.2801">5062 14640 0,'18'-35'16,"0"0"-16,35-36 16,-18 18-16,71-88 15,-71 88-15,36-88 16,-36 88 0,-18 0-16,1 0 15,0 36-15,-1 52 16,1 53-1,17-35-15,-17 18 16,17-18-16,0 0 0,1-18 16,34 35-16,-34-34 15</inkml:trace>
  <inkml:trace contextRef="#ctx0" brushRef="#br0" timeOffset="3585.3221">4216 15487 0,'0'18'31,"17"17"-16,1 18-15,-18 0 0,18 88 16,-18-53-16,0 71 16,0-89-1,0-17-15,0 18 0,17-36 16,1 0 0,-18-17-16,18-18 15</inkml:trace>
  <inkml:trace contextRef="#ctx0" brushRef="#br0" timeOffset="3897.5344">4498 16051 0,'0'71'16,"-18"-36"-1,18 1-15,0-19 0,18-17 16,-18-17-1,18-36 1,-1 17-16,-17-17 16,18 18-16,-1-35 15,1 52-15,0-17 0,17 17 16,-17 18-16,17 18 16,-17 17-1,-1-17-15,-17 17 16,0-18-16,18 19 0,-18-1 0,18 18 15,-1-35 1,1-1-16,-1 1 0</inkml:trace>
  <inkml:trace contextRef="#ctx0" brushRef="#br0" timeOffset="4257.3166">4939 16157 0,'18'88'16,"17"36"0,-18-1-1,1-70-15,-18 18 16,0-54-16,0 1 16,-18-71-1,1 0-15,-1-70 16,1-18-1,17 70-15,0 18 0,17-70 16,18 52 0,1 54-16,-19-1 0,1 18 15,0 35 1,-1-17-16,-17-1 0,-17 54 16,-19 0-1,36-54-15,-17 19 16,34-36-1,1-36-15</inkml:trace>
  <inkml:trace contextRef="#ctx0" brushRef="#br0" timeOffset="4553.4486">5256 16016 0,'0'88'15,"0"-17"1,18-18-1,-18-36-15,18-17 0,35 0 16,-18-35 0,35-53-1,-70 53-15,18-36 16,-18 36-16,18 17 0,-18 36 31,0 35-15,0-18-16,17 0 0,-17-17 15,36 17-15,-19-17 16,36 0 0,-35-18-16,17 0 0,-17 0 15,-1-18 1</inkml:trace>
  <inkml:trace contextRef="#ctx0" brushRef="#br0" timeOffset="4714.3792">5697 15910 0,'36'18'0,"-1"-18"16,0 0-16,36-18 15,-18 1-15,35-19 16,-35 19-16,-36-1 0,36-17 16,-35 17-16</inkml:trace>
  <inkml:trace contextRef="#ctx0" brushRef="#br0" timeOffset="4875.303">5980 15681 0,'0'53'16,"-18"53"-16,18-36 15,0 54-15,18-71 16,-18-18-16,17 18 15,-17-18-15</inkml:trace>
  <inkml:trace contextRef="#ctx0" brushRef="#br0" timeOffset="5336.7945">4339 16792 0,'18'36'15,"-18"16"1,17-16-16,1 17 0,-18 0 16,18 17-16,-18-17 0,17 18 0,1 17 15,-18-53 1,35 18-16,-17-35 16,0-18-16,-1 0 0</inkml:trace>
  <inkml:trace contextRef="#ctx0" brushRef="#br0" timeOffset="5710.0378">4780 17074 0,'-17'0'16,"-1"18"-1,18 53 1,0-1-16,18-35 15,-1 36-15,1-53 16,35-18-16,-36 0 16,19-18-1,-19 0-15,1-35 16,-18 18-16,-18-18 16,1 18-16,-19 0 15,19 17-15,-1 36 16,18 17-1,18-17-15,-1 17 16,1-17-16,35 34 16,-18-34-16,0-18 0,1 18 15,34-18 1,-34 0-16,-19-18 16,-17 0-1</inkml:trace>
  <inkml:trace contextRef="#ctx0" brushRef="#br0" timeOffset="6077.0786">5115 17163 0,'0'17'16,"18"1"0,-18 0-1,18-1-15,-1-17 0,1 18 16,35-1-16,-18-17 16,-17-17-16,-1-1 0,1 1 15,17-19 1,-17 19-16,-18-1 0,0 0 15,0 1-15,-18-19 16,18 54 0,36 53-1,-19-36-15,36 71 16,-18-71-16,1 18 16,17 35-16,-36-35 15,-17 18-15,0-36 16,0 0-16,-17-17 0,-19-1 15,-17 19-15,18-36 16,-53 0 0,53 0-16,-18-53 15,17 35-15,36-17 16,-17 0-16,17-1 0,0-34 16</inkml:trace>
  <inkml:trace contextRef="#ctx0" brushRef="#br0" timeOffset="6509.7572">5574 17163 0,'18'0'15,"17"0"1,0-18-1,-17 0-15,-1 1 0,-17-1 16,0 0-16,0 1 16,-35 17-16,17 0 15,-34 17-15,34 1 16,0 0-16,18 35 16,0-18-16,18 35 15,0-34-15,17-19 16,0 19-16,0-19 0,1-17 15,34 0-15,1-53 16,-36 36-16,-17-19 16,-1 1-16,-17-35 15,0 52-15,0 0 16,-17-17-16,17 17 0,0 1 16,17-1-16,1 1 15,35-19-15,-18 36 16,53-17-16,-52-1 15,-1 18-15,-17 0 0</inkml:trace>
  <inkml:trace contextRef="#ctx0" brushRef="#br0" timeOffset="25841.8536">11765 4180 0,'0'-17'31,"0"-1"16,-17 18-32,-1-17 1,0 17 0,1 0-1,-1 0-15,0 0 16,-17 0-1,17 0-15,-35 0 16,18 0-16,-18 17 16,18-17-16,-53 18 15,35-18-15,-53 17 16,53-17-16,0 0 0,-70 0 16,52 0-16,1 0 15,-1 0-15,1 18 16,17-18-16,-18 0 0,-70 0 15,70 0-15,-70 18 16,71-18-16,-54 0 16,54 0-16,-36 17 15,53-17-15,-53 0 16,53 0-16,-35-17 16,35 17-1,-17 0-15,34 0 16,-34 0-1,52 0-15,0 0 0,-17 0 16,18 0-16,-1 0 16,18 17 31,0 1-32,0 0 1,0-1-16,-18 36 15,18-35-15,0 17 0,0-17 16,0 17-16,-17 18 16,17-18-16,0 0 15,0 1-15,-18-1 0,18 36 16,0-18-16,-18-18 16,18 53-16,0-35 15,-17 35-15,17-53 16,-18 71-16,0-71 15,1 71 1,-1-53-16,0 53 16,18-53-16,-17 53 15,17-53-15,-18 70 16,1-70-16,17 53 16,-18-53-16,18 53 15,0-53-15,-18 70 16,18-70-16,0 53 15,0-36-15,-17 36 16,17-35-16,0 35 16,0-53-16,0 70 15,-18-70-15,18 0 16,0 35 0,-18-35-16,18 0 0,0 53 15,0-53 1,0 17-16,0 36 0,-17-35 15,17 52-15,0-70 16,-18 0-16,18 53 16,-18-36-16,18-17 15,0 53-15,0-35 16,0-19-16,0 1 0,0 18 16,0 52-1,0-70-15,0 18 0,0-18 16,0 70-16,18-17 15,-18-35-15,0-18 16,0 0-16,0 70 16,0-70-16,0 0 0,18 17 15,-18 36 1,0 18-16,17-71 16,-17 0-16,0 17 0,18 54 15,-18-72-15,18 72 16,-18-71-1,17 0-15,-17 70 16,18-70-16,-18 18 0,18-18 16,-18 0-16,0-1 0,17 72 15,1-71 1,-18 0-16,17 17 0,1 36 16,-18-53-16,18 18 15,-18-18-15,17 52 16,-17-52-16,18 0 0,-18 18 15,18-18-15,-1 53 16,1-54-16,-18 1 0,18 0 16,-1 18-16,-17-18 0,18 53 15,0-36 1,-18 36-16,17-53 16,1 70-16,-18-70 15,35 71-15,-35-71 16,18 52-1,-1-52-15,-17 53 16,18-35-16,-18 35 16,0-36-16,0-17 0,0 0 15,0 53-15,0-53 16,0 0-16,0 0 0,0-18 16,0 71-1,0-53-15,-18-18 0,18 18 16,0 0-16,-17 35 15,17-53-15,0 18 0,0-18 16,-18 1-16,18 34 16,0-34-16,0-19 15,0 18-15,0 1 0,0 17 16,0-36-16,0 54 16,0-54-16,0 1 15,18 35-15,-18-18 16,0-17-16,17-18 15,1 35 1,0-17-16,-1-18 16,1 17-1,0-17-15,-1 0 0,18 18 16,-17-18 0,35 18-1,-35-18-15,17 0 16,0 0-16,-17 0 0,17 0 15,0 0-15,18 17 16,-17-17-16,-1 0 0,0 18 16,0-18-16,54 0 15,-54 18-15,0-18 16,53 0-16,-35 0 16,35 0-16,-52-18 15,52 18-15,-35 0 16,35-18-16,-35 18 15,35-17 1,-53 17-16,18 0 0,36 0 16,-54 0-16,18 0 15,35 0-15,-35 0 16,-18-18-16,18 18 16,0 0-16,35 0 15,-35 0-15,0 0 0,0 0 16,-18-18-16,71 18 15,-53-17-15,0 17 0,0 0 16,-18 0-16,71 0 16,-71 0-16,18 0 15,-18 0-15,18 0 0,-17 0 16,52-18-16,-71 18 16,36 0-16,-35 0 15,17 0-15,-52-17 47,-1-1-47,0 0 16,18 1-16,-17-19 15,-1 19-15,18-36 16,-18 18-16,18-36 16,0 36-16,0-1 15,0-16-15,0-37 16,0 54-16,0-18 0,0 18 15,0-18-15,0-53 16,0 53-16,0 0 0,0-17 16,0 17-16,18-71 15,-18 71-15,18-88 16,-18 88-16,0-17 16,0-71-16,17 88 15,-17-18-15,18-70 16,-18 0-1,0 70-15,18-70 16,-18 71-16,17-71 16,-17 52-16,18-52 15,-18 71-15,18-89 16,-18 71-16,0 0 0,17-71 16,1 0-1,-18 71-15,0 0 16,17-71-1,-17-17-15,0 87 0,0 1 16,0 18-16,0-107 16,0 107-16,0-18 15,0-1-15,0 1 0,0-88 16,0 88-16,0-89 16,0 89-1,0 0-15,0-106 16,0 106-16,0-1 0,0-105 15,18 89-15,-18 16 16,0-105 0,0 106-16,0-18 0,0-88 15,0 106-15,0-18 0,-18 18 16,1-106 0,17 106-16,-18 0 0,18-1 15,0 1-15,-17-71 16,17 71-16,0 0 0,0 18 15,0-89 1,0 0-16,0 88 16,0-17-16,17 18 0,-17-71 15,0 70-15,-17 1 16,17-1-16,0 0 0,-18 1 16,18 17-16,0-18 0,-18-52 15,1 70 1,17 0-16,0-17 0,-18 17 15,18 0-15,0 0 0,0-53 16,0 71-16,0-36 16,-18-35-16,18 53 15,0-52 1,0 52-16,0 17 0,0-17 16,0 18-16,18-35 15,-18 34-15,0 19 0,0-1 16,0 0-16,-18 1 15,18-1-15,0 0 16,0 1 0,-17 17-16,-1 0 47,18-18-32,-18 18-15,1-17 16,-1-1-1,-17 0-15,17 18 16,1 0-16,-54-17 16,36 17-16,-18 0 0,-18 0 15,36 0 1,17-18-16,-17 18 16,35-18-16</inkml:trace>
  <inkml:trace contextRef="#ctx0" brushRef="#br0" timeOffset="28606.4122">10566 15134 0,'0'71'15,"-18"-36"1,18 18-16,0 70 16,0-52-16,0 0 0,0-1 15,0 36-15,18-71 16,-18 0-16,17 1 0,-17-19 16,18-17-16,0 0 15,-18-53 1</inkml:trace>
  <inkml:trace contextRef="#ctx0" brushRef="#br0" timeOffset="28894.9509">10231 15434 0,'17'-18'16,"18"-35"-1,-17 18-15,17 0 0,54-53 16,-54 52-16,18-34 16,-18 52-16,0-17 15,-17 35 1,-18 18 0,18 17-1,-1 0-15,-17 18 0,36 18 16,-36-18-16,35-18 15,0 18-15,-17-36 16,-1 1-16</inkml:trace>
  <inkml:trace contextRef="#ctx0" brushRef="#br0" timeOffset="29467.6672">9296 15998 0,'17'36'15,"1"-19"-15,-18 19 16,18 17-16,-1 52 15,-17-52-15,18 71 16,-18-71-16,0 0 16,0-36-16,18-34 31,-1-54-15,1 36-16,-1 0 0,1-1 15,0 19-15,35-36 16,-36 35-16,1 0 15,0 18-15,-1 18 0,18 35 16,-17 0 0,0-18-16,-1 53 0,-17-52 15,18 17 1,-18-36-16,18 36 16,-18-35-16,17-18 15</inkml:trace>
  <inkml:trace contextRef="#ctx0" brushRef="#br0" timeOffset="31476.2761">9613 16034 0,'0'-18'0,"18"18"15,-18-18-15,0 1 16,17 17 0,-17-18-1,0 36 16,-17 17-15,17-17 0,0 52-16,0-34 15,0 34-15,0-35 16,17 1-16,1 17 16,-18-36-16,18 1 0,-18 17 15</inkml:trace>
  <inkml:trace contextRef="#ctx0" brushRef="#br0" timeOffset="31703.2383">9895 16369 0,'0'70'16,"0"-52"-16,18 35 15,0-18-15,-18-17 16,17-18-16,-17 18 0,18-18 16</inkml:trace>
  <inkml:trace contextRef="#ctx0" brushRef="#br0" timeOffset="31825.8965">9895 16122 0,'18'18'16</inkml:trace>
  <inkml:trace contextRef="#ctx0" brushRef="#br0" timeOffset="32193.1224">10195 16351 0,'-17'106'15,"-1"0"-15,18-71 16,18 18-1,-1-35-15,1-1 0,0-17 0,34-35 16,-16 17-16,-19-17 16,19-53-16,-19 35 15,-17-53 1,-17 53-16,17 0 16,-18 1-16,-35-19 0,35 36 15,1 17-15,-18 0 16,17 18-16,18 18 0,0 17 15,0 18 1,0-17-16,35 52 16,-17-35-16,52 35 15,-52-53-15,53 18 16,-36-35-16</inkml:trace>
  <inkml:trace contextRef="#ctx0" brushRef="#br0" timeOffset="32553.2001">10530 16422 0,'-17'17'0,"-18"36"15,17-17 1,18 34-16,18-52 16,34 17-16,-16-35 15,17-18-15,-18-17 16,0 18-16,0-54 15,-17-17 1,-18 35-16,0 18 0,-18-18 16,-17-53-16,18 53 15,-1 0-15,-17 18 0,17-1 16,0 1-16,1 35 16,17 18-1,0 17-15,0 0 0,35 71 16,-17-53-16,17 53 15,-17-53-15,34 53 16,-34-71-16,17 18 16,-35-18-1,18 0-15</inkml:trace>
  <inkml:trace contextRef="#ctx0" brushRef="#br0" timeOffset="32987.9061">10795 16492 0,'35'18'16,"-17"-18"-16,0 0 15,34 0-15,-16-18 16,17-17-16,-36 17 16,1 1-16,0-18 15,-18 17-15,-18 0 16,0 1-16,1 17 15,-1 0-15,-35 53 16,53-36-16,-18 18 0,18 36 16,18-36-1,17 18-15,1-35 16,-1-1-16,36 1 16,-36-18-16,0-18 15,-17 18-15,17-35 16,-35 18-16,0-1 0,0 0 15,0 1 1,0-1-16,18 36 16,17-1-1,-35 1-15,18 0 0,34 17 16,-34-35 0,0 17-16,35 1 15,-36-18-15,1 18 0,0-1 16</inkml:trace>
  <inkml:trace contextRef="#ctx0" brushRef="#br0" timeOffset="33422.3713">9878 16951 0,'-18'-18'15,"36"36"17,17 70-17,-17-35-15,-1 18 0,1 17 16,-18-18-16,18 1 0,-18 17 0,17 36 15,1-71 1,0-18-16,-18-18 0,35 19 16,0-54-1</inkml:trace>
  <inkml:trace contextRef="#ctx0" brushRef="#br0" timeOffset="34128.4324">10372 17357 0,'-36'35'16,"1"71"-1,35 0 1,35-18 0,18-35-1,-17-36-15,34-34 16,-17-19-16,-35 1 15,-1 0-15,-17-71 16,0 36 0,-17 34-16,-1 1 0,-17 0 15,17 17 1,1 18-16,17 18 0,0 17 16,17 53-1,-17-53-15,53 54 16,-18-54-16,-17-17 0,53 17 15,-36-35-15,18-18 16,-36 1-16,19-19 16,-36 1-1,-18-18-15,18 18 16,-18 0-16,1 35 16,-1 0-1,18 17-15,0 1 16,18 35-1,-18-36-15,35 36 16,-17-53-16,17 0 0,0-17 16,-17-1-1,-1-17-15,-17-1 0,0 19 16,18-18-16,-18-1 16,-18 19-16,18 34 15,18 71 1,0-35-16,17 18 15,-17-1-15,-1-17 0,19 71 16,-19-54-16,1-17 16,-18 36-1,0-54-15,0-18 0,-35 19 16,17-36 0,-17 0-16,-18-18 0,35-17 15,-17-18 1,17 0-16,18-35 15,0 52-15</inkml:trace>
  <inkml:trace contextRef="#ctx0" brushRef="#br0" timeOffset="34550.021">11077 17621 0,'18'0'15,"0"0"1,-1-17-16,36-36 16,-35 17-16,-1 19 0,1-1 15,-18 1-15,0-1 16,18 0-16,-36-17 0,0 17 16,1 1-1,-1 34 1,0-17-16,18 36 0,0-19 15,0 36-15,18-18 16,0 18-16,-1-17 16,19-1-16,-19 0 0,54-17 15,-54-18-15,36-35 16,-35 17-16,0-35 16,-18 18-16,17-36 15,-17 36-15,18-53 16,0 70-16,-1-17 15,1 35-15,-1-18 16,1 18 0,17 35-16,-17-35 15,-18 18-15</inkml:trace>
  <inkml:trace contextRef="#ctx0" brushRef="#br0" timeOffset="43441.5222">16263 7832 0,'18'0'15,"-36"0"64,0 0-64,-17 0 1,18 0-16,-36 0 0,17 0 15,-17 17-15,-17-17 0,-1 0 16,-87 18-16,69-18 16,-105 18-16,106-18 15,0 0-15,0 0 16,-89 0-16,36 17 16,71 1-16,-1 0 15,1-18-15,-36 35 16,53-35-16,18 0 0,-1 17 15,-34-17 1,52 0-16,-17 0 0,17 0 16,1 0-16,-1 0 15,18 18 17,18 0-17,-18-1 1,17 1-16,-17 0 15,18-18-15,-18 53 16,0-36-16,17 18 0,-17 36 16,0-18-16,0 35 15,0 18 1,0-53-16,0 17 16,0 1-16,0 70 15,0-70-15,-17-1 0,17 1 16,0 17-16,0 71 15,0-89-15,0 18 16,0-17-16,0 17 0,0 71 16,0-71-16,0-17 15,0 17-15,-18-18 0,18 89 16,-17-88 0,17-1-16,0 71 15,0-88-15,-18 71 16,18-89-16,0 36 15,0-54-15,0 19 16,0-19-16,0 1 16,0-1-16,18-17 15,-1 0 17,1 18-32,-1-18 15,1 0-15,17 0 16,-17 0-16,17 0 15,-17 0-15,52 0 16,-17 0-16,-17 0 16,17 0-16,17 0 0,54-18 15,-36 18 1,0 0-16,88 18 0,-87 0 16,105-1-1,-106 1-15,88 0 16,-88-18-16,1 0 15,-1 0-15,-18 0 0,1 0 16,-1 0-16,-17 0 0,18-18 0,17 0 16,-53 18-1,1 0-15,-1 0 16,-17 0-16,-1-17 16,-17-1-1,-17 0-15,-1 1 16,18-1-16,-18-17 15,1 0-15,17 17 0,17-17 16,-17 17-16,36-70 16,-19 53-16,1-18 15,17-71-15,-17 71 16,17-88-16,-17 53 16,-18 0-16,17 0 15,-17-18-15,18-124 16,-18 125-16,-18-125 15,18 125-15,0-107 16,0 106-16,-17-88 16,17 106-16,0-106 15,0 106-15,0-71 16,0 71-16,0-36 16,-18 71-16,0-17 15,1 34-15,-36 1 16,18 17-1,-36 1-15,18-1 16,-35 18-16,17 18 16,-34-1-16,52 1 15,-18 35-15,36-35 16</inkml:trace>
  <inkml:trace contextRef="#ctx0" brushRef="#br0" timeOffset="47541.8679">15293 14517 0,'0'-18'0,"18"1"16,-1-1-16,-17 0 0,0 36 31,18 35-31,-18-18 16,0 36-16,0 87 16,-18-69-16,18 16 15,-17 1-15,17 71 0,0-107 16,0 54-1,17-89-15,-17 0 0,18 1 16,-18-54 0,-18-17-1</inkml:trace>
  <inkml:trace contextRef="#ctx0" brushRef="#br0" timeOffset="47869.4421">14852 14923 0,'-18'-18'0,"36"0"16,0 1 0,-1-19-16,54-34 15,-36 34-15,53-52 16,-17-18-16,-36 54 15,0 16-15,-17 1 0,35-18 16,-35 35 0,-1 18-16,1 18 15,-18 0-15,35 17 16,-17-17-16,17 35 16,0-18-16,-17 0 15,35 0-15,-35-17 16,17 0-1</inkml:trace>
  <inkml:trace contextRef="#ctx0" brushRef="#br0" timeOffset="49209.8275">14552 15910 0,'-35'-17'15,"17"17"-15,-35 35 16,36 0-16,-1 0 0,0 54 16,18-36-16,0 0 15,0-1-15,36 54 16,34-35-16,-17-54 16,35-17-16,-52 0 15,52-52-15,-53 16 16,18-34-1,-53 34-15,0-52 16,-18 35-16,-35-17 16,18 34-16,0 1 0,17 18 15,-35-1-15,18 18 16,17 18-16,18-1 16,0 1-16,0-1 15</inkml:trace>
  <inkml:trace contextRef="#ctx0" brushRef="#br0" timeOffset="49510.7468">15011 16228 0,'17'35'16,"-17"0"0,36 18-1,-36-17-15,35-19 16,0 1-16,18-36 15,-35 1-15,35-36 16,-36 17-16,1-34 16,-18 52-16,0-35 15,0 36-15,0 34 32,0 19-17,18-19-15,-18 18 0,17 1 16,1-1-16,-18-17 15,35 17 1</inkml:trace>
  <inkml:trace contextRef="#ctx0" brushRef="#br0" timeOffset="49681.5709">15416 16193 0,'18'0'0,"0"-18"15,-1 18-15,54-18 16,-18 1-16,17-19 16,-34 19-16,-1-19 15,-17 19-15</inkml:trace>
  <inkml:trace contextRef="#ctx0" brushRef="#br0" timeOffset="49834.868">15522 15910 0,'-17'18'0,"17"17"16,0-17-16,0 17 16,17 53-16,-17-35 15,36 35-15,-19-35 16,1-17-16,17 17 16</inkml:trace>
  <inkml:trace contextRef="#ctx0" brushRef="#br0" timeOffset="50166.361">15734 16598 0,'18'141'16,"-1"-35"0,1-35-16,-18-54 15,-18-70 1,18 1-16,-35-54 15,17 35-15,1-70 16,17 70-16,0-70 16,17 88-1,19-17-15,-1 52 16,18 18-16,-36 0 16,19 36-1,-36-1-15,0 35 0,-18-17 16,0-35-16,1 17 15,-1-17-15,0-18 16,18-18 0,36-17-1</inkml:trace>
  <inkml:trace contextRef="#ctx0" brushRef="#br0" timeOffset="50454.7388">16034 16228 0,'0'70'15,"0"-17"1,0-35-16,17 17 16,1-35-16,0 0 0,17 0 15,0-17-15,-17-1 16,0-17-16,-1 17 16,-17 0-16,0-17 15,0 17 1,0 36-1,0 0 1,0-1 0,35 1-16,-17-18 15,17 0 1,-17 0-16,0-35 16</inkml:trace>
  <inkml:trace contextRef="#ctx0" brushRef="#br0" timeOffset="50584.9615">16351 16228 0,'0'-18'16,"0"36"-16,0-53 0,18 35 31,17-18-15,-17 18-16,35-18 15,-36 18-15,54-17 16,-53-1 0,-1 18-16,1-18 0</inkml:trace>
  <inkml:trace contextRef="#ctx0" brushRef="#br0" timeOffset="50733.3784">16492 16051 0,'-17'53'15,"17"36"1,0-54-16,0 0 16,35 53-16,0-35 15,-17-35-15,0-18 16</inkml:trace>
  <inkml:trace contextRef="#ctx0" brushRef="#br0" timeOffset="51300.649">14711 16951 0,'0'18'0,"0"-1"15,0 19-15,0 16 0,0 72 16,0-54-16,0 72 15,0-89 1,35 35-16,-17-53 16,17-17-16,-17-18 15,17 0-15</inkml:trace>
  <inkml:trace contextRef="#ctx0" brushRef="#br0" timeOffset="51997.049">15081 17251 0,'-35'0'15,"17"17"-15,1 54 16,-1-18-16,18-18 0,18 53 16,-18-52-16,35-19 15,18 19-15,-35-36 16,17-18-16,18-53 15,-36 36-15,1 18 16,0-54-16,-18 36 0,0-1 16,-18 1-1,0 17-15,1 18 16,-1 36 0,0-19-16,18 19 0,0-19 15,0 19-15,18-1 0,17 0 16,1-17-16,-1-1 15,0 1-15,0-18 0,1 0 16,17-18 0,-36 1-16,1-1 15,0-17-15,-18-18 16,0 35-16,0 1 16,-18-1-16,18 0 15,-18 36-15,18 0 16,0-1-16,0 1 15,0 17-15,18-35 0,0 18 16,17 0 0,-17-18-16,-1 0 0,18-18 15,-17-17 1,0 35-16,-18-18 16,17 18-1,-17 18-15,0 17 16,0 0-16,18 18 0,-18 18 15,18 52-15,-1-70 16,-17-18-16,0 1 16,0-1-16,0 18 15,-17-36-15,-1-17 0,0 18 16,-17-18-16,0-35 16,0 17-16,-1-52 15,19 34-15,-1 1 0,18-36 16,0 19-16</inkml:trace>
  <inkml:trace contextRef="#ctx0" brushRef="#br0" timeOffset="52379.0922">15752 17498 0,'17'17'16,"1"-17"-16,35-17 15,0-1 1,-36 1-16,1-1 0,0 0 16,-18 1-16,0-1 15,0 0-15,-18 1 16,0 17-16,1 0 0,-1 0 16,0 0-16,-17 35 15,35-17-15,-18 35 16,36-18-16,-18-18 15,53 54-15,-18-53 16,18-1-16,18-17 16,-36-17-16,0-1 0,36-35 15,-53 18 1,-1 0-16,36-18 16,-35 17-16,52-17 15,-52 36-15,35-19 16,-36 19-16,1 17 15,0 0-15</inkml:trace>
  <inkml:trace contextRef="#ctx0" brushRef="#br0" timeOffset="53531.506">16228 17357 0,'17'0'47,"1"35"-31,-18-17-16,18-1 0,-18 1 15,0 0-15,0 34 16,0-34-16,0 35 15,0-35-15,17-1 16</inkml:trace>
  <inkml:trace contextRef="#ctx0" brushRef="#br0" timeOffset="54598.2493">19332 10530 0,'0'-17'16,"18"17"-16,35-18 0,-18 18 15,89-17 1,-54 17-16,106 0 16,-105 0-16,17 0 0,36-18 15</inkml:trace>
  <inkml:trace contextRef="#ctx0" brushRef="#br0" timeOffset="72716.9282">2946 16140 0,'-18'0'16,"36"0"0,-1 0-1,1 0-15,0 0 0,17 0 16,0 0-16,18 0 15,-18 0-15,1 0 0,-1 0 16,0 0-16,18 0 16,-18 0-16,-17-18 0,0 18 15,-1 0-15,1-18 16,-18 1 0</inkml:trace>
  <inkml:trace contextRef="#ctx0" brushRef="#br0" timeOffset="73022.8558">3281 15875 0,'0'18'16,"17"-1"-16,1 1 15,35 0-15,-35-1 16,17-17-16,0 18 0,1-18 16,16 17-16,1 19 15,-17-19-15,-19 19 16,1-19-16,-18 1 0,0 17 16,-18 1-16,-17-1 15,-18 0 1,18-35-16,-36 35 15,54-17-15,-19-18 0,19 18 16,-1-1-16,0-17 16</inkml:trace>
  <inkml:trace contextRef="#ctx0" brushRef="#br0" timeOffset="74258.4454">13423 16193 0,'0'17'15,"18"-17"-15,35 18 16,-18-18-16,36 0 16,-18 17-1,17-17-15,-35 0 16,36 0-16,-53 0 16,17 0-16,-18 0 15,-34-17 1,-1 17-1</inkml:trace>
  <inkml:trace contextRef="#ctx0" brushRef="#br0" timeOffset="74563.5143">13741 16051 0,'17'0'16,"-17"18"-16,36-18 0,17 18 15,-18-18-15,18 17 16,17 1-16,-34 0 16,16 17-16,-34-17 15,0-1-15,-18 1 16,17-1-16,-17 19 15,-17-19-15,-1 1 0,0 0 16,1-1-16,-1 1 0,-17-18 16,17 18-16,1-1 0,-1-17 15,18 35 1,-18-35-16</inkml:trace>
  <inkml:trace contextRef="#ctx0" brushRef="#br0" timeOffset="78880.1088">8467 16457 0,'-18'0'15,"36"0"16,17 0-15,-17-18-16,-1 18 0,36 0 16,-18-17-16,-17 17 15,35 0 1,-35 0-16,-1-18 0,19 18 16,-19 0-16,1 0 15,-36 0 16</inkml:trace>
  <inkml:trace contextRef="#ctx0" brushRef="#br0" timeOffset="79150.521">8625 16193 0,'18'17'31,"17"1"-15,-17-18-16,17 0 0,1 17 0,34 1 15,-35 0-15,-17-1 16,17 1-16,1 17 16,-19-35-16,-17 36 15,0-19-15,-17 1 16,-36 17-16,35-17 15,-35 17-15,35-17 16,-34 17-16</inkml:trace>
  <inkml:trace contextRef="#ctx0" brushRef="#br1" timeOffset="143595.9438">5468 3651 0,'-18'0'15,"18"-17"-15,-17 17 32,34 0-1,1 35-15,0 0-16,17 18 15,0-18-15,36 54 16,-36-54-16,0 0 0,54 36 15,-54-54 1,-18 19-16,36-1 16,-35-17-16,0-1 0,-1 1 15,1-1-15,-36-17 32,-17 0-17</inkml:trace>
  <inkml:trace contextRef="#ctx0" brushRef="#br1" timeOffset="143873.2665">5874 3634 0,'0'17'16,"-36"1"0,19 0-16,-18 70 15,-1-53-15,1 18 16,-36 70 0,1-17-16,52-53 0,1-18 15,-36 36 1,53-36-16,-18-17 0,18 0 15</inkml:trace>
  <inkml:trace contextRef="#ctx0" brushRef="#br1" timeOffset="151506.9982">3669 3986 0,'0'-17'0,"18"-1"15,-18 0 1,0 1 0,0-1-1,-18 1-15,0-1 16,-17 18-16,17 0 0,-17 0 16,0 0-16,-18 18 15,18-1-15,-18 18 16,35 1-16,0-1 15,1 71-15,17-71 16,17 71-16,1-53 16,53 35-1,-54-70-15,36-1 0,-18 1 16,1-18-16,34-18 16,-34-17-16,-1 17 0,0-52 15,-35 35-15,0-18 16,0-35-16,-18 52 15,-17-52-15,18 70 16,-1-17-16,0 17 16,1 18-1,17 18-15,0 0 0,0 17 16,0 18-16,17-18 16,1 18-16,0-18 0,34 36 15,-34-36-15,17-17 16,18 35-16,-17-36 15,-1-17-15</inkml:trace>
  <inkml:trace contextRef="#ctx0" brushRef="#br1" timeOffset="151936.8198">3722 3246 0,'0'-18'0,"17"18"15,1-18 1,0 18-16,17-17 15,-17 17-15,17-18 0,-17 18 16,17-18-16,0 1 16,-17 17-1,-36 0 1</inkml:trace>
  <inkml:trace contextRef="#ctx0" brushRef="#br1" timeOffset="152203.8677">3775 3175 0,'0'35'16,"0"-17"-16,-18 35 16,0-18-16,18 0 15,0 36-15,0-36 16,0 1-16,18-19 15,-18 18-15,18-17 0,-1 0 16,1-1-16,35 19 16,-35-36-16,-1 0 0,1 0 15,-1 0-15,1 0 0,0-18 16,-1 0-16</inkml:trace>
  <inkml:trace contextRef="#ctx0" brushRef="#br1" timeOffset="152570.5801">4092 3369 0,'-17'0'0,"-1"18"32,18-1-32,18 36 15,-18-35-15,35 17 16,-17-35-16,-1 18 16,1-18-1,-1 0-15,1 0 0,17-35 16,-35 17-16,0-17 15,0-1 1,-17 19-16,-19-19 0,19 19 16,-18-1-1,17 18-15,-17 0 16,17 0-16</inkml:trace>
  <inkml:trace contextRef="#ctx0" brushRef="#br1" timeOffset="152926.6232">4286 3104 0,'18'-17'16,"17"17"-1,0 0 1,-17 0-16,17 35 0,1 0 16,-36 1-16,35 34 15,-35-35 1,18 36-16,-18-36 16,17 1-16,-17-1 0,0-17 15,0-1-15,-17 1 16,-1-18-1,0 17-15,1-17 16,-1 0-16,0-17 0,1 17 16,-1-18-1</inkml:trace>
  <inkml:trace contextRef="#ctx0" brushRef="#br1" timeOffset="153477.165">4710 3810 0,'17'0'31,"19"18"-31,-19-18 16,18 0-16,18 0 15,-17 0-15,-1 0 0,-17 0 16,-1 0-16,1 0 16,-1 0-16,-34 0 15</inkml:trace>
  <inkml:trace contextRef="#ctx0" brushRef="#br1" timeOffset="153665.872">4780 4004 0,'18'0'16,"35"18"-1,53-18 1,-54 0-16,1 0 16</inkml:trace>
  <inkml:trace contextRef="#ctx0" brushRef="#br1" timeOffset="176344.6822">5398 4745 0,'17'0'47,"18"0"-47,-17 0 15,35 0-15,35 0 16,-35 0-16,35 0 16,-52 0-16,-1 0 0,-18 0 15</inkml:trace>
  <inkml:trace contextRef="#ctx0" brushRef="#br1" timeOffset="179849.6234">3493 4833 0,'-18'0'32,"36"0"15,-1-18-32,1 18-15,17 0 0,18-17 16,0 17-16,70-18 15,-70 18-15,18 0 0,35 0 16,-71 0-16,53 0 16,-53 0-16,18 0 15,0 0 1,-17-17-16,-19 17 0,36-18 16</inkml:trace>
  <inkml:trace contextRef="#ctx0" brushRef="#br1" timeOffset="188869.1234">10619 3069 0,'0'-17'16,"0"-1"-1,-18 18 1,18-18-16,0 1 16,-18-1-16,1 18 15,-1-18-15,-17 18 16,0 0-16,-1 18 0,-17-18 16,-17 53-1,34-18-15,1 18 0,0-18 16,17 18-16,1 35 15,17-52-15,17 17 0,1-18 16,17-17-16,36 17 16,-36-17-16,18-18 15,-18 0-15,18-18 0,18-35 16,-36-18 0,-17 36-16,-18-18 15,0 18-15,0-18 0,0 18 0,-18-53 16,0 52-16,1 1 15,17 70 17,17 36-17,1-18-15,17 35 16,-17-35-16,52 17 16,-34-34-16,-1-1 15,36 0-15,-19-35 16</inkml:trace>
  <inkml:trace contextRef="#ctx0" brushRef="#br1" timeOffset="189425.7861">10971 2611 0,'18'0'47,"17"0"-47,-17 0 15,0 0-15,35-18 16,-18 18-16,-18 0 16,1-18-16,0 18 0</inkml:trace>
  <inkml:trace contextRef="#ctx0" brushRef="#br1" timeOffset="190041.989">10954 2611 0,'0'-18'31,"17"0"1,-17 36 30,0 0-46,0-1-16,0 18 15,-17-17-15,17 35 16,0-18 0,0 18-16,0-35 15,0 17-15,0-17 16,17-1 0,1 1-16,0-18 15,-1 18-15,36-18 16,-35-18-16,17 18 15,-17 0-15,-1 0 16,1 18-16,0-18 16</inkml:trace>
  <inkml:trace contextRef="#ctx0" brushRef="#br1" timeOffset="190471.2811">11324 2663 0,'0'18'15,"-17"0"1,17-1-16,0 1 16,0 17-16,0-17 15,0 17-15,0-17 16,17-18 0,1 0-16</inkml:trace>
  <inkml:trace contextRef="#ctx0" brushRef="#br1" timeOffset="190970.9604">11465 2540 0,'18'0'15,"0"0"1,17 0 0,-18 0-16,1 0 15,0 0-15,17 18 16,-17-18-16,-1 17 15,-17 1 1,0 0 0,18-1-16,-18 18 15,0-17-15,0 17 16,0 18-16,0 0 16,0-17-16,0-1 15,18-18-15,-18 36 16,0-35-16,0 0 0,17-1 15,-34-17 17,-1 0-17,0 0 1,-17 18-16,17-18 16,1 18-16,-19-18 15</inkml:trace>
  <inkml:trace contextRef="#ctx0" brushRef="#br1" timeOffset="199383.7346">10583 5415 0,'0'-17'31,"0"-1"1,0 0-17,-17 1 1,-1 17-16,0 0 15,1-18-15,-1 18 16,-17 0-16,17 18 16,1-1-16,-19 19 15,19-1-15,-1 0 0,0 36 16,18-36 0,0 0-16,0 0 0,0 1 15,18-19-15,0 19 0,-1-19 16,1 1-16,17 0 15,1-18-15,-19 17 0,18-34 16,1-1 0,-36 0-16,17 1 0,-17-1 15,18-35 1,-18 35-16,0-17 0,0 18 16,0-36-16,0 17 15,-18 19-15,18-1 0,0 0 16,0 1-16,-17-1 15,17 36 17,0 17-17,0 0-15,17-17 0,1 35 16,-18-18-16,35 0 16,-17 1-1,0-19-15,-1 1 16,1 0-16,-1-18 0</inkml:trace>
  <inkml:trace contextRef="#ctx0" brushRef="#br1" timeOffset="199819.438">10777 4992 0,'-17'0'16,"17"-18"0,0 1-1,17 17 1,19 0-16,-1-18 15,0 18-15,-17 0 16,-1 0-16,1 0 0,17 0 16,-35-18-16,-17 18 31,-1 0-15</inkml:trace>
  <inkml:trace contextRef="#ctx0" brushRef="#br1" timeOffset="200056.8456">10813 4957 0,'0'17'0,"-18"18"16,0 18 0,18-35-16,0 35 15,0-35-15,18-1 16,0 18-1,17-17-15,-17-18 16,17 0-16,-18 0 16,19-18-16</inkml:trace>
  <inkml:trace contextRef="#ctx0" brushRef="#br1" timeOffset="200535.9707">11060 5009 0,'0'18'63,"17"17"-48,-17-17-15,0 17 16,0-17-16,0 0 15,0-1 1</inkml:trace>
  <inkml:trace contextRef="#ctx0" brushRef="#br1" timeOffset="201003.781">11183 4921 0,'18'0'16,"-1"0"-1,1 0 1,0 0 0,-1 0-1,-17 18-15,18-18 0,0 18 16,-18-1 0,0 1-16,0-1 15,17 19-15,-17-19 16,18 36-16,-18-17 15,0-19-15,17 36 16,1-35-16,0 17 16,-18-17-16,0-1 15,-18-34 1,0 17 0,1-18-16,-1 18 0,1 0 15,-1-18-15,0 18 16,1 0-16,-1 18 15</inkml:trace>
  <inkml:trace contextRef="#ctx0" brushRef="#br1" timeOffset="202899.62">11007 5680 0,'0'-18'16,"0"0"15,0 36 31,0 0-46,0 17-16,0 18 16,0-18-16,0 18 15,0-35-15,0 17 16,0-17-16,0-1 15,17-17 1</inkml:trace>
  <inkml:trace contextRef="#ctx0" brushRef="#br1" timeOffset="204617.5342">10513 8114 0,'-18'-35'0,"18"17"16,-35 0-16,35 1 16,-18 17-16,1 0 15,-19 0-15,-17 35 16,36 0-16,-1 1 0,0 16 15,1-16-15,17 52 16,0-53-16,17 0 0,1 1 16,0-19-16,35 19 15,-18-36-15,0 0 16,1 0-16,-1-18 0,18-35 16,-53 35-16,17-17 15,-34-35-15,-1 17 16,-17-18-1,17 54-15,-17-36 16,17 35-16,18 36 16,36 70-1,-19-53 1,18 36 0,1-36-16,17 0 15,-18 0-15,-17-35 0,-1 18 16,1-18-16,-1 0 15</inkml:trace>
  <inkml:trace contextRef="#ctx0" brushRef="#br1" timeOffset="204895.5273">10689 7602 0,'18'0'16,"-1"-17"-1,1 17-15,35-18 16,-35 18-16,-1 0 15,1 0-15</inkml:trace>
  <inkml:trace contextRef="#ctx0" brushRef="#br1" timeOffset="205101.652">10742 7620 0,'0'53'16,"0"17"-16,0-34 16,0-1-16,0 18 15,18-18 1,-1-17-16,19 0 16,-19-18-16,1 0 15,0-18-15</inkml:trace>
  <inkml:trace contextRef="#ctx0" brushRef="#br1" timeOffset="205650.6415">10989 7655 0,'0'18'47,"0"17"-31,0-17-16,0 17 15,0-17-15,0 17 16,0-17-16,18-18 15,-1 0 1</inkml:trace>
  <inkml:trace contextRef="#ctx0" brushRef="#br1" timeOffset="206193.8462">11095 7585 0,'18'-18'16,"-1"18"-16,18-18 16,-17 18-1,0 0-15,-1-17 16,1 17-16,-18 17 15,18-17-15,-18 18 16,0 0-16,0-1 16,0 36-1,0-17-15,0-19 16,0 18-16,0 36 16,-18-36-16,18 18 15,0-35-15,0 0 16,0-1-1,-18-17 1,18-17-16,-17 17 0,-1-18 16,0 0-1,1 18 1,-1 0-16</inkml:trace>
  <inkml:trace contextRef="#ctx0" brushRef="#br1" timeOffset="206953.8124">10918 8449 0,'0'-18'0,"18"18"16,0-17-16,17 17 16,0 0-1,-17 17-15,0-17 16,-18 18-16,17 17 16,-17 1-16,-17-19 0,17 1 15,-18 17-15,-17 0 16,17 1-16,0-36 0,1 17 15,17 1 1,17-18-16,1 0 16,0 0-16,-1 0 0,36-18 15,-35 18-15,0 0 16,-18 18-16</inkml:trace>
  <inkml:trace contextRef="#ctx0" brushRef="#br1" timeOffset="208977.7144">10583 10654 0,'0'-18'16,"0"1"-16,-17 17 16,-1-18-16,0 18 15,-17 0 1,18 0-16,-19 35 16,19-17-16,-19 52 15,19-34-15,-1 34 16,18-34-16,18 16 15,-1-34-15,36 0 16,-17-1-16,-1-17 16,18-17-16,-18-1 15,-35 0-15,18 1 16,-18-18-16,0-18 16,0 35-16,0-17 0,0 17 15,-18 0-15,0-17 16,18 53 15,18 17-31,-18 0 16,35 36-16,-17-36 15,35 18-15,-36-35 16,19 35 0,-36-36-16,17 1 15,-17 0-15,18-18 16</inkml:trace>
  <inkml:trace contextRef="#ctx0" brushRef="#br1" timeOffset="209310.123">10795 10266 0,'0'-18'31,"18"18"-31,17 0 15,-17 0-15,17-17 16,-18 17-16,1 0 16,0 0-16,-18-18 15</inkml:trace>
  <inkml:trace contextRef="#ctx0" brushRef="#br1" timeOffset="209539.1733">10813 10301 0,'0'35'16,"-18"1"0,18 17-1,18-36-15,17 19 16,-17-19-16,17 1 15,-18-1-15,19-17 16,-19 0-16</inkml:trace>
  <inkml:trace contextRef="#ctx0" brushRef="#br1" timeOffset="209739.3629">11024 10372 0,'0'35'15,"0"-17"1,0-1-16,0 1 0,18 0 16,-18 17-1,18-35-15,-18 17 0</inkml:trace>
  <inkml:trace contextRef="#ctx0" brushRef="#br1" timeOffset="210290.9259">11183 10248 0,'18'0'31,"-1"0"-15,1 0-16,17 0 15,-17 0 1,-18 18-1,0-1 1,0 1-16,0 17 16,0-17-16,0 17 0,0-17 15,0 35 1,0-35-16,18 17 16,-18-18-16,0 1 15,-18-18 1,0 0-1,1 0-15,-19 0 16,36-18-16,-17 18 16,-1 0-16,0 18 15</inkml:trace>
  <inkml:trace contextRef="#ctx0" brushRef="#br1" timeOffset="210741.1777">10901 10954 0,'17'0'16,"-17"-18"-16,36 18 15,-1-18-15,0 18 16,18-17-16,-35 17 16,0 0-16,-1 17 0,-17 1 15,-17 0-15,17-1 16,-18 1-16,0 35 16,1-35-16,17 17 15,0 0-15,0-17 16,17-1-16,1 1 15,0-18-15,-1 18 16,1-1-16,-18 1 16,-35-18-1,-1 18 1,1-18-16,-18 17 16,18 1-16,-18 0 15,35-1-15,1 1 0,-1 17 16</inkml:trace>
  <inkml:trace contextRef="#ctx0" brushRef="#br1" timeOffset="211658.6687">10601 13300 0,'0'0'0,"0"-18"0,0 0 16,-18 1-1,18-1-15,0 1 16,-17-1-16,-1 18 15,-17 18 1,17-1-16,-17 36 16,17-18-16,1 36 15,17-36-15,-18 36 16,36-54-16,-1 19 16,1-19-16,0-17 0,17 0 15,-18 0 1,1-17-16,0-1 0,-18 0 15,17 1-15,-17-19 16,0 19-16,0-36 16,0 35-16,0 1 0,0-1 15,18 18 17,0 35-32,-18 1 15,35-1-15,-35 0 16,35 0-1,-17-17-15,-1 0 0,19-1 16,-36 1-16,17-18 16</inkml:trace>
  <inkml:trace contextRef="#ctx0" brushRef="#br1" timeOffset="211915.7761">10742 12859 0,'0'0'0,"18"0"0,-1-18 16,1 18-16,35-18 15,-18 1-15,0 17 16,-17 0-1,0 0-15,-36 0 16,0 0 0</inkml:trace>
  <inkml:trace contextRef="#ctx0" brushRef="#br1" timeOffset="212069.8308">10848 12788 0,'0'35'16,"0"-17"-16,0 35 15,0-18-15,18 18 16,-18-35-16,17 17 16,1-17-1,-1-18 1,1 0-16</inkml:trace>
  <inkml:trace contextRef="#ctx0" brushRef="#br1" timeOffset="212325.0793">11007 12841 0,'0'18'16,"0"-1"-1,0 1-15,17 17 16,1-17-1,17-18-15,1 0 16,-19 0 0,1-18-1,-18 1 1,0-1 0</inkml:trace>
  <inkml:trace contextRef="#ctx0" brushRef="#br1" timeOffset="212466.5974">11077 12894 0,'0'53'15,"18"0"1,0-18-16,-1-35 16,1 18-16,-1-18 15</inkml:trace>
  <inkml:trace contextRef="#ctx0" brushRef="#br1" timeOffset="212809.5715">11201 12788 0,'17'0'15,"1"0"1,17 0-1,-17 18 1,0-1-16,-1 1 16,-17 0-16,0-1 15,0 1-15,0 17 16,0-17 0,0 17-16,0 1 15,0-19-15,18 1 16,-18-1-16,-18-17 31,1 0-15,-1 0-16,0 0 15</inkml:trace>
  <inkml:trace contextRef="#ctx0" brushRef="#br1" timeOffset="213961.1073">11060 13476 0,'0'-18'15,"0"36"1,-18-18-16,0 18 16,18 17-16,0-17 15,0 17 1,18-17-16,0-1 0,-1 1 15,1-18 1,17 0-16,-17 0 16,-1 0-16,1 0 15,-18-18 1,18 18-16,-36 0 16</inkml:trace>
  <inkml:trace contextRef="#ctx0" brushRef="#br1" timeOffset="214160.8994">11130 13529 0,'0'18'15,"0"35"-15,-17-36 16,17 1-1,0 17-15,17-17 0,-17 17 0,0 0 16,18-17-16,-18 0 16,0-1-16</inkml:trace>
  <inkml:trace contextRef="#ctx0" brushRef="#br1" timeOffset="215695.4559">24483 13159 0,'17'-36'16,"-17"19"-16,0-1 0,-17 0 15,17 1-15,-18-1 16,1 18-16,-19 0 16,1 18-16,0-1 0,-54 54 15,54-18 1,0 17-16,-36 54 16,36-54-16,17 54 15,18-89-15,18 1 0,35 34 16,-18-52-16,1-18 15,69-18 1,-69 0-16,17 1 0,17-54 16,-52 36-16,17-18 15,-17-35-15,-18 35 16,0 0-16,0-35 16,-18 35-16,18 35 15,-18-17-15,1 35 16,17 35-1,0 53-15,17-35 16,19 53-16,-1-71 16,0 18-16,1-17 15,-1-19-15,35 19 16,-52-19-16,0-34 0</inkml:trace>
  <inkml:trace contextRef="#ctx0" brushRef="#br1" timeOffset="215953.437">24783 12453 0,'17'0'16,"36"0"0,-35 0-16,52-18 15,-52 18-15,17 0 16,-17-17 0,0 17-16</inkml:trace>
  <inkml:trace contextRef="#ctx0" brushRef="#br1" timeOffset="216138.9635">24818 12524 0,'0'35'16,"0"0"-16,0 0 0,0 1 0,0-1 16,18 18-1,-1-18-15,18 0 16,-17-17-16,35 0 15,-35-18-15,-1 0 16</inkml:trace>
  <inkml:trace contextRef="#ctx0" brushRef="#br1" timeOffset="216373.4302">25153 12594 0,'0'35'16,"0"1"0,0-1-16,18 18 15,-1-35-15,1 17 16,-18-18-16,18-17 15</inkml:trace>
  <inkml:trace contextRef="#ctx0" brushRef="#br1" timeOffset="216729.6048">25294 12400 0,'18'0'0,"-1"0"16,19 0-16,-1 0 16,-17 0-16,17 0 15,-17 18-15,-1-1 16,-17 1 0,0 0-16,0 52 15,18-34-15,-18-1 0,0 35 16,0-34-16,0-1 15,0 0-15,-18 0 16,18-17-16,-17 17 16,-1-17-1,0-18-15,1-18 16,-1 18-16,0-17 16,-17 17-1,17 0-15</inkml:trace>
  <inkml:trace contextRef="#ctx0" brushRef="#br1" timeOffset="217592.3259">25806 13300 0,'17'0'31,"19"0"-15,-1 0-16,0 0 15,18 0-15,18 0 16,-36 0-16,0 0 0,0 0 16,-17 0-16,-18-18 15</inkml:trace>
  <inkml:trace contextRef="#ctx0" brushRef="#br1" timeOffset="217730.7525">25823 13441 0,'53'17'16,"88"1"0,-52-18-1,-19-18-15</inkml:trace>
  <inkml:trace contextRef="#ctx0" brushRef="#br1" timeOffset="218354.8356">26864 11730 0,'35'-18'16,"36"1"-1,-36 17 1,53-18-16,-52 18 16,-1 0-16,-17 0 0,17 0 15</inkml:trace>
  <inkml:trace contextRef="#ctx0" brushRef="#br1" timeOffset="219165.2732">26776 11783 0,'17'35'16,"-17"0"-16,0 1 0,0 17 16,0-18-16,0 18 15,18 17-15,-18-17 16,0 53-16,0-53 16,0 0-16,0 53 15,0-36-15,0 54 16,0-54-16,18 1 15,-18-1-15,0 1 0,17-18 16,-17 17-16,0 1 0,0 70 16,0-70-16,-17 70 15,17-71-15,0 1 16,0 52 0,17-52-16,-17-18 0,18 70 15,-18-70-15,0 88 16,18-88-16,-18 18 15,0 88-15,-18-89 16,18 89 0,-18-89-16,1 89 15,-1-88-15,18-1 16,0 1-16,-18-18 0,18 70 16,0-70-16,0 53 15,0-53-15,-17 35 16,17-53-16,0 54 15,-18-54-15,18 18 16,0-36-16,0 19 16,0-19-16,0 1 15,0 0-15,0-1 78,0 1-46,18-18-17,-1 0 32,19 0-31,-1 0-1,0 0-15,36-18 16,-36 18-16,0-17 16,1 17-16,-36-18 0</inkml:trace>
  <inkml:trace contextRef="#ctx0" brushRef="#br1" timeOffset="221968.7309">27517 12065 0,'-18'0'16,"-17"-18"-16,17 18 15,-17 18-15,0 0 16,-1 52-1,19-35-15,-1 1 0,18 34 16,0-34-16,0-1 16,35 0-16,-17-17 15,0-18-15,-1 0 0,18 0 16,1-35-16,-19 17 16,1-17-16,0-1 15,-18 1-15,0-36 16,0 54-16,0-18 0,0 17 15,0 0-15,0 36 16,0 35 0,17-18-16,1 36 15,17-36-15,-17 0 16,35 18-16,-18-53 16,0 18-16</inkml:trace>
  <inkml:trace contextRef="#ctx0" brushRef="#br1" timeOffset="222246.2631">27658 11624 0,'35'0'16,"0"0"0,1 0-16,-19 0 0,19-18 15,-19 18-15,1 0 0</inkml:trace>
  <inkml:trace contextRef="#ctx0" brushRef="#br1" timeOffset="222429.2648">27746 11659 0,'0'71'16,"0"-18"-1,0-36-15,18 19 16,-1-19-16,-17 1 0,18-18 16,0 18-16,-1-18 0,18 0 15</inkml:trace>
  <inkml:trace contextRef="#ctx0" brushRef="#br1" timeOffset="222646.9326">27993 11695 0,'0'53'0,"0"-36"15,0 18-15,18 18 16,-18-35-16,17 17 15,1-17-15,-1-18 16,1 0-16</inkml:trace>
  <inkml:trace contextRef="#ctx0" brushRef="#br1" timeOffset="222952.5681">28152 11553 0,'17'18'16,"1"0"-1,0-18-15,-1 17 0,1 1 0,0 0 16,-1-1 0,1 1-16,-18 17 0,0-17 15,0 17-15,0 18 16,0-35-16,0 17 0,0-17 15,-18-18-15,18 17 16,-17-17-16,-1 0 16,0-17-1,1-1-15,-1 18 16,18-18-16,-18 18 16</inkml:trace>
  <inkml:trace contextRef="#ctx0" brushRef="#br1" timeOffset="223380.313">28046 12294 0,'0'36'16,"0"-19"0,0 19-16,0-1 0,17 35 15,-17-34-15,18-19 16,-18 36-1,18-35-15</inkml:trace>
  <inkml:trace contextRef="#ctx0" brushRef="#br1" timeOffset="224932.4976">27570 13212 0,'-36'-36'15,"1"36"-15,0 0 16,-36 53-16,54-18 16,-19 1-16,1 52 15,17-35-15,36 35 16,0-35-16,35 0 15,-18-18-15,0-35 0,53 0 16,-52 0-16,34-53 16,-35 18-1,-35 0-15,18-1 0,-18 1 16,0-18-16,0 36 16,-18-19-16,18 1 0,-17 17 0,17 1 15,-18 17-15,18 17 16,0 1-1,18 53-15,-1-54 16,-17 18-16,18 1 0,0-19 16,17 36-16,-17-35 15,-1 17 1</inkml:trace>
  <inkml:trace contextRef="#ctx0" brushRef="#br1" timeOffset="225222.069">27887 12929 0,'18'18'16,"17"0"-1,0-18-15,1 0 0,16 0 16,-34 0 0,0 0-16,-1 0 15</inkml:trace>
  <inkml:trace contextRef="#ctx0" brushRef="#br1" timeOffset="225365.9561">27940 13053 0,'0'70'0,"18"-17"16,-18-35-1,35 17-15,-17-17 0,17-18 16</inkml:trace>
  <inkml:trace contextRef="#ctx0" brushRef="#br1" timeOffset="225566.5745">28134 13088 0,'-18'35'16,"36"1"-16,0 17 16,-1-36-16,19 1 15,-19-18-15,19 0 16</inkml:trace>
  <inkml:trace contextRef="#ctx0" brushRef="#br1" timeOffset="225878.2981">28293 12929 0,'17'-17'16,"1"17"-16,0 0 16,-1 0-16,-17 17 15,18 19-15,0-36 16,-18 35-16,0 18 15,0-36-15,0 54 16,0-36-16,0 18 16,0-18-16,0 1 15,0-19-15,-18-17 32,0 0-17,1 0 1,-1-17-16,0 17 15</inkml:trace>
  <inkml:trace contextRef="#ctx0" brushRef="#br1" timeOffset="226668.1303">28046 13635 0,'0'0'0,"0"-18"0,17 18 16,1 0 0,17 0-16,-17 18 15,17 17-15,-35 0 16,0-17-16,-17 17 16,-19 1-1,-17 17-15,36-36 16,-18 1-16,35-1 15,0 1-15,35-18 16,-18 0-16,19 0 16,-19 0-16,19 0 15</inkml:trace>
  <inkml:trace contextRef="#ctx0" brushRef="#br1" timeOffset="227234.5349">27711 14340 0,'17'0'16,"19"18"0,-19-18-16,1 18 15,0-1-15,-18 1 16</inkml:trace>
  <inkml:trace contextRef="#ctx0" brushRef="#br1" timeOffset="227335.2399">27746 14587 0,'18'0'0</inkml:trace>
  <inkml:trace contextRef="#ctx0" brushRef="#br1" timeOffset="227482.3534">27781 14781 0,'0'18'16,"18"0"-1,0-18 1</inkml:trace>
  <inkml:trace contextRef="#ctx0" brushRef="#br1" timeOffset="228280.3927">27570 15522 0,'-18'-53'0,"0"53"16,1-17-16,-36-1 15,17 18-15,1 35 16,18 1-16,-1 17 16,0 35-16,36-53 15,17 53-15,0-53 16,36 1-16,-36-19 15,36-17-15,-36-17 16,18-19 0,-35 19-16,-18-18 0,0-18 15,-18 0 1,0 35-16,1 0 16,-1 18-16,18 18 15,0 0 1,35 17-16,-17-17 15,0-1-15,17 19 16,-17-19-16,-1 1 0</inkml:trace>
  <inkml:trace contextRef="#ctx0" brushRef="#br1" timeOffset="228535.9429">27887 15028 0,'35'-17'15,"18"-1"-15,-35 0 16,52 18-16,1 0 15,-53 0-15,-1 0 16,1 0-16</inkml:trace>
  <inkml:trace contextRef="#ctx0" brushRef="#br1" timeOffset="228680.4263">27993 15028 0,'0'53'16,"18"0"-16,17 0 15,-18-35-15,19 17 16,-19-17 0,19-1-16,-19-17 15,1 18-15</inkml:trace>
  <inkml:trace contextRef="#ctx0" brushRef="#br1" timeOffset="228869.1227">28258 15152 0,'0'35'16,"0"-17"-16,17-1 0,1 36 16,-1-35-16,19 17 15,-19-35 1,1 0-16,0 18 0,-1-18 0</inkml:trace>
  <inkml:trace contextRef="#ctx0" brushRef="#br1" timeOffset="229227.3227">28416 14993 0,'0'-18'16,"18"18"0,0 0-1,17 0-15,0 0 16,-17 0-16,-1 0 16,1 18-16,0-18 15,-18 18-15,0 17 16,-18 0-16,18-17 0,-18 52 15,18-17 1,-17 18-16,17-53 16,0 34-16,17-34 15,-17 0-15,0-1 16,0-34 15,-35-1-31</inkml:trace>
  <inkml:trace contextRef="#ctx0" brushRef="#br1" timeOffset="229776.7993">28081 15699 0,'-18'17'15,"18"19"1,0-1 0,18-18-16,0 1 0,35 0 15,17-1 1,-34 1-16,16-18 15,-16 0-15,-19 0 0,1 0 16,0 0 0</inkml:trace>
  <inkml:trace contextRef="#ctx0" brushRef="#br1" timeOffset="229926.3621">28258 15769 0,'0'71'16,"17"17"0,1-53-16,-1-17 0,36 35 15</inkml:trace>
  <inkml:trace contextRef="#ctx0" brushRef="#br1" timeOffset="231315.5478">28646 11942 0,'0'-18'15,"0"0"1,17 18 0,18-17-16,1-1 15,52 0-15,-35 1 16,0-1-16,53 0 16,-53 1-16,35 17 15,-53 0-15,-17 0 16,-1 0-16,19 17 15,-36 1-15,0 0 16,0-1-16,-18-17 0,18 18 16,-18 0-16,18 17 0,0 0 15,-17 36 1,17-18-16,0-18 0,0 18 16,0 17-16,17 54 15,-17-71-15,0 17 0,0 1 16,18 52-1,-18 18-15,0-70 0,0 0 16,-18 70 0,18-71-16,0 1 0,-17 70 15,-1-53-15,18-17 16,0-1-16,-18 18 0,18-17 16,0 0-16,0-1 0,0 1 15,-17 70 1,17-53-16,0-17 0,0-1 15,-18 1-15,0 52 16,18-52-16,-17 34 16,-1-52-16,1 53 15,-1-53-15,18 0 16,0-18-16,0 71 16,0-71-16,0 54 15,0-36-15,0-18 0,18 35 16,-18-17-16,0-35 15,17 17-15,-17 1 0,18 34 16,-18-35 0,17 18-16,1-17 15,-18-19-15,0 1 16,0-1-16,0 1 0,0 0 16,18-18-16,-18 35 15,-18-35-15,18 18 0,0-1 16,0 1-1,-18 0-15,18-1 16,0 1 0,-17-1-1,17 1-15,-18 0 16,18-1 0,-17-17-16,-1 0 31,0 0-16,1 0-15,-19 0 16,1 0-16,17 0 16,-52 0-16,52 0 15,-52 18-15,52 0 16,-17-18-16</inkml:trace>
  <inkml:trace contextRef="#ctx0" brushRef="#br1" timeOffset="234544.3789">11836 4904 0,'17'-18'0,"19"-35"16,-19 18-16,71-53 16,-17 52-16,0-17 15,-1-17-15,1 17 0,17-18 16,-18 1-16,19 17 0,52-71 15,-106 89 1,0 0-16,1 0 0,-36 17 16,-18 18-16,0 18 15</inkml:trace>
  <inkml:trace contextRef="#ctx0" brushRef="#br1" timeOffset="234892.7491">11994 4463 0,'0'17'0,"0"1"15,-17 17-15,17-17 0,-18 17 16,1 53-16,-1-35 16,-17 71-1,17-71-15,18 17 16,18-35-16,-1-17 0,36 17 16,0-35-16,0-17 15,53-36-15,-53 35 16,-18 1-16,0-1 15,1 18-15,17-18 16</inkml:trace>
  <inkml:trace contextRef="#ctx0" brushRef="#br1" timeOffset="235473.1075">11889 7673 0,'0'-18'31,"35"-17"-16,-17 0-15,52-53 16,-17 35-16,0-18 16,70-52-1,-52 70-15,-36 0 0,18 0 0,-35 18 16,-1 17-16,1-17 0,0 17 16,-36 36-1</inkml:trace>
  <inkml:trace contextRef="#ctx0" brushRef="#br1" timeOffset="235771.1027">11977 7267 0,'-18'53'0,"-17"18"16,35-1-1,0-34-15,0-1 0,0 35 16,18-52 0,34 0-16,-34-18 15,70 0-15,-52-18 16,52-17-16,-53 17 15,0 0-15,1 1 16,-19 17-16</inkml:trace>
  <inkml:trace contextRef="#ctx0" brushRef="#br1" timeOffset="236339.7894">11748 10142 0,'0'-17'31,"35"-36"-16,0 18-15,36-54 16,-18 36-16,-18-17 16,18 17-16,0 0 15,0 0-15,17-17 16,-35 34-16,-35 19 0,18 17 16</inkml:trace>
  <inkml:trace contextRef="#ctx0" brushRef="#br1" timeOffset="236633.5723">11818 9825 0,'-18'53'15,"18"17"1,-17 1 0,17-36-16,17 18 15,19-18 1,-19-35-16,1 18 0,35-36 16,-18 18-16,36-53 15,-36 36-15,0-18 16,18-1-16,-18 19 15</inkml:trace>
  <inkml:trace contextRef="#ctx0" brushRef="#br1" timeOffset="237489.3528">11536 12541 0,'0'18'15,"0"-36"-15,35 1 16,-17-19-16,17-34 15,0 17-15,18-53 16,-17 53-16,-19-17 16,18 17-16,54-71 15,-54 71-15,0 0 16,0 18-16,-17 17 0,0-17 16,-18 18-16,-18 34 15,18 1 1,-35-1-16</inkml:trace>
  <inkml:trace contextRef="#ctx0" brushRef="#br1" timeOffset="237839.8903">11483 12136 0,'0'-18'0,"0"36"32,0-1-32,0 18 0,0 36 15,0-36 1,0 1-16,0 34 0,0-35 15,0 1-15,18-19 16,-1 1-16,18-18 16,18 0-16,-17-18 15,-1 1-15,53-54 16,-53 54-16,1-19 0,17 19 16,-36-1-1</inkml:trace>
  <inkml:trace contextRef="#ctx0" brushRef="#br1" timeOffset="246720.6975">15452 9419 0,'0'-17'0,"0"-1"31,0 0-15,0 1-1,0-1-15,-18 18 16,0-18-16,1 18 16,-36 0-16,18 18 15,-1-18-15,19 18 0,-19-1 16,-17 54 0,18-1-16,18-17 15,17-17-15,0 16 0,0-16 16,17-1-16,18 0 0,18 18 15,-17-35-15,-1 0 16,18-18 0,-18-18-16,-17 0 0,17 1 15,-17-36-15,-1 17 16,-17-34-16,0 35 16,-17-36-16,-1 36 15,0-36 1,18 54-16,-17-1 0,17 53 31,17 36-31,-17-36 16,18 0-16,17 36 15,-17-36-15,17 36 16,1-54-16,-1 1 16,-18-18-16,1 0 15</inkml:trace>
  <inkml:trace contextRef="#ctx0" brushRef="#br1" timeOffset="247071.6946">15575 9084 0,'18'0'31,"35"-35"-15,-36 35 0,19-18-16,-19 18 15</inkml:trace>
  <inkml:trace contextRef="#ctx0" brushRef="#br1" timeOffset="247304.772">15610 9084 0,'0'18'16,"-17"17"0,17 0-16,0 1 15,0-19-15,17 18 16,-17-17-16,18 0 0,17-1 15,1-17-15,-19 18 16,1-18 0,0 0-16</inkml:trace>
  <inkml:trace contextRef="#ctx0" brushRef="#br1" timeOffset="247733.6671">15787 9102 0,'17'0'15,"1"-18"1,0 18 0,-1 0-1,-17 18 1,18-1 0,-18 19-1,0-19-15,-18 19 16,1-19-1,-1 18 1,0-35-16,18 18 16,18-18-16,0 18 15,-1-18-15,1 17 16,0-17-16,17 0 16,-17 0-16,-1 0 15</inkml:trace>
  <inkml:trace contextRef="#ctx0" brushRef="#br1" timeOffset="248155.2895">15946 9084 0,'0'-18'16,"35"18"0,-18 0-16,19 0 15,-19-17 1,-17 34 15,0 1-15,0 0-16,0-1 0,0 1 0,0 17 15,18-17-15,0 17 16,-18-17 0,17 17-16,1-17 15,-18 17-15,0-17 16,0-1-16,0 1 16,-18-18-1,1 0 1,-1 0-16,0 0 15,1 18 1,-1-18-16,0 0 16</inkml:trace>
  <inkml:trace contextRef="#ctx0" brushRef="#br1" timeOffset="251592.8161">20373 9560 0,'0'0'0,"18"0"31,-1 0-31,1 0 15,35 0-15,-18-17 16,36 17-16,-36 0 16,18 0-16,-36 0 15,19 0 1,-19 0-16,-34 0 16,-1 0-1</inkml:trace>
  <inkml:trace contextRef="#ctx0" brushRef="#br1" timeOffset="251759.5689">20408 9754 0,'35'0'16,"18"18"0,0-36-1,-17 1-15,-1 17 0,0 0 16,0-18-1,-35 36-15</inkml:trace>
  <inkml:trace contextRef="#ctx0" brushRef="#br1" timeOffset="252776.9508">21484 9613 0,'0'-17'0,"-17"-19"15,-19 1 1,1 35-1,0 0-15,-18 35 16,-35 53 0,52 1-16,36-1 15,0-53-15,0 0 16,36 1-16,17-1 16,-1-17-16,-16-18 0,52 0 15,-70-18 1,17 0-16,0-35 15,-35 18-15,0 0 0,0 17 16,0-17-16,-18-18 16,1 18-16,-1 17 15,1 0-15,-1 18 16,18 18-16,0 0 16,18-1-16,-18 19 0,35 17 15,0-18-15,0-17 16,36 17-16,-36-18 15,36 1 1,-54 0-16</inkml:trace>
  <inkml:trace contextRef="#ctx0" brushRef="#br1" timeOffset="253210.5746">21731 8908 0,'-18'0'15,"36"-18"1,0 18 0,35-18-16,-18 18 15,18-17-15,-18 17 16,-17 0-16</inkml:trace>
  <inkml:trace contextRef="#ctx0" brushRef="#br1" timeOffset="253450.6219">21766 8925 0,'0'36'16,"0"-19"-1,-17 54-15,17-18 16,0-18-16,0-17 15,35 35-15,0-18 16,1-18-16,-19-17 16,1 0-16,17 0 15,-17 0-15,-1 0 0,1 0 16,-18-17 0</inkml:trace>
  <inkml:trace contextRef="#ctx0" brushRef="#br1" timeOffset="253777.7771">22066 8996 0,'18'0'16,"35"17"-1,-18-17-15,0 0 0,1 18 16,-19 17 0,-17-17-16,-17 17 15,17-17-15,-36 0 16,19-1 0,-1 1-16,36 0 31,17-18-16,18 0 1,-35 0-16,17 0 16</inkml:trace>
  <inkml:trace contextRef="#ctx0" brushRef="#br1" timeOffset="254193.6908">22419 8925 0,'-18'-17'15,"36"17"1,0 0 0,-1-18-16,1 18 0,0 0 15,-18 18 1,0-1-1,0 1 1,0 17-16,0-17 16,0 17-16,0 18 15,0-18-15,0 36 16,0-36-16,0 18 16,0-18-16,17 1 15,-17-19-15,0 19 16,0-19-1,-17-17-15,-1 0 16,0-17 0,1 17-16,-19 0 15,19 0 1,-19 0-16</inkml:trace>
  <inkml:trace contextRef="#ctx0" brushRef="#br1" timeOffset="257292.8944">18944 11007 0,'18'53'0,"-1"-18"16,1 18-1,0-18-15,-1-17 0,19-1 0,-19 19 16,1-19-16,17 1 16,-17 0-16</inkml:trace>
  <inkml:trace contextRef="#ctx0" brushRef="#br1" timeOffset="257466.6654">19191 11042 0,'0'18'16,"0"17"-1,0-17-15,0-1 0,18 36 16,-1-35 0,19 17-16,-19-17 15</inkml:trace>
  <inkml:trace contextRef="#ctx0" brushRef="#br1" timeOffset="258143.4843">19562 11571 0,'-18'35'16,"18"1"-1,0-1-15,18 18 16,-1-18-16,1-17 15,35 35-15,-36-36 16,19-17-16,-19 18 0,19-18 16,-19-18-1,1 1-15,-18-36 16,0 18 0,0 17-16,0 0 0,0 36 31,0 35-16,17-18-15,19 53 16,-19-35-16,1-18 16,0 54-16,-18-36 15,0-18-15,0 0 16,-18 0-16,0-17 0,1 17 0,-19-17 16,-16-18-16,34 0 15,0 0-15,1 0 16,-19-35-16,36-1 0,0 1 15,0 0-15,0 0 16</inkml:trace>
  <inkml:trace contextRef="#ctx0" brushRef="#br1" timeOffset="258538.8118">19579 11218 0,'0'-17'16,"18"-1"-1,17 0 1,-17 1-16,-1-1 16,1 1-16,17-36 15,-17 35-15,0 0 0,-18 1 16,0-1 0,0 36-1,17 35-15,-17-36 16,18 54-16,-1-54 15,1 19-15,17-1 16,-17-17-16,17 17 16,-17-17-16</inkml:trace>
  <inkml:trace contextRef="#ctx0" brushRef="#br1" timeOffset="258827.6088">20302 11448 0,'18'0'32,"35"0"-32,-18 0 15,0-18-15,1 18 0,17-18 16,-36 18 0</inkml:trace>
  <inkml:trace contextRef="#ctx0" brushRef="#br1" timeOffset="258983.2113">20302 11677 0,'53'0'16,"-17"0"-16,-1-18 16,18 18-16,-36 0 15,1 0-15,0 0 0</inkml:trace>
  <inkml:trace contextRef="#ctx0" brushRef="#br1" timeOffset="259931.1144">21184 11483 0,'0'-18'16,"-35"1"-16,17 17 15,-17 0-15,17 0 16,-17 17-16,0 19 16,17-19-16,1 18 15,-1 1-15,0 34 16,18-52-16,18 35 16,0-18-16,35 0 15,-18-35-15,18 0 16,-18 0-16,18-17 15,-35-1-15,-1 1 16,-17-1-16,18-17 0,-18-18 16,0 17-16,0-17 15,0 36-15,-18-1 16,18 1 0,0 34-1,0 1-15,0 35 16,18 0-1,0-36-15,17 36 0,-18-35 16,19 0-16,17-1 16,-36 1-16,19-1 15,-19-17 1</inkml:trace>
  <inkml:trace contextRef="#ctx0" brushRef="#br1" timeOffset="260415.732">21749 10813 0,'0'17'31,"-18"1"-15,0 35-16,1-18 15,17 0-15,0-17 16,0 0-16,17-1 16,1-17-1</inkml:trace>
  <inkml:trace contextRef="#ctx0" brushRef="#br1" timeOffset="260568.472">21855 10918 0,'-18'36'16,"18"-19"-16,0 36 15,0-35-15,18 35 16,-18-35-16</inkml:trace>
  <inkml:trace contextRef="#ctx0" brushRef="#br2" timeOffset="290799.1206">21819 4427 0,'18'0'15,"17"-17"-15,71 17 16,-71 0-16,18 0 15,35 17-15,-52 19 16,-1 17-16,-17-18 16,-36 71-16,0-71 15,1 18-15,-36 0 16,18 0-16,-36 35 16,36-53-16,-18 18 15,35-35-15,18 35 16,35-36-16,36 1 15,-18 0-15,88-1 16,-70-17-16,34 0 16,-69 0-16,-1 18 15</inkml:trace>
  <inkml:trace contextRef="#ctx0" brushRef="#br2" timeOffset="291350.665">23742 4322 0,'0'35'15,"0"53"1,18 35 0,-1-52-16,1 70 15,0-70-15,-18-18 0,35 52 16,0-52-16,0 18 16,1-36-16,17 0 15</inkml:trace>
  <inkml:trace contextRef="#ctx0" brushRef="#br2" timeOffset="292112.1363">24342 4868 0,'-53'18'15,"-18"35"1,18 70 0,53-52-1,0-36-15,36 36 16,-1-54-16,18-17 16,-36 0-16,36-17 15,-35-1-15,0 0 16,-18-17-16,0-18 15,0-17-15,-18 34 16,0-16-16,1 52 16,17-18-16,0 36 15,0 52 1,17 1 0,1-18-16,35-1 15,-18-16-15,36-19 16,-36-17-16,36 0 15,-54-17-15,1-1 16,-1 0-16,-17-17 0,18-18 16,-18 18-16,0 0 15,0 17-15,-18 18 16,1-18-16,17 36 16,0 17-1,0-17-15,17 0 16,36 52-1,0-52-15,-17-18 16,-19 0-16,18-18 16,-35 1-16,0-1 0,0 0 15,0 1 1,0-1 0,0 36-16,18 17 15,-18 0-15,35 53 16,-17-35-16,0 0 15,-1-17-15,1 69 16,0-69-16,-18-1 16,0 0-16,0 0 0,-18-17 0,-17 0 15,17-18-15,-35-18 16,35 18-16,-34-53 16,34 36-16,-17-54 15,17 36 1,18-1-16</inkml:trace>
  <inkml:trace contextRef="#ctx0" brushRef="#br2" timeOffset="292550.4406">25030 5080 0,'17'0'15,"1"0"1,17-18-16,0 18 16,-17 0-16,0-17 15,-1 17-15,-17-18 16,-17 18-16,-1 0 16,-17-18-1,17 36-15,1 0 16,-1-1-16,0 1 15,18 17-15,0 18 16,0-18-16,18 1 0,17 34 16,18-34-1,-35-36-15,17 0 0,-17 0 16,17-18-16,-17 0 16,-18-17-16,17-18 15,-17 35-15,18-34 16,-18 34-16,17 0 15,1 1-15,17 17 16,-17 0-16,17 0 16,-17 17-16,0-17 15</inkml:trace>
  <inkml:trace contextRef="#ctx0" brushRef="#br2" timeOffset="293447.5305">27093 4480 0,'0'18'15,"0"17"-15,18 53 16,-18-17-16,0-18 16,0 88-16,0-88 15,-18 17-15,1 19 16,-1-54-16,18 0 0,-18 0 15,1-35 17,17-52-32,0 16 15,35-70-15,-35 54 16,35-90-16,-17 54 16,0 18-16,-1-36 15,1 88-15,-18 1 16,18 17-16,-1 17 15,18 36-15,1 53 16,-1-35-16,18 70 16,-18-71-16,53 36 15,-52-71-15,70 1 16,-71-36 0,35-18-16,-34-17 15,-1-36-15,-35 18 16,-18-53-16,-17-17 15,0 70-15,-1-35 16,1 70-16,18-17 16,-1 35-1,36 17 1,-1 1 0</inkml:trace>
  <inkml:trace contextRef="#ctx0" brushRef="#br2" timeOffset="293941.4444">28152 5115 0,'0'88'16,"17"-52"-16,-17 17 15,0-71 1,0-35 0,0 0-1,0 18-15,-17-71 16,17 53-16,-18-53 16,0 36-16,18-36 15,0 71-15,0-1 16,18 36-16,0 18 15,-1 0-15,19 70 16,-1-35-16,18 35 16,-18-35-16,36 35 15,-36-35-15,35 0 16,-34-18 0,17-17-16,-36-18 15,1-18-15,0 18 0,-1-35 16,1-36-1,-18 36-15,0-88 16,-18 70-16,1-18 0,-1 1 16,0 17-16,1-53 15,-1 71-15,0-1 0,18 19 16,-17-1-16</inkml:trace>
  <inkml:trace contextRef="#ctx0" brushRef="#br2" timeOffset="302287.8333">5997 17762 0,'0'18'47,"18"17"-31,0-17-16,-1 70 15,18-53-15,1 54 16,-19-36 0,19 35-16,-19-53 15,1 0-15,17 18 16,-17-35-16,-1-1 0,1-17 15,0 18-15,-1-18 16</inkml:trace>
  <inkml:trace contextRef="#ctx0" brushRef="#br2" timeOffset="302684.6354">5874 18168 0,'0'-18'15,"17"-17"1,1-35 0,0 34-16,-1-34 15,-17 34-15,0-16 0,0 16 16,18 1-16,-18 0 0,0-1 16,0 19-16,18-1 15,-18 1-15,0-1 0,17 0 16,1 18-1,17 36 1,-17-19-16,35 36 16,-18-18-16,0-17 15,1 17-15,-1-35 0,-18 18 16</inkml:trace>
  <inkml:trace contextRef="#ctx0" brushRef="#br2" timeOffset="308179.2623">12012 17198 0,'0'18'0,"18"17"16,17 0-16,18 53 16,-18-35-1,53 71-15,-35-71 16,36 52-16,-54-69 15,35 34-15,-34-52 16,-1 17 0,-17-35-16,-36-17 15</inkml:trace>
  <inkml:trace contextRef="#ctx0" brushRef="#br2" timeOffset="308543.9093">12012 17868 0,'-18'0'15,"1"-17"1,17-1-16,0-35 15,0 0-15,0-17 0,0-54 16,0 71 0,-18-17-16,1-36 15,-1 53-15,0 18 0,1-36 16,17 53 0,17 36-1,36 0-15,0-1 16,-18 19-16,18-19 0,0 1 15,35 17 1,-35-17-16,18-1 16,-36-17-16,0 0 0</inkml:trace>
  <inkml:trace contextRef="#ctx0" brushRef="#br2" timeOffset="309301.8574">16969 17180 0,'17'18'47,"19"35"-31,-1-18 0,0 0-16,0 1 0,71 34 15,-71-34-15,18-1 16,0 0-16,0 18 0,18 0 15,-36-35-15,36 17 16,-54-35-16,1 0 16,-18-18-1,0 1-15</inkml:trace>
  <inkml:trace contextRef="#ctx0" brushRef="#br2" timeOffset="309792.1113">17004 17568 0,'-18'0'16,"18"-17"15,-17-1-15,17-35-1,0 36-15,-18-19 0,18 1 0,-18-18 16,1 18 0,-1-1-16,18 19 0,-18-1 15,18-35-15,0 36 16,0-1-16,0 0 16,18 18-16,0 0 15,35-17 1,0 34-16,-18-17 0,71 18 15,-53 0-15,-1-1 16,1-17-16,18 0 0,17 0 16,-53 0-16</inkml:trace>
  <inkml:trace contextRef="#ctx0" brushRef="#br2" timeOffset="332241.8705">20779 4004 0,'17'18'16,"-17"-1"-1,18 19-15,-18-19 0,35 36 16,-17-35-16,17 17 16,-35-17-16,35-1 15,-35 1-15,18-18 16</inkml:trace>
  <inkml:trace contextRef="#ctx0" brushRef="#br2" timeOffset="332375.4334">20955 4057 0,'0'18'16,"18"-1"-1,-1 54 1,-17-18-1,18-18-15</inkml:trace>
  <inkml:trace contextRef="#ctx0" brushRef="#br2" timeOffset="333086.1522">28928 3916 0,'-18'17'16,"18"1"-16,-17 17 0,-1 18 16,18-35-16,0 0 15,18-1-15,-18 1 16,17 0-16,1-1 16,17-17-16</inkml:trace>
  <inkml:trace contextRef="#ctx0" brushRef="#br2" timeOffset="333222.0195">29122 3969 0,'-18'17'15,"18"1"-15,-17 35 16,-1-35-16,18 35 16,18-36-16,-18 1 15,0-1-15</inkml:trace>
  <inkml:trace contextRef="#ctx0" brushRef="#br3" timeOffset="371043.3426">10883 4463 0,'0'0'0,"0"17"16,0-34 15,0-1-16,18-17 1,-18 17-16,0-17 0,17 0 16,-17-1-16,0 19 15</inkml:trace>
  <inkml:trace contextRef="#ctx0" brushRef="#br3" timeOffset="371195.4879">10901 4092 0,'0'0'0,"0"-17"0,0-1 15,0-17 1,0 17-16</inkml:trace>
  <inkml:trace contextRef="#ctx0" brushRef="#br3" timeOffset="371360.17">11236 3687 0,'18'0'16,"-1"-18"0,1 0-16,17 1 15,-17-1-15,-1 18 16</inkml:trace>
  <inkml:trace contextRef="#ctx0" brushRef="#br3" timeOffset="371495.3779">11783 3475 0,'53'-18'15,"17"1"-15,-17-1 16</inkml:trace>
  <inkml:trace contextRef="#ctx0" brushRef="#br3" timeOffset="371628.2509">12506 3369 0,'53'0'16,"-35"0"-16,34 0 15</inkml:trace>
  <inkml:trace contextRef="#ctx0" brushRef="#br3" timeOffset="371798.1823">13176 3263 0,'53'-17'16,"-35"17"-1,-1 0-15,36 0 0,-35 0 16,17 0-16,-17 0 16,0 0-16,-1 0 15,1 0-15</inkml:trace>
  <inkml:trace contextRef="#ctx0" brushRef="#br3" timeOffset="371892.5141">13494 3263 0,'17'0'0</inkml:trace>
  <inkml:trace contextRef="#ctx0" brushRef="#br3" timeOffset="372479.2835">10548 4304 0,'-18'-35'16,"18"-1"-16,18 19 15,0-1 17,17 36-17,-17-1-15,52 72 16,-52-54-16,35 53 15,-36-53-15,19-17 16,17 17-16,-18-35 16,35-17-16,-34-1 15,52-53-15,-53 36 16,36-53 0,-36 53-16,18-18 15,-35 35-15</inkml:trace>
  <inkml:trace contextRef="#ctx0" brushRef="#br3" timeOffset="374914.1653">14605 3087 0,'0'-18'16,"18"18"-1,-18-17-15,17 17 16,-17-18 0,0 36-16,0-1 15,0 54 1,0-36-16,0 18 0,-17 17 15,34-34-15,-17-19 16,18 36 0,0-35-16,-1 0 0,18 17 15,-17-17 1,0-18-16,-1 0 0,1 0 16,0 0-16,-1 0 15,1-18 1,0 18-1,-1 0-15,19 0 16,-19 18-16,1-18 0,17 0 16,0 0-16,-17 0 15,0-18-15,35-17 16,-36-1-16,18-17 16,-35 18-16,0 0 15,0-18-15,-17 18 16,-1-1-1,1 19-15,-1 17 0,18-18 0,-18 18 16,18-18 0,18 18-16</inkml:trace>
  <inkml:trace contextRef="#ctx0" brushRef="#br3" timeOffset="375451.9988">14870 3404 0,'0'-17'15,"0"-1"-15,-18 0 16,18 1-16,0-1 16,0 0-1,0 1 1,0 34 15,-18 1-15,18 17-16,0-17 15,0 0-15,0 17 16,18-17-16,-18-1 16</inkml:trace>
  <inkml:trace contextRef="#ctx0" brushRef="#br3" timeOffset="376533.6836">16051 2981 0,'18'-18'16,"-18"1"-16,0 34 15,0 107 1,0-18 0,0-53-16,0-1 15,0 1-15,0 36 16,0-72-16,0 19 16,0-72-1,35-17 1,-17 0-1,17 18-15,18-18 16,-35 36-16,35-1 16,-18 36-16,0 17 15,-17 0-15,17 18 16,-35-18-16,-17 18 16,-1-35-16,0 0 0,-35 17 15,-17-35 1,35 0-16,-1-18 15,19 18-15,-19-35 16,19 17-16,-1 18 0,-17-17 16</inkml:trace>
  <inkml:trace contextRef="#ctx0" brushRef="#br3" timeOffset="376916.6526">15663 3545 0,'18'0'16,"-36"18"-16,1 35 15,-19-18-15,-34 53 16,52-52-16,-17-1 0,-18 18 16</inkml:trace>
  <inkml:trace contextRef="#ctx0" brushRef="#br3" timeOffset="377811.1795">15169 2646 0,'18'0'31,"17"0"-15,-17 0-1,0 0-15,-1 0 0,19 0 16,-19 0-16,1 0 16,-18-18-1,-35 18 1</inkml:trace>
  <inkml:trace contextRef="#ctx0" brushRef="#br3" timeOffset="378101.194">15152 2681 0,'0'18'16,"0"17"-1,0-17-15,0 17 16,17-17-16,-17-1 15,0 19 1,18-36-16,-18 17 0,18-17 0,-1 18 16,1-18-1,0 0-15,-1 0 16,1 0-16,0 0 16</inkml:trace>
  <inkml:trace contextRef="#ctx0" brushRef="#br3" timeOffset="378417.1688">15434 2699 0,'0'17'16,"0"1"-1,0 0-15,0 35 16,0-36-1,0 1-15,0 0 16,18-1-16</inkml:trace>
  <inkml:trace contextRef="#ctx0" brushRef="#br3" timeOffset="378783.5818">15522 2593 0,'0'-18'0,"18"18"16,0-17-16,-1 17 16,18 0-16,-17-18 15,0 36-15,-1-1 16,1-17-1,-18 18-15,0 0 0,18-1 16,-18 36-16,0-35 16,0 17-16,0-17 0,0 17 15,-18 0 1,18 1-16,0-19 0,18 1 16,-36-18-1,0 0 1,1 0-1,17-18-15,-36 18 16,19 0 0,-1 0-16</inkml:trace>
  <inkml:trace contextRef="#ctx0" brushRef="#br3" timeOffset="379341.6322">16457 2681 0,'18'0'16,"-1"0"0,19 0-16,-1 0 15,0 0 1,-17-18-16,17 18 0,-17 0 16</inkml:trace>
  <inkml:trace contextRef="#ctx0" brushRef="#br3" timeOffset="379562.356">16510 2663 0,'0'36'15,"0"-1"-15,0 0 16,0 1-16,0-19 0,0 1 15,18 0-15,-1-1 0,19 1 16,-19-18-16,36 0 16,-18 0-16,-17 0 15,17 0-15,-17-18 16</inkml:trace>
  <inkml:trace contextRef="#ctx0" brushRef="#br3" timeOffset="379974.2755">16898 2681 0,'0'-18'16,"0"36"15,0 0-15,0-1-16,0 19 15,0-19-15,0 1 0,0 0 16,18-1-16,-18 1 16,17-18-1,1-18-15</inkml:trace>
  <inkml:trace contextRef="#ctx0" brushRef="#br3" timeOffset="380306.6595">17022 2575 0,'17'-17'0,"1"17"16,-1 0-16,1-18 15,0 18-15,-1 18 16,-17-1-16,18 36 16,0-35-16,-18-1 15,17 19-15,-17-19 0,18 36 16,-18-17-16,18-19 16,-18 19-16,0-1 15,17-18-15,-17 1 0,0 0 16,0-1-16,-17-17 15,-1 0 1,-17 0-16,17 0 16,-17 0-16,-1 0 15,19 0-15</inkml:trace>
  <inkml:trace contextRef="#ctx0" brushRef="#br3" timeOffset="388989.4674">14164 3810 0,'0'-18'32,"0"36"30,0 17-46,0 1-1,-18 34-15,18-35 16,0 36-16,18-36 16,0 36-16,-1-36 15,19 18-15,-19-35 16,19 17 0,-19-35-16,1 18 15,-1-18-15,1-18 16</inkml:trace>
  <inkml:trace contextRef="#ctx0" brushRef="#br3" timeOffset="389300.0038">14411 3881 0,'-18'17'15,"1"1"-15,17-1 16,17 1 0,19 17-1,17-17 1,-18 0-16,0-18 15,0 0-15,-17 0 0,0 0 0,-1 0 16,1 0 0</inkml:trace>
  <inkml:trace contextRef="#ctx0" brushRef="#br3" timeOffset="389512.4059">14587 3898 0,'0'88'16,"-17"-17"-16,17-36 15,0-17-15,0 35 16,17-18-16,-17 0 15,0-17-15</inkml:trace>
  <inkml:trace contextRef="#ctx0" brushRef="#br3" timeOffset="389689.6225">14711 4233 0,'0'18'16,"-18"17"0,18-17-16,18-18 31</inkml:trace>
  <inkml:trace contextRef="#ctx0" brushRef="#br3" timeOffset="390107.2539">14940 3951 0,'18'0'31,"-1"18"-15,-17-1-1,0 1-15,0 0 16,0-1-16,0 19 16,0-19-16,0 1 15,0 0-15,18-1 16,0-17-16,-1 18 15,-17-1-15,18-17 0,-18 36 16,-18-19 0,1 1-16,-1 0 15,0-18-15,1 0 16,-1 17 0,1-17-16,-1 0 0,0 0 15,18-17-15</inkml:trace>
  <inkml:trace contextRef="#ctx0" brushRef="#br3" timeOffset="390456.9984">15011 3757 0,'17'0'16,"1"18"-16,0-1 15,-1 1 1,36 35-16,-35-18 15,17 0-15,0 54 16,-35-54-16,18 18 16,-18 0-16,0 35 0,-18-53 15,18 1-15,-35 16 16,17-34-16,1-18 16</inkml:trace>
  <inkml:trace contextRef="#ctx0" brushRef="#br3" timeOffset="391023.6741">14852 3933 0,'-18'0'31,"36"0"48,17 0-64,-17 0 1,0 18-16,-1-18 0,1 35 15,-1-35-15,-17 36 16,0-19-16</inkml:trace>
  <inkml:trace contextRef="#ctx0" brushRef="#br3" timeOffset="392630.2126">16298 3757 0,'-17'18'16,"17"52"0,-18 1-16,18-18 15,0-36-15,0 19 16,0-1-16,18-17 0,-1-1 16,1 1-16,0 0 0,35 17 15,-36-35 1,18 0-16,1 0 15,-1 0-15,-35-18 0</inkml:trace>
  <inkml:trace contextRef="#ctx0" brushRef="#br3" timeOffset="392931.4289">16686 3775 0,'-17'17'16,"-1"19"-1,18-1 1,0-17-16,0 17 16,18 0-16,-1-17 15,19-1-15,-1-17 16,-17 0-16,17 0 0,0 0 15,0 0-15,1-17 16,-19-1 0,-17 0-1</inkml:trace>
  <inkml:trace contextRef="#ctx0" brushRef="#br3" timeOffset="393136.2591">16863 3828 0,'0'0'0,"0"17"16,0 1-16,0 17 0,0-17 16,17 35-16,-17-36 15,18 19-15,-18-1 16,18 0-16,-1-17 15,-17 0 1</inkml:trace>
  <inkml:trace contextRef="#ctx0" brushRef="#br3" timeOffset="393333.4637">17163 4075 0,'0'17'16,"-18"36"0,0-35-16,1 17 0,17-17 15,-18-1-15,18 1 16,18-18 0</inkml:trace>
  <inkml:trace contextRef="#ctx0" brushRef="#br3" timeOffset="393586.3537">17374 3933 0,'0'36'15,"0"-1"1,0 18 0,0-18-16,0-17 15,18 17 1,0-35-16,-18 18 0,17-18 16</inkml:trace>
  <inkml:trace contextRef="#ctx0" brushRef="#br3" timeOffset="393882.7395">17515 3722 0,'18'17'16,"0"1"0,35 17-16,-36 1 0,36-1 15,-35 0 1,-1 0-16,1 1 0,0 34 16,-18-34-16,0 34 15,-18-35 1,0 1-16,-34 17 15,34-18-15,0-17 16</inkml:trace>
  <inkml:trace contextRef="#ctx0" brushRef="#br3" timeOffset="398019.4448">14464 4692 0,'0'18'32,"18"35"-17,-18-18-15,0 0 16,17 18-16,-17 18 16,18-36-16,-18-18 15,17 36 1,1-17-16,0-19 15,-18 1-15</inkml:trace>
  <inkml:trace contextRef="#ctx0" brushRef="#br3" timeOffset="398425.1378">14340 4833 0,'18'-18'46,"-18"1"-30,18-1-16,-1 1 16,1-19-16,0 19 15,17-19 1,-17 19-16,-1-1 16,1 18-16,-1 0 15,1 18 1,-18-1-1,18 1-15,-1 0 0,1-1 16,0 1-16,-1 0 0,19-1 16,-19 1-16,1-1 15</inkml:trace>
  <inkml:trace contextRef="#ctx0" brushRef="#br3" timeOffset="403764.4288">15117 4639 0,'17'18'31,"1"17"-15,-1-17-1,1 17-15,17 35 0,-17-34 16,0-1-16,-1 36 16,19-19-1,-19-34-15,-17 0 0,18-1 16,-1 1-16,-17-36 15</inkml:trace>
  <inkml:trace contextRef="#ctx0" brushRef="#br3" timeOffset="404120.952">15046 4921 0,'0'-35'32,"0"17"-17,0-35 1,0 36-16,0-1 15,0 1-15,18-1 0,-1-17 16,-17 17-16,36-17 16,-19 17-16,-17 0 15,18 1-15,-1 17 0,19 0 16,-19 0-16,36 0 16,-35 0-16,0 0 15,17 0-15,-18 0 16,1 0-16</inkml:trace>
  <inkml:trace contextRef="#ctx0" brushRef="#br3" timeOffset="417918.3951">15558 8378 0,'-18'0'16,"18"18"-16,18-36 62,-18-34-46,17 34-16,-17-17 0,0-1 15</inkml:trace>
  <inkml:trace contextRef="#ctx0" brushRef="#br3" timeOffset="418068.1702">15646 8061 0,'17'-18'15,"-17"1"1,0-1-16,18 0 16,-18 1-1,18-1-15,-18 1 16,17 17-16,-17-18 0</inkml:trace>
  <inkml:trace contextRef="#ctx0" brushRef="#br3" timeOffset="418206.718">15804 7761 0,'0'-18'0,"18"-34"15,0 52-15,-18-36 16,17 36-16,1-17 31,0 17-31,-1-18 16,19 0 0,-19 1-16</inkml:trace>
  <inkml:trace contextRef="#ctx0" brushRef="#br3" timeOffset="418346.089">16281 7338 0,'17'-18'15,"1"1"1,0-1-16,-1 0 0,36-17 16,-18 17-1,-17 1-15</inkml:trace>
  <inkml:trace contextRef="#ctx0" brushRef="#br3" timeOffset="418484.7722">16845 7091 0,'18'-18'15,"-1"1"-15,19 17 0,17-18 16</inkml:trace>
  <inkml:trace contextRef="#ctx0" brushRef="#br3" timeOffset="418635.2396">17515 6950 0,'71'-36'16,"-36"19"-1,-17 17-15,0 0 0</inkml:trace>
  <inkml:trace contextRef="#ctx0" brushRef="#br3" timeOffset="419252.6861">15346 8149 0,'0'18'16,"17"35"-1,1-18-15,35 71 16,-35-71-16,35 53 16,-36-70-1,36 17-15,-18-35 16,36 0-16,-36-17 16,36-36-1,-36 17-15,18-17 0,-35 18 16,-1 35-1,1-17-15</inkml:trace>
  <inkml:trace contextRef="#ctx0" brushRef="#br3" timeOffset="420842.8091">18556 6332 0,'0'-17'0,"0"34"47,0 54-47,0-18 16,0 17-16,0-17 0,0 0 15,18 53 1,-1-71-16,1-17 0,0 0 15,-1-1-15,1-17 0,17 0 16,-17 0-16,0-17 0,17-19 16,-35 19-16,17-19 15,-17 1-15,18 35 16,0 35 0,-18-17-16,53 17 15,-36-17 1,19-18-16,-1 0 15,-18 0-15,19 0 0,17-35 16,-36 17-16,-17-35 16,0 18-16,-17-36 15,-1 36-15,-17-18 16,17 35-16,0 1 16,1-1-16</inkml:trace>
  <inkml:trace contextRef="#ctx0" brushRef="#br3" timeOffset="421133.6237">19279 6015 0,'18'0'0,"-18"-18"16,18 18-16,17-17 15,-17 17-15,-1-18 0,1 18 16,17 0-1,-35 18-15</inkml:trace>
  <inkml:trace contextRef="#ctx0" brushRef="#br3" timeOffset="421332.7027">19332 6050 0,'0'18'0,"18"-1"0,-18 1 15,18 35-15,-18-18 16,17 18-16,-17-18 16,35 1-1,-35-19-15,18 1 0,17 0 16,-17-18 0,0-18-16</inkml:trace>
  <inkml:trace contextRef="#ctx0" brushRef="#br3" timeOffset="421588.1299">19667 6050 0,'53'0'16,"-35"0"-1,-18 18-15,0-1 16,0 1-16,-18 35 15,1-35-15,-1 17 0,-17-17 16,35 17 0,0-18-1,35-17 1,-17 0-16,-1 0 16,19 0-16,-19-17 0</inkml:trace>
  <inkml:trace contextRef="#ctx0" brushRef="#br3" timeOffset="421954.4807">19914 5944 0,'0'0'0,"18"0"16,0 18 0,-1-18-16,1 0 15,0 18-15,-1-1 16,1 19-16,-1-19 16,-17 1-16,0 17 0,18 18 15,-18-35-15,0-1 16,-18 19-1,18-19-15,-17 1 16,-1-18-16,1 0 16,-1 0-1,0-18 17</inkml:trace>
  <inkml:trace contextRef="#ctx0" brushRef="#br3" timeOffset="423758.0957">20267 6738 0,'0'18'16,"-18"35"0,18-36-16,-17 36 15,-1-35-15,1 35 16,17-36-16,0 1 15,17-18 1</inkml:trace>
  <inkml:trace contextRef="#ctx0" brushRef="#br3" timeOffset="424146.0967">20708 6050 0,'0'0'0,"0"53"0,18 88 15,-18-70-15,0-1 16,17 1-16,-17-18 16,36 35-16,-36-53 0,17-17 15,1-18 1,0-35-1,-1-1-15,18-34 16,1 52-16,-1-17 16,-17 35-16,17 17 0,0 19 15,-17-1-15,-1 18 16,-17-18-16,-17 1 16,-1-19-1,-17 1-15,17-1 16,-35-17-16,18 0 15,35-17-15,-18-1 0,18 1 16,0-19-16</inkml:trace>
  <inkml:trace contextRef="#ctx0" brushRef="#br3" timeOffset="424412.7242">21290 5874 0,'35'0'16,"1"-18"-16,17 0 15,-18 1-15,18-1 16,-36 18 0,1 0-16</inkml:trace>
  <inkml:trace contextRef="#ctx0" brushRef="#br3" timeOffset="424625.2211">21325 5891 0,'18'36'16,"-18"-1"-16,18 18 15,-18-18-15,17 0 16,1-17 0,0 0-16,-1-1 0,1-17 15,0 0-15,-1 0 16,1 0-16,-1 0 15</inkml:trace>
  <inkml:trace contextRef="#ctx0" brushRef="#br3" timeOffset="424907.6415">21625 5909 0,'53'18'16,"-35"-18"-16,-1 0 16,1 17-16,0 1 0,-18 0 15,17-18-15,-17 17 0,0 1 16,0 17-16,0-17 0,-17-18 16,-1 17-1,36-17 16,-1 0-15,1 0-16,17 0 16,-17 0-16</inkml:trace>
  <inkml:trace contextRef="#ctx0" brushRef="#br3" timeOffset="425303.1039">21890 5803 0,'18'0'16,"-1"0"0,18-17-16,-17 17 15,17-18-15,-17 18 16,0 0-16,-1 0 15,-17 18 1,0 17 0,18-18-16,-18 1 15,35 53-15,-35-54 16,18 19-16,-1-19 0,1 19 16,-18-19-16,18 1 0,-18-1 15,17-17-15,-17 18 16,-17-18 15,-19 0-31,19 0 16,-1 0-16,-35 18 15,36-1-15</inkml:trace>
  <inkml:trace contextRef="#ctx0" brushRef="#br3" timeOffset="427188.5288">18397 7232 0,'-17'18'32,"17"17"-17,-18 0-15,18 53 16,0-52-16,0 17 0,18 17 15,-1-35 1,19-17-16,17 35 16,-36-35-16,36-1 15,-18 1-15,1-18 16</inkml:trace>
  <inkml:trace contextRef="#ctx0" brushRef="#br3" timeOffset="427460.7117">18750 7214 0,'0'18'15,"18"53"-15,-18-54 16,0 36-16,35 18 16,-35-36-16,35 18 15,-17-18-15,-18-17 16,18-1-16,-18 1 0,17 0 16</inkml:trace>
  <inkml:trace contextRef="#ctx0" brushRef="#br3" timeOffset="427655.4309">19032 7532 0,'-17'53'16,"17"-36"-1,0 19 1,0-19-16,17-17 16</inkml:trace>
  <inkml:trace contextRef="#ctx0" brushRef="#br3" timeOffset="427889.618">19226 7320 0,'-17'35'16,"17"-17"-16,17 0 0,1-1 16,35 1-1,-35 0-15,52-18 16,-52 0-16,17 0 0,-17-18 15,17 18-15</inkml:trace>
  <inkml:trace contextRef="#ctx0" brushRef="#br3" timeOffset="428055.6756">19420 7408 0,'18'53'15,"0"-17"1,-1-1-16,-17-18 16,36 1-16,-36 0 15,17-18-15</inkml:trace>
  <inkml:trace contextRef="#ctx0" brushRef="#br3" timeOffset="428284.3323">19614 7197 0,'71'53'16,"-18"17"-16,-18 1 15,-35-18-15,18 35 16,-53 71-1,-18-71 1,35-53-16,-17-17 16</inkml:trace>
  <inkml:trace contextRef="#ctx0" brushRef="#br3" timeOffset="429873.8676">21202 7056 0,'0'-36'15,"0"19"-15,-18 17 16,1 17 0,-1 36-16,18 0 15,0 53 1,0-71-16,18 18 0,35 18 16,-36-36-16,19 0 15,16 18-15,-34-53 16,17 18-16,-17-18 0,0 0 15</inkml:trace>
  <inkml:trace contextRef="#ctx0" brushRef="#br3" timeOffset="430324.4449">21572 7056 0,'0'17'31,"18"36"-16,0-35-15,-1 35 16,19 0-16,-19-36 16,1 19-16,-1-1 15,1-18-15,-18 1 16</inkml:trace>
  <inkml:trace contextRef="#ctx0" brushRef="#br3" timeOffset="430513.9818">21925 7320 0,'-17'35'16,"17"-17"-1,-18 17 1,0-17-16,18 0 15</inkml:trace>
  <inkml:trace contextRef="#ctx0" brushRef="#br3" timeOffset="430825.7547">22154 6967 0,'0'36'15,"18"-1"-15,0 18 16,-18-36-16,17 19 0,1 17 15,0-36-15,-1 1 16,-17 35-16,18-35 16,-18-1-16,18 1 15</inkml:trace>
  <inkml:trace contextRef="#ctx0" brushRef="#br3" timeOffset="431088.1826">22366 6826 0,'53'53'15,"18"0"1,-18 18 0,-18-36-16,35 71 15,-52-36 1,-36 19-16,-17-54 16,-18 53-16</inkml:trace>
  <inkml:trace contextRef="#ctx0" brushRef="#br3" timeOffset="435177.0201">18715 8026 0,'18'0'78,"-1"0"-62,1 0-16,-1-18 0,36 18 16,-35 0-16,0 0 15,-1 0-15</inkml:trace>
  <inkml:trace contextRef="#ctx0" brushRef="#br3" timeOffset="435675.5236">19209 7990 0,'17'0'15,"1"0"1,0 0-16,17 0 15,0-17-15,1 17 16,16 0 0,-16 0-16,-19 0 15</inkml:trace>
  <inkml:trace contextRef="#ctx0" brushRef="#br3" timeOffset="437148.1263">19491 8220 0,'0'17'31,"0"19"-15,18-19-1,-18 1-15,17 0 0,1 17 16,-18-18-16,18 36 16,-18-35-16,17 0 15,-17-1-15,18 1 16,-18 0-1,17-18 1</inkml:trace>
  <inkml:trace contextRef="#ctx0" brushRef="#br3" timeOffset="437597.701">19368 8467 0,'-18'-18'0,"18"0"16,0 1 0,18-1-1,-1 0 1,-17 1-16,18-1 0,-1 1 0,1-1 16,0-17-1,-18 17-15,17 0 16,-17 1-16,18-1 15,0 18 1,-1 18 0,19-1-1,-1-17-15,18 18 16,-36-18-16,54 0 16,-53 0-16,-1 0 15,1 0-15</inkml:trace>
  <inkml:trace contextRef="#ctx0" brushRef="#br3" timeOffset="438916.1882">18680 8326 0,'-18'17'31,"18"1"-31,-18 17 16,1-17-16,-1 35 15,-17-18-15,17 0 16,0 18-1,18-18-15,-17-17 0,17 17 16</inkml:trace>
  <inkml:trace contextRef="#ctx0" brushRef="#br3" timeOffset="439255.2535">18433 8396 0,'0'0'0,"17"-18"15,1 18 1,0-17-16,17-1 15,-18 1-15,19-1 0,17-17 16,0 17 0,-18 0-16,-17 1 0,-1 17 0,1-18 15,-1 18 1,-17 18-16,0 17 16,0 0-1,0-17-15,18 0 16,-18 17-16,0-18 0,35 19 15,-35-19-15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04.8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8079 9454 0,'0'-17'32,"-18"17"-17,18-18 17,0 36 14,0 17-30,0 0-16,0 1 0,18 87 16,-18 54-1,0-72-15,0 1 0,0-18 16,0 106 0,0-123-16,0 52 15,0-70-15,0-17 0,0-1 16,0-17-16,0-1 15,0-34 1</inkml:trace>
  <inkml:trace contextRef="#ctx0" brushRef="#br0" timeOffset="450.892">7761 9754 0,'0'-17'47,"35"-19"-31,18 1-16,-35 0 16,35 0-1,-35-1-15,34-17 16,-34 36-16,0-19 15,-1 19-15,1-1 16,0 18 0,-1 35-16,1-17 15,0 0-15,-1-1 0,1 1 16,17 35 0,-17-35-16,35 17 15,-36-18-15</inkml:trace>
  <inkml:trace contextRef="#ctx0" brushRef="#br0" timeOffset="1941.4569">10636 9384 0,'0'18'16,"0"17"-1,0 0-15,0 53 16,18-17-16,-18 17 0,0 18 15,0 106-15,-18-107 16,1 107 0,17-124-16,0-17 0,0 35 15,0-53-15,17-1 16,-17-34-16,18-18 16,-18-18-16</inkml:trace>
  <inkml:trace contextRef="#ctx0" brushRef="#br0" timeOffset="2381.044">10336 9596 0,'0'17'15,"18"-17"-15,17-17 31,-17-1-31,53-17 16,-36-1-16,0 1 16,36-35-16,-36 34 15,0-17-15,18 0 16,-35 36-16,-1-1 0,-17 36 31,18 17-31,-18 0 16,18 18-16,-1-17 0,19 52 15,16-35 1,-34-18-16,17-17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50.9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22613 3775 0,'18'0'141,"-36"0"-125,36 0 374,-36 0-343,0-18 0</inkml:trace>
  <inkml:trace contextRef="#ctx0" brushRef="#br0" timeOffset="1958.7714">22490 3739 0,'0'-17'547,"0"-1"-344,0 1-188,0 34 79,0 1-78,0 17-1,0 18 1,0-18-16,-18-17 0,18 17 16,0 18-1,0-18-15,0 18 16,0-17-16,0-1 0,0-17 15,0 17-15,0 18 16,-18-18-16,18 0 0,0 1 16,0-19-16,-17 36 15,17-18-15,0-17 16,0 17-16,0-17 0,0 17 16,0-17-1,0 17-15,0-17 16,0-1-16,0 19 15,0-19-15,0 1 16,0 0-16,0 17 16,17 0-1,-17-17-15,0-1 16,0 1 0,0 0-16,0-1 15,0 1-15,0 17 16,18-17-16,-18 0 15,0-1-15,18-17 16</inkml:trace>
  <inkml:trace contextRef="#ctx0" brushRef="#br0" timeOffset="4267.0145">22190 4092 0,'17'0'0,"-17"-17"47,0-1-32,-17 0 1,17 1-16,0-36 16,0 17-16,-18 1 15,0-71-15,1 53 16,-36-70-16,35 52 16,-52-34-1,34 69-15,-16-52 16,16 70-16,19-34 15,-1 34-15,18-17 0,0 17 16,0-17-16,0 17 16,0 0-1,0 1-15,18-1 16,17 1 0,0 17-16,53-36 15,-17 19-15,105-19 16,-70 19-16,35-1 15,0 0-15,0 1 0,195-36 16,-178 35 0,1 1-16,17-19 0,124-17 15,-176 36 1,-1-19-16,-17 19 0,-35-1 0,17-17 16,-70 35-1,-18-18-15,-18 18 16</inkml:trace>
  <inkml:trace contextRef="#ctx0" brushRef="#br0" timeOffset="4911.8521">21960 3969 0,'18'0'16,"0"0"0,-18-18-16,17 36 15,-17-1 1,36 1-1,-36 17-15,17-17 0,19 17 16,-36-17-16,17 0 16,1-18-16,-1 17 15,1-17-15,17-17 16,1-1-16,-19-17 0,54-36 16,-36 36-16,0-1 15,-17 19-15,17-18 16,-17 35-16,0 0 15</inkml:trace>
  <inkml:trace contextRef="#ctx0" brushRef="#br0" timeOffset="9277.4213">24959 1711 0,'-18'-18'15,"18"1"1,18 17-1,35 0 1,18 0 0,-36 0-16,0 0 0,18 0 15,18 17-15,-54 1 16,1 17-16,-18-17 16,0 17-16,0 0 15,-18-17-15,-17 53 0,0-1 16,17-35-16,0 18 15,18-35-15,0 17 16,0-17 0,18 0-16,17-1 15,-17 1-15,0-18 0,-1 0 16,18 0-16,-17 0 16,-36-18 15</inkml:trace>
  <inkml:trace contextRef="#ctx0" brushRef="#br0" timeOffset="9455.0825">24888 1993 0,'36'0'16,"-1"-17"-1,71-1-15,-53 0 16,0 1-16,53-1 16,-71 18-16,0 0 15</inkml:trace>
  <inkml:trace contextRef="#ctx0" brushRef="#br0" timeOffset="10640.2932">26423 1887 0,'18'0'31,"17"0"-15,36-17-16,-54 17 15,18 0-15,-17-18 0,35 18 16,-35 0-16,-1 0 16,1 0-1</inkml:trace>
  <inkml:trace contextRef="#ctx0" brushRef="#br0" timeOffset="10807.2596">26494 2011 0,'35'17'0,"-17"-17"15,34 18 1,-16-18-16,17-18 0,-18 18 0,0 0 15,0 0-15,-17-17 0,0 17 16</inkml:trace>
  <inkml:trace contextRef="#ctx0" brushRef="#br0" timeOffset="11629.7141">27270 1782 0,'0'17'31,"0"36"-15,0-18-16,0 18 16,0-17-16,0 34 15,17-35-15,-17-17 0,36 35 16,-19-35-1,1-18-15,0 0 0,17 0 16,-18-18 0,1 0-16,0 1 15,-1 17 17,1 17-32,17 1 15,-17 0-15,0-18 16,17 17-16,18-17 15,-36 0-15,1-17 16,0 17-16,-1-18 0,-17 0 0,18-17 16,-36 0-1,1-1-15,-1 1 16,0 0 0,1 35-16,-1 0 0,18-18 15</inkml:trace>
  <inkml:trace contextRef="#ctx0" brushRef="#br0" timeOffset="12569.6755">28222 1482 0,'18'0'31,"17"0"-15,0 0-16,18 0 15,-35-18-15,0 18 16,-1 0-16,1 0 0</inkml:trace>
  <inkml:trace contextRef="#ctx0" brushRef="#br0" timeOffset="12714.0031">28328 1588 0,'18'70'16,"-1"-52"-16,1 35 16,-18-36-16,18 1 0,-18 17 15</inkml:trace>
  <inkml:trace contextRef="#ctx0" brushRef="#br0" timeOffset="13224.3544">28681 1870 0,'17'0'47,"19"35"-31,-19-35-16,1 18 15,0-1-15,35 19 16,-18-19-16,-17 1 16,-1-1-16,36 1 15,-53 0-15,18-18 0,-18 17 16</inkml:trace>
  <inkml:trace contextRef="#ctx0" brushRef="#br0" timeOffset="13408.2368">28893 1870 0,'-53'53'16,"35"-18"-16,-53 35 16,54-34-1,-19-1-15,19 0 16,17-17-16,-18 0 0,18-1 0</inkml:trace>
  <inkml:trace contextRef="#ctx0" brushRef="#br0" timeOffset="15683.7238">29651 1905 0,'18'0'63,"-1"0"-48,19 0-15,-19 0 0,54-18 16,-54 18-16,19 0 15,-19 0 1</inkml:trace>
  <inkml:trace contextRef="#ctx0" brushRef="#br0" timeOffset="15863.33">29757 1782 0,'0'17'0,"0"18"16,0-17-16,0 70 16,0-52-16,0 16 0,17 19 15,1-53 1,0 17-16,-1-35 16</inkml:trace>
  <inkml:trace contextRef="#ctx0" brushRef="#br0" timeOffset="16283.6417">30092 1588 0,'18'70'0,"17"1"15,-35-18 1,0-18-16,18 71 16,-18-36-16,0-35 15,0-17-15,0 0 16,17-18-16,-17-18 16,18-17-16,17 0 15,-17 17-15,17 0 0,-17 18 16,17 0-16,35 18 15,-34 0-15,-1-1 16,-17 1-16,-1-1 0,-17 19 16,18-19-16,-36 1 15,-17 0-15,0-18 0,-1 17 16,1-17-16,-71-17 16,53-1-16,18 0 15,-18 1-15,36 17 16,17-18-16</inkml:trace>
  <inkml:trace contextRef="#ctx0" brushRef="#br0" timeOffset="21111.3489">25506 1217 0,'17'0'0,"1"0"31,0 0-15,-1 0-16,1 0 0,17 0 16,-17 0-16,0-18 15,-1 18-15</inkml:trace>
  <inkml:trace contextRef="#ctx0" brushRef="#br0" timeOffset="21344.1512">25559 1217 0,'17'0'15,"-17"18"1,0-1-16,18 19 0,-18-19 16,0 54-16,0-54 15,0 19-15,18 17 16,-18-18-16,17-35 0,1 35 15,17-35 1,-17 0-16,0 0 16,-1 0-16,1-17 0,17-1 15</inkml:trace>
  <inkml:trace contextRef="#ctx0" brushRef="#br0" timeOffset="21587.7909">25912 1305 0,'0'18'0,"0"0"16,0-1-16,0 18 15,17 1-15,-17-19 0,0 19 16,18-19 0,-18 1-16,17-18 15</inkml:trace>
  <inkml:trace contextRef="#ctx0" brushRef="#br0" timeOffset="21951.0224">26017 1182 0,'36'0'16,"-19"-18"-16,1 18 15,0 0-15,-1 0 16,1 18-16,-18-1 15,17-17-15,-17 36 16,18-19-16,-18 1 0,0 35 16,18 0-1,-18-36-15,0 19 16,17-19-16,1 36 16,0-35-16,-18 0 15,-18-18 16,0 0-15,1 0-16,-1 0 16,0 0-16</inkml:trace>
  <inkml:trace contextRef="#ctx0" brushRef="#br0" timeOffset="24074.2856">27623 1393 0,'17'0'15,"18"0"1,-17 0-16,0-17 0,17 17 15,-17-18 1,-1 18-16,1-17 16</inkml:trace>
  <inkml:trace contextRef="#ctx0" brushRef="#br0" timeOffset="24309.7801">27675 1376 0,'0'53'16,"0"-36"-1,-17 36-15,17-35 16,0 17-16,0-17 0,0 17 16,0-17-16,35 17 15,-17-35-15,35 18 16,-36-18-16,19 0 15,-19 0 1,-17-18-16</inkml:trace>
  <inkml:trace contextRef="#ctx0" brushRef="#br0" timeOffset="24514.051">27869 1535 0,'0'17'15,"0"19"-15,0-1 16,18 0-16,-18-17 16,18-1-16,-1-17 15,1 0-15</inkml:trace>
  <inkml:trace contextRef="#ctx0" brushRef="#br0" timeOffset="24886.9886">27975 1341 0,'18'0'0,"0"0"15,-1 0-15,18 0 16,-17 0-16,0-18 16,-1 18-1,-17 18-15,0-1 16,0 18-16,0-17 16,0 17-16,0 1 0,0-1 15,18 36 1,-18-36-16,0-18 0,0 19 15,18-19-15,-18 1 0,0 17 16,-18-17 15,0-36-15,1 18-16,-1 0 16,0 0-16,1 0 0,-1 0 15</inkml:trace>
  <inkml:trace contextRef="#ctx0" brushRef="#br0" timeOffset="25526.8389">30551 1288 0,'52'-18'16,"19"0"-1,-53 18 1,-1-17-16</inkml:trace>
  <inkml:trace contextRef="#ctx0" brushRef="#br0" timeOffset="25754.0434">30586 1305 0,'17'36'16,"-17"-1"-16,0 18 15,0-18 1,0-17-16,0 17 0,18-17 16,0 17-16,-1-17 15,1-18-15,0 0 16,17-18 0,-17 18-16,-18-18 0,17 18 15</inkml:trace>
  <inkml:trace contextRef="#ctx0" brushRef="#br0" timeOffset="25960.8148">30886 1376 0,'0'35'15,"17"0"-15,-17 1 16,18-19-16,-18 1 16,18 0-16,-1-1 15</inkml:trace>
  <inkml:trace contextRef="#ctx0" brushRef="#br0" timeOffset="26340.1787">30992 1252 0,'35'0'16,"0"0"-1,18-17 1,-18 17-1,-17 0-15,0 17 16,-1 19-16,-17-19 16,0 19-16,0 16 15,18-34-15,-18 17 0,17 18 16,-17-17 0,18-19-16,-18 19 0,18-19 15,-1 18-15,-17-17 16,-17-18-1,-19 0 1,19 0-16,-1 0 16,1 0-16,-1 0 15,0 0-15</inkml:trace>
  <inkml:trace contextRef="#ctx0" brushRef="#br0" timeOffset="33334.0977">25735 2028 0,'-17'18'47,"17"0"-31,-18-1-16,18 1 15,0 17-15,0-17 0,0 35 16,0-35-1,0-1-15,0 36 16,0-35-16,0-1 0,0 1 16,18-18-16,-18 18 15</inkml:trace>
  <inkml:trace contextRef="#ctx0" brushRef="#br0" timeOffset="35368.9453">28011 2134 0,'0'-17'15,"0"34"1,17-17-1,-17 18 1,0 0-16,18-1 0,-18 36 16,0-18-1,0-17-15,0 17 0,0-17 16,0 17-16</inkml:trace>
  <inkml:trace contextRef="#ctx0" brushRef="#br0" timeOffset="39201.5308">30833 2099 0,'17'0'15,"-17"18"64,0-1-64,0 19-15,0-19 16,0 1-16,0 35 15,0-36-15,0 1 0,0 17 16,0-17 0</inkml:trace>
  <inkml:trace contextRef="#ctx0" brushRef="#br0" timeOffset="44534.1605">22772 4163 0,'0'-18'94,"17"-17"-78,-17 17-16,18 1 15,-18-19-15,18 1 16,-1 0-16,1-1 0,0 19 16,-1-36-16,-17 35 15,0 1-15,0-1 0,18 18 16,-18-18 0,0 1-16,18-1 15,-18 0-15,0 1 16,17-1-1,-17 1 1,18 17 31,17-18-31,0 0-16,1 1 15,87-1 1,-52 0-16,87 1 15,-69 17-15,16 17 0,1 1 16,18-18-16,105 18 16,-88-18-16,-17 0 0,-1 0 15,1-18-15,87-17 16,-105-1-16,-18 19 16,1-1-16,-37 1 0,1-1 15,-53 0-15,-17 36 16</inkml:trace>
  <inkml:trace contextRef="#ctx0" brushRef="#br0" timeOffset="45196.6029">22666 4004 0,'-18'0'16,"18"-18"-1,0 1 16,0 34 1,0 19-17,18-1-15,-18 0 16,18-17-16,-1 0 0,1 17 16,17-35-16,0 17 15,1-17-15,17 0 16,-36-17-1,19 17-15,34-35 16,-52 17-16,17-17 16</inkml:trace>
  <inkml:trace contextRef="#ctx0" brushRef="#br0" timeOffset="47131.5783">25964 3334 0,'0'-18'16,"-35"18"-1,0 0 1,17 0-16,-35 18 16,36-1-16,-1 1 0,-35 53 15,36-36-15,17-17 16,0 52-16,0-35 15,0-17-15,17 0 0,-17-1 16,53 1 0,-35 0-16,-1-18 0,1-18 15,17 18-15,1-35 16,-19-1-16,-17 19 0,18-19 16,-18 19-16,0-36 15,0 18-15,0 17 16,0 0-16,0 1 0,0 34 31,17-17-31,-17 36 0,18 17 16,-18-36-16,35 36 15,1-53 1,-19 18-16,19-1 16,-19-17-16,1 0 0,-18-17 15</inkml:trace>
  <inkml:trace contextRef="#ctx0" brushRef="#br0" timeOffset="47526.4118">26211 2840 0,'18'0'47,"0"0"-47,-1 0 0,36 0 15,-17-18-15,-19 18 16,1 0-16,-1 0 16,1 0-16,-36 0 15,-17 18 1</inkml:trace>
  <inkml:trace contextRef="#ctx0" brushRef="#br0" timeOffset="47827.0158">26211 2840 0,'0'18'32,"0"-1"-32,0 1 15,0 17-15,0-17 16,0 35 0,0 0-16,0-36 15,0 18-15,0-17 0,18 0 16,0-1-16,-1 1 15,1-18-15,0 0 0,17 0 16,-17 0 0,-1 0-16,1 0 0</inkml:trace>
  <inkml:trace contextRef="#ctx0" brushRef="#br0" timeOffset="48099.2138">26494 2963 0,'17'0'15,"-17"18"1,0 0-16,0-1 0,0 19 15,0-19 1,0 1-16,18-1 0,-18 1 16,18-18 15</inkml:trace>
  <inkml:trace contextRef="#ctx0" brushRef="#br0" timeOffset="48473.4658">26670 2840 0,'18'0'16,"-1"0"-1,1 0 1,0 0-16,-1 0 15,18 18 1,-17-18-16,0 17 16,-18 1-1,0 17-15,0 18 16,0-18-16,0 36 16,0-18-16,0-36 0,0 19 15,0-1-15,17-17 16,-17-1-1,-17-17-15,-1-17 16,0-1 0,1 18-16,-1-18 0,18 1 15,-17 17-15,-1 0 16</inkml:trace>
  <inkml:trace contextRef="#ctx0" brushRef="#br0" timeOffset="49055.9223">26476 3598 0,'18'0'15,"-18"-17"-15,0 34 32,0 1-32,17 0 15,-17 17-15,0 0 16,0-17-16,0-1 16,0 1-1,0 17-15,0-17 16,-17-18-1</inkml:trace>
  <inkml:trace contextRef="#ctx0" brushRef="#br0" timeOffset="49829.751">27270 3316 0,'17'0'31,"19"0"-16,34 0 1,-35-18-16,-17 18 0,17 0 16,-17 0-16</inkml:trace>
  <inkml:trace contextRef="#ctx0" brushRef="#br0" timeOffset="49983.6686">27217 3475 0,'35'0'16,"0"0"-16,36 0 15,-18 0-15,-36 0 16,1 0-16</inkml:trace>
  <inkml:trace contextRef="#ctx0" brushRef="#br0" timeOffset="50767.37">28593 3210 0,'17'0'15,"-17"-17"-15,-35 17 16,17 0-16,1 0 16,-54 0-16,18 17 15,0 19-15,-52 34 16,52-35-16,17 1 0,-17 52 16,36-70-1,17 17-15,0 0 0,88 36 16,-53-71-1,1 17-15,52-17 16,-53-17-16,-17 17 0,-1-18 16,1 18-16,-36-35 15,1 17-15,-1 0 16,0 1-16,-17-1 0,0 18 16,0-17-16,17 17 15,0-18 1</inkml:trace>
  <inkml:trace contextRef="#ctx0" brushRef="#br0" timeOffset="51102.42">29034 2893 0,'-18'0'32,"-17"53"-17,17 53 1,0-54-16,1 90 15,17-72-15,0-17 0,17 18 16,19 17-16,-19-35 16,1-36-16,17 19 0,-17-19 15,35-17-15,-36 0 16</inkml:trace>
  <inkml:trace contextRef="#ctx0" brushRef="#br0" timeOffset="51502.1158">29245 3193 0,'0'-18'15,"18"18"1,35-18-16,-18 18 16,18 0-16,35 18 15,-35-18-15,18 35 16,-54-17-16,1 17 16,-36-17-16,-35 52 15,36-34-15,-54 34 16,54-34-16,-1-1 15,18-18-15,0 36 16,18-35-16,17 17 16,0-17-16,0-18 15,-17 0-15,17 0 0,1 0 16,-36-18 0,-36 1-16</inkml:trace>
  <inkml:trace contextRef="#ctx0" brushRef="#br0" timeOffset="51652.6669">29369 3475 0,'53'-18'16,"-18"18"0,18 0-16,-18-17 15,0 17-15,1-18 16,-19 0-16</inkml:trace>
  <inkml:trace contextRef="#ctx0" brushRef="#br0" timeOffset="51909.3723">29774 2805 0,'18'0'16,"35"-18"-16,-35 18 16,52-18-16,-35 18 15,-17 0-15,0 0 16,-36 0-16</inkml:trace>
  <inkml:trace contextRef="#ctx0" brushRef="#br0" timeOffset="52114.7637">29880 2822 0,'0'0'0,"0"18"15,0 17 1,0 18-16,0-18 15,0-17-15,18 35 16,-18-35-16,35 17 16,0-35-16,-17 17 0,17-17 15,1 18 1,-19-36-16</inkml:trace>
  <inkml:trace contextRef="#ctx0" brushRef="#br0" timeOffset="52398.213">30198 2893 0,'17'0'16,"-17"17"-1,0 36-15,0-17 16,0-19-16,18 36 16,0-35-1,-18-1-15,0 1 0</inkml:trace>
  <inkml:trace contextRef="#ctx0" brushRef="#br0" timeOffset="52815.7066">30374 2769 0,'35'0'15,"-17"0"1,0-17-16,17 17 16,-17 17-1,-18 1 1,0 17-1,0-17-15,0 0 0,17 34 16,-17-16-16,0-1 16,18-17-16,-18 17 0,0 18 15,18-36 1,-18 1-16,0 17 0,-18-35 16,0 18-1,1-18-15,-1-18 16,0 18-1,1-17-15,-1 17 16,0-18-16,1 18 16</inkml:trace>
  <inkml:trace contextRef="#ctx0" brushRef="#br0" timeOffset="53339.2262">30163 3528 0,'0'17'15,"0"19"1,0-19-16,0 19 0,0-1 15,17-17-15,-17 34 16,18-34-16,-1 17 16,1-17-16</inkml:trace>
  <inkml:trace contextRef="#ctx0" brushRef="#br0" timeOffset="53800.9198">30709 2805 0,'18'0'16,"0"0"-1,-1 17-15,19 1 16,-1 52-16,0-34 16,18 70-16,-35-54 15,17 1-15,-17 0 0,-1 88 16,-17-88-16,0 88 16,-17-88-1,-1 0-15,-35 53 16,35-71-16,1 1 0,-19-1 15,-16 0-15</inkml:trace>
  <inkml:trace contextRef="#ctx0" brushRef="#br1" timeOffset="79591.5749">27129 5098 0,'0'-18'16,"0"0"0,-18 18-1,0-17-15,1-1 16,-19 0-16,19 18 16,-1 0-16,-17 0 0,-36 18 15,36 17-15,-53 36 16,53-18-1,17 0-15,-17 53 16,17-1-16,18-52 16,35 53-1,-17-71-15,0-17 0,34 35 16,-16-53-16,-1 0 0,53-18 16,-70 1-1,17-19-15,0-34 16,-17 35-16,0-1 0,-18-52 15,0 35 1,0 18-16,17-18 0,-17-18 16,0 36-16,-17 18 15,17-36-15,0 35 16,0 36 0,0 17-16,0 0 15,17 0-15,-17 18 16,53 89-1,-35-107-15,17 35 16,0-52-16,-17 17 16,0-35-16,17 18 0,-17-18 15</inkml:trace>
  <inkml:trace contextRef="#ctx0" brushRef="#br1" timeOffset="80037.2879">27340 4480 0,'18'-17'16,"17"17"-1,-17-18-15,17 18 0,0 0 16,-17-18-16,17 18 0,1-17 16,-1-1-16,0 0 15,-17 18-15,-1 0 16,-34 0-1</inkml:trace>
  <inkml:trace contextRef="#ctx0" brushRef="#br1" timeOffset="80349.5414">27358 4463 0,'0'17'16,"18"1"-1,-18 0-15,0-1 16,0 18-16,0 1 16,0-1-16,0 0 15,0-17-15,17 17 0,1 1 16,-18-1-16,17-18 15,19 1-15,-1 0 16,-17-18-16,17 0 16,0 0-16,-17 0 0,0 0 15</inkml:trace>
  <inkml:trace contextRef="#ctx0" brushRef="#br1" timeOffset="86271.2144">27799 4745 0,'18'0'16,"-18"18"0,17-18-1,1 0 1,-1-18-16,1 18 15,-18-18-15,18 1 0,-1-1 16,1-35 0,0 18-16,-1-18 15,-17 35-15,0-17 0,0-18 16,0 35-16,0 1 16,-17-1-16,-1 0 15,18 1-15,-18 17 0,1 0 16,-1 17-16,18 1 15,-35 53-15,17-54 0,18 19 16,-17 34 0,17-52-16,0 17 0,17-17 15,18 17-15,-17-17 16,17 17-16,-17-35 16,0 18-16,17-18 15,-17 0 1</inkml:trace>
  <inkml:trace contextRef="#ctx0" brushRef="#br1" timeOffset="86698.7361">28116 4374 0,'18'-17'16,"0"17"0,-1 0-1,19-18-15,-19 18 16,19 18-1,-19-1-15,-17 1 16,18 35 0,-18-18-16,0 1 15,0-1-15,-18 0 0,18 18 16,18-18-16,-18 1 16,0-19-16,-18-17 31,1 0-16,-1-17 1,-17-1-16,17 0 16,0 18-16</inkml:trace>
  <inkml:trace contextRef="#ctx0" brushRef="#br1" timeOffset="87503.2922">27711 5521 0,'0'18'32,"0"17"-17,-18-17-15,18 34 16,0-34-16,0 17 15,18 1 1,-1-19-16,1 1 0,0 17 16,-1-35-1,1 0-15,0 0 16,-1 0-16,-17-17 0,0-1 16,0 0-1</inkml:trace>
  <inkml:trace contextRef="#ctx0" brushRef="#br1" timeOffset="87650.3842">27693 5380 0,'18'-18'16,"-1"1"-1,-17-1-15,18 0 16</inkml:trace>
  <inkml:trace contextRef="#ctx0" brushRef="#br1" timeOffset="88613.2716">28822 4639 0,'18'0'32,"17"0"-17,0 0-15,0 0 0,18 0 16,36 0-16,-37 0 15,-16 0-15,-1 0 16,0 18-16,-17-18 0,17 0 16,-17 0-16,-18 17 15,-18-17-15,1-17 16,-1 17-16</inkml:trace>
  <inkml:trace contextRef="#ctx0" brushRef="#br1" timeOffset="88985.2611">28998 4480 0,'-35'18'16,"17"-18"-16,1 0 15,-1 18-15,-17-1 16,17 1-16,-17-18 0,0 17 16,17 1-16,0 0 15,36-1 1,17 36-1,-17-35 1,17 17-16,36 18 0,-18-35 16,-18-1-16,53 19 15,-53-19-15,-17-17 0,-18 18 16</inkml:trace>
  <inkml:trace contextRef="#ctx0" brushRef="#br1" timeOffset="89981.1359">29933 4357 0,'0'-18'16,"0"36"15,0-1-31,18 19 0,-18-1 16,0 36-1,17 52-15,1-52 16,0-54 0,-18 1-16,17 17 15,-17-17-15,0-1 16</inkml:trace>
  <inkml:trace contextRef="#ctx0" brushRef="#br1" timeOffset="90747.7419">30374 4710 0,'0'-18'15,"0"0"-15,-17 18 0,17-17 16,-18-1 0,0 18-16,1 0 15,-1 0 1,0 18-16,1-1 0,-1 1 16,0 35-1,18-35-15,0 17 0,0 0 16,18-17-16,0 35 15,17-53-15,-17 17 0,17-17 16,-17 0-16,-1 0 0,1-35 16,-1 17-16,-17-17 15,18 0 1,-18 0-16,0-1 16,-18 19-16,18-1 0,0 0 15,-17 1-15,17 34 31,17 19-15,-17-19-16,0 19 16,18 16-16,0-34 15,-1 0-15,1-1 0,0 1 16,-1 0-16,-17-1 16,18-17-16</inkml:trace>
  <inkml:trace contextRef="#ctx0" brushRef="#br1" timeOffset="91181.6828">30621 4674 0,'0'18'15,"-18"17"1,18 1-16,18-1 15,-18 0 1,18-17-16,17 17 16,-17-35-16,-1 0 0,19 0 15,-19-18-15,1 1 16,0 17-16,-18-18 0,0 0 16,0 1-16,0-18 15,0 17-15,0 36 31,17 52-15,-17-35-16,35 54 16,-17-54-16,0 35 15,-1-34-15,-17-1 16,0 35-16,-17-52 16,-1 0-16,-17-1 0,-18 1 15,18-18-15,-1 0 16,19-18-1,-1 1-15,-17-19 16,35 19-16</inkml:trace>
  <inkml:trace contextRef="#ctx0" brushRef="#br1" timeOffset="91766.0532">30939 4780 0,'17'0'47,"1"0"-32,0-17 1,-1-1 0,-17 0-1,0 1-15,-17-1 16,-1 18-16,0 0 16,1 18-1,-1-18-15,0 17 16,18 1-16,0 17 15,0-17-15,0-1 0,18 19 16,0-36-16,17 35 16,0-17-16,0-1 15,1-17-15,-19 0 16,19 0-16,-19 0 16,1 0-16,-18-17 0,18-19 15,-1 19-15,1-19 16,-18 1-1,17 18-15,-17-1 0,0 0 16,18 18 0,0 0-16,-1 0 15,19 0 1,-19 0-16,19-17 16,-19 17-1</inkml:trace>
  <inkml:trace contextRef="#ctx0" brushRef="#br1" timeOffset="93017.8342">28346 5750 0,'17'0'31,"36"0"0,-35 0-31,0 0 0,17 0 16,35 18-16,-17 0 16,-17-18-16,16 0 0,-16 17 15,52-17 1,-70 0-16,17 0 0,-17 0 16,-1 0-16,-17-17 15</inkml:trace>
  <inkml:trace contextRef="#ctx0" brushRef="#br1" timeOffset="93428.0004">28575 5644 0,'-18'0'31,"18"-17"-15,-17 17-1,-19 17 1,19-17-16,-1 18 0,1-18 15,-19 18-15,1-1 16,17-17-16,-17 18 16,17-18-16,1 18 0,-1-18 15,18 17 1,18 1-16,-1 0 16,19 17-16,-19-18 15,19 19 1,-1-19-16,0 1 15,-17 0-15,-1-1 0</inkml:trace>
  <inkml:trace contextRef="#ctx0" brushRef="#br1" timeOffset="95080.8447">29333 5715 0,'0'18'31,"18"52"-31,-18-52 16,0 52-1,0-34-15,0-1 16,0-17-16,0-36 31,18-53-15,-18 54-1,0-19-15,17 19 0,19-18 16,-19 17-16,19 18 16,-19 0-16,19 0 15,-19 18-15,-17-1 0,18 18 16,-18-17-16,0 17 0,0 18 15,0-17 1,0-19-16,0 19 16,0-19-16</inkml:trace>
  <inkml:trace contextRef="#ctx0" brushRef="#br1" timeOffset="95381.6275">29686 5891 0,'-17'36'0,"17"-19"16,0 19-16,35-1 16,-17-35-16,17 18 15,-18-18-15,36-18 16,-35 0-16,0 18 15,-18-17-15,0-1 0,0-17 16,0 17-16,-18 0 16,0 18-16,1-17 0,-1 17 15,0 0-15,-17 0 16,53 0 0,-1 0-1</inkml:trace>
  <inkml:trace contextRef="#ctx0" brushRef="#br1" timeOffset="95758.5186">30039 5874 0,'-18'0'0,"-17"35"16,17 0-16,18 18 15,0-17 1,0-19-16,18 1 0,17-1 15,1-17-15,-19 0 16,36-17-16,-35-1 16,0-17-16,-18 17 0,17-35 15,-34 18-15,-1-36 16,18 36 0,-18 0-16,-17-36 15,35 36-15,-18 17 0,1-17 16,17 18-16,-18 17 15,18 17-15,0 1 16,0-1-16,18 19 0,-18-1 16,17 36-1,-17-36-15,18 18 0,-18-18 16,18-17-16,17 35 16,-17-36-16,-1 19 0</inkml:trace>
  <inkml:trace contextRef="#ctx0" brushRef="#br1" timeOffset="96082.1643">30268 5997 0,'36'-17'15,"-19"17"-15,1-18 0,17 0 16,-35 1-16,18-1 15,-18 0-15,0 1 16,-18-1-16,1 0 16,-19 1-16,19 17 0,-1 0 15,0 17-15,1 1 16,17 17-16,0 1 16,17-19-16,36 54 15,-35-53-15,17-1 16,-17 1-16,17-1 0,36-17 15,-54 0-15,1 0 16,17-17-16,-35-1 16</inkml:trace>
  <inkml:trace contextRef="#ctx0" brushRef="#br1" timeOffset="96704.4236">31133 5927 0,'0'17'16,"0"1"-16,0 0 15,17 17 1,-17-17-16,18-1 15,0 1-15,-1-1 16,-17-34 0</inkml:trace>
  <inkml:trace contextRef="#ctx0" brushRef="#br1" timeOffset="96830.4321">31186 5627 0</inkml:trace>
  <inkml:trace contextRef="#ctx0" brushRef="#br1" timeOffset="97088.7616">31291 6050 0,'18'-17'15,"0"-1"-15,-1-17 16,1 17-16,-18 0 0,18 18 16,-1 0-16,19 0 15,-19 0 1,-17 18-16,35 17 15,-35-17-15,0 0 16,0-1-16,18 1 0,-18-1 0</inkml:trace>
  <inkml:trace contextRef="#ctx0" brushRef="#br1" timeOffset="97682.5823">32120 5574 0,'-17'70'16,"17"-34"-16,0 52 16,0-35-16,0-18 0,17 53 15,-17-17 1,18-36-16,17 0 15,-17-17-15,0-18 16,-1 0-16</inkml:trace>
  <inkml:trace contextRef="#ctx0" brushRef="#br1" timeOffset="98397.1069">32367 5944 0,'-17'0'15,"-1"18"1,-17 17 0,35-17-16,0 17 15,0 18 1,17-53-16,1 18 0,17-1 16,-17-17-16,17-17 15,-35-1-15,18-17 16,-18 17-16,0 1 15,0-1-15,-18-17 16,1 17-16,-1 0 16,18 36-1,18 17-15,-1 18 16,1-35 0,0 17-16,-1-17 0,1-1 0,17 1 15,-17-18 1,-1 0-16,1 0 15,0-18 1,-18 1-16,0-1 16,0 0-16,0 1 0,-18-1 15,18 1 1,0 34 0,0 1-16,18-1 15,-1 19 1,1-36-16,0 17 0,17-17 15,-17 0-15,-18-17 16,17 17-16,-17-36 16,-17 19-16,17-1 15,-18 18 1,18 18 0,0 17-16,18 0 15,-18 1-15,17 17 0,-17-1 16,35 37-16,-35-54 15,18 35 1,-18-34-16,0-19 0,0 1 16,-18 0-16,1-18 15,-36-18-15,35 0 16,-17 1-16,17-1 0,1-17 16,-1 17-16,0-17 15,1 0-15,17 17 16</inkml:trace>
  <inkml:trace contextRef="#ctx0" brushRef="#br1" timeOffset="98805.5235">32791 6191 0,'17'-17'16,"36"-1"-1,-35 0 1,0 1-16,-1-1 16,-17 0-16,-17 18 0,17-17 15,-36-1-15,1 18 16,17 0-16,1 18 16,17-1-16,-18 19 15,18-19-15,0 1 0,18 17 16,-1-17-1,1 0-15,0-18 16,17 17-16,0-17 16,-17 0-16,17-35 15,-17 35-15,-1-18 0,1 1 16,0-1-16,17-17 16,-35 17-16,18 0 15,-1 18-15,18-17 0,1-1 16,-1 18-1,-17 0-15,17 0 16</inkml:trace>
  <inkml:trace contextRef="#ctx0" brushRef="#br1" timeOffset="98946.582">33408 6244 0,'0'-17'16</inkml:trace>
  <inkml:trace contextRef="#ctx0" brushRef="#br0" timeOffset="125217.5293">32279 1217 0,'0'-18'15,"18"18"1,-1-17 0,1 17-16,17 0 15,-17 0-15,35 17 16,-18-17-16,0 18 0,1 0 15,-1-1-15,-35 1 16,18 35-16,-18-18 16,-18 53-16,0-35 15,-17 53-15,0-53 16,17 0-16,-35 70 16,36-52-16,-1 0 15,18-1-15,-18 71 16,18-70-16,0-18 0,36-18 15,-19 0-15,54 36 16,-36-54-16,0-17 16,1 18-16,-1-18 0,-17 0 0,35-18 15,-53 1 1,17 17-16,-17-18 16,-17 1-16,-1 17 15,0 0 1,-35 0-16,36 17 15,-36 36-15,35-35 16,0 17-16,1 36 16,17-36-16,0 18 0,17 53 15,-17 17 1,18-70-16,-18 18 16,18-1-16,17 71 15,-17-70-15,-1-18 0,-17 0 16,18 17-16,17 18 15,-35-35-15,18 0 0,-18-18 16,0 1-16,0 34 16,-18-34-16,1 34 15,-1-52-15,0-1 16,-17 36-16,17-35 16,1 0-16,-19-1 15,1 1-15,18-18 0,-19 0 16,-17 18-1,18-18-15,-18 0 16,18 17-16,0-17 0,17 0 16,-17 18-16,17-18 15,0 0-15</inkml:trace>
  <inkml:trace contextRef="#ctx0" brushRef="#br0" timeOffset="140621.5431">22560 13300 0,'18'0'46,"-18"17"48,0 1-78,0 0-16,0 17 15,0-17-15,0 34 16,0-16 0,-18-1-16,18 18 0,0-18 15,-17 53-15,17-35 16,0 0-16,0 0 16,-18-18-16,18 18 0,0 36 15,0-54-15,0 0 16,18 0-16,-18 36 15,0-36-15,0-17 0,-18 17 16,18 0-16,0-17 0,0 35 16,0-35-16,0-1 15,0 1-15</inkml:trace>
  <inkml:trace contextRef="#ctx0" brushRef="#br0" timeOffset="142879.0792">22296 13529 0,'0'-18'109,"0"1"-93,0-1 0,0-17-16,0 17 0,0 1 0,17-36 15,-17 35-15,0 0 16,0 1 0,0-1-16,0 0 15,18 1-15,-18-1 31,0 1-15,0-1 15,17 0-15,1 1-16,0-1 16,-1 0-1,1 1-15,17-36 16,1 35-16,-19 1 0,19-19 15,34-34-15,-35 34 16,54-69-16,-37 52 16,54-53-16,-35 53 15,-18 0-15,35-18 0,-17 19 16,105-72 0,-88 71-16,106-88 15,-88 70-15,17 19 0,107-90 16,-124 90-16,-1-19 15,125-70 1,-19 17-16,-87 54 16,70-54-16,-106 89 15,0-18-15,-35 18 0,18 0 16,-89 52 0</inkml:trace>
  <inkml:trace contextRef="#ctx0" brushRef="#br0" timeOffset="143595.2815">22154 13441 0,'18'0'31,"-18"17"-31,18 1 16,-18 0-16,17-1 15,-17 1-15,18 0 0,0 17 16,-1-17-16,-17-1 16,18-17-16,0 18 15,-1-36 1,1 1-16,-1-1 0,-17-17 0,36-18 15,-19 35 1,-17 0-16,18 1 16,0-1-16,-1 18 15,1 0-15</inkml:trace>
  <inkml:trace contextRef="#ctx0" brushRef="#br0" timeOffset="149413.9406">25753 10495 0,'-18'0'16,"53"0"31,18 0-47,-17 0 16,-1 0-16,0 0 15,0 0-15,1 35 0,-1 18 16,-35-17-16,-18 34 15,18-35 1,-17 18-16,-1-17 0,0-1 16,1-17-16,-1 17 0,18-18 15,0 1-15,0 0 16,18-18-16,-1 17 16,19-17-16,-19 0 15,19 0-15,-19 0 16,1 0-16,-18-17 15</inkml:trace>
  <inkml:trace contextRef="#ctx0" brushRef="#br0" timeOffset="149579.4253">25753 10777 0,'53'-17'16,"17"-19"-1,-34 19-15,-1 17 0,35-35 16,-34 35-16,-19 0 16,1 0-16,0 0 0</inkml:trace>
  <inkml:trace contextRef="#ctx0" brushRef="#br0" timeOffset="150108.1762">26211 10072 0,'18'0'16,"0"0"-1,35-18 1,-36 18-16,36 0 16,-35 0-16,17 0 15,-17 0-15,-1 0 16</inkml:trace>
  <inkml:trace contextRef="#ctx0" brushRef="#br0" timeOffset="150369.3014">26264 10072 0,'-17'17'16,"17"1"-16,0 0 0,-18 17 15,18-17 1,0 17-16,0-17 0,18 17 0,-1 0 15,1-17 1,0 17-16,-1-35 0,1 18 16,17-1-16,-17-17 15,-1 0-15,1 0 0,0 0 16,-1-17 0</inkml:trace>
  <inkml:trace contextRef="#ctx0" brushRef="#br0" timeOffset="150720.4212">26599 10160 0,'0'18'0,"0"-1"15,0 1-15,0 35 16,0-36-16,0 1 0,0 17 15,18-17-15,-18 0 16,0-1 0,18-17-1</inkml:trace>
  <inkml:trace contextRef="#ctx0" brushRef="#br0" timeOffset="151186.4658">26705 10037 0,'18'0'15,"0"0"1,-18-18-16,35 18 15,-18 0-15,1 0 16,0 0 0,-1 0-16,1 0 15,-18 18 1,18-18 0,-18 17-16,0 1 0,17-1 15,-17 19 1,0-19-16,0 19 15,0-19-15,0 19 0,0-19 16,18 54-16,-18-36 16,18-17-16,-18 17 0,0-17 15,0 35 1,0-36-16,0 1 16,0-1-16,-18-17 15,0-17 1,1 17-1,-1-18-15,0 18 0,-35 0 16,18 0-16</inkml:trace>
  <inkml:trace contextRef="#ctx0" brushRef="#br0" timeOffset="152532.0735">26405 10901 0,'18'0'31,"0"-18"-15,-1 18-16,1 0 0,17 0 15,-17 18-15,0-1 16,-1 1-16,1 17 16,-18 1-16,0-1 15,-18-17 1,18-1-16,-17 1 15,-1-18-15,0 18 16,18-1 0,0 1-16,18-1 15,0 1 1,-1 0-16,36-1 16,-35-17-1,-1 18-15,-17 0 16</inkml:trace>
  <inkml:trace contextRef="#ctx0" brushRef="#br0" timeOffset="153484.2065">27517 10601 0,'-18'0'15,"36"0"1,17 18 0,-17-18-16,-1 0 15,19 17-15,-19-17 16,1 0-16</inkml:trace>
  <inkml:trace contextRef="#ctx0" brushRef="#br0" timeOffset="153618.4059">27534 10795 0,'36'18'15,"-1"-18"-15,18 0 16,-36-18-16,19 18 0,-19 0 16</inkml:trace>
  <inkml:trace contextRef="#ctx0" brushRef="#br0" timeOffset="154486.8546">28187 10566 0,'-18'17'47,"18"19"-32,-17-1-15,17-17 0,0 17 16,0 18-16,0-36 16,17 1-16,-17 0 0,18-18 15,0 17-15,-1-17 16,1 0-16,0-17 15,-1-1 1,-17 0-16,18 1 16,-18-1-16,17 18 15,-17 18 1,18 17 0,17 0-16,1-17 0,-1 0 15,0-1-15,18-17 16,-35 0-16,35-17 15,-53-1 1,17-17-16,-17-18 0,-17 17 16,-1 1-16,0 18 0,-17-36 15,17 35 1,-17 0-16</inkml:trace>
  <inkml:trace contextRef="#ctx0" brushRef="#br0" timeOffset="154895.9532">28575 10089 0,'35'-17'15,"-17"17"-15,35 0 16,-36-18 0,36 18-16,-35 0 15,0 0-15,-1 0 0</inkml:trace>
  <inkml:trace contextRef="#ctx0" brushRef="#br0" timeOffset="155103.9833">28628 10125 0,'0'35'15,"-18"0"-15,18 1 16,0 16-1,0-34-15,18 0 0,-18-1 16,18-17-16,17 18 16,-18 0-16,19-18 15,-19 0-15,1-18 0,0 18 16</inkml:trace>
  <inkml:trace contextRef="#ctx0" brushRef="#br0" timeOffset="155304.3256">28893 10195 0,'-18'53'15,"18"0"-15,0-18 16,18-17-16,-1 0 15,1-18 1</inkml:trace>
  <inkml:trace contextRef="#ctx0" brushRef="#br0" timeOffset="155736.5718">29016 10072 0,'0'-18'15,"35"18"1,-17-17-16,0 17 15,-1 0-15,18 0 16,-17 0-16,0 0 16,-18 17-16,17 1 15,-17-1-15,-17 36 16,17-17-16,0-19 16,0 54-1,0-36 1,0 0-16,0-17 0,0 0 15,17-18 1,-34 0 0,-1-18-1,0 0-15,1 18 16</inkml:trace>
  <inkml:trace contextRef="#ctx0" brushRef="#br0" timeOffset="156104.3071">28787 10795 0,'35'18'16,"-17"-18"-1,-1 17-15,36 1 16,-18 0-16,-35-1 0,18 18 16,-36 1-1,18-19-15,-17 1 16,-1 0-16,1-1 0,-19 1 15,36 0 1,18-1 0,35-17-1,-36 0-15,19 0 16,-19-17-16</inkml:trace>
  <inkml:trace contextRef="#ctx0" brushRef="#br0" timeOffset="156593.2162">29369 9948 0,'17'-17'16,"36"-1"-1,-17 18-15,-19-18 16,19 18-16,-1 0 0,-18-17 16,-17 34-1</inkml:trace>
  <inkml:trace contextRef="#ctx0" brushRef="#br0" timeOffset="156755.0493">29475 10001 0,'17'53'0,"-17"-18"15,0 1-15,0-19 16,0 1-16,18 35 16,-36-35-16</inkml:trace>
  <inkml:trace contextRef="#ctx0" brushRef="#br0" timeOffset="157506.0164">29651 10724 0,'18'0'31,"35"18"-16,-18 0-15,-18-1 0,19 1 16,17 17 0,-18 1-16,-17-19 0,17 18 15,0-17 1,-53-36 0</inkml:trace>
  <inkml:trace contextRef="#ctx0" brushRef="#br0" timeOffset="157676.9485">29968 10636 0,'-17'36'0,"-36"34"16,0-35-16,0 36 15,18-53 1,35-1-16,-18 18 15,36-17-15,17-18 0</inkml:trace>
  <inkml:trace contextRef="#ctx0" brushRef="#br0" timeOffset="158246.0283">30533 10760 0,'18'0'46,"17"0"-46,0 0 16,0 0-16,36 0 16,-36 0-16,36-18 15,-54 18-15,1 0 16</inkml:trace>
  <inkml:trace contextRef="#ctx0" brushRef="#br0" timeOffset="159161.3471">30639 10478 0,'0'17'32,"17"54"-17,-17-36-15,0 0 16,0 53-16,0-52 16,0 52-1,18-53-15,-18-17 0,18 17 0,-1-17 16</inkml:trace>
  <inkml:trace contextRef="#ctx0" brushRef="#br0" timeOffset="159979.8669">31274 10195 0,'0'18'16,"0"52"0,17-17-1,-17 0-15,0 18 0,18-1 16,-18 1-16,0 52 16,0-70-16,18 36 15,-18-72-15,0 1 0,0-36 31,0-35-15,35 0-16,-17 18 16,-1 17-16,1 1 0,17 17 15,36 17-15,-36 1 16,36 35-16,-54-18 16,18 36-1,-35-36-15,-35 18 16,0-18-16,0-17 0,-1 0 15,-69-1-15,34-17 16,18 18-16,0-18 0,18 0 16,0-18-16,17 18 15,0 0-15,18-17 0,18-1 16</inkml:trace>
  <inkml:trace contextRef="#ctx0" brushRef="#br0" timeOffset="161335.3163">31732 10019 0,'18'0'31,"17"0"-15,-17 0-16,0 0 15,-1 0-15,1-18 0,35 18 16,-36 0 0,1 0-16</inkml:trace>
  <inkml:trace contextRef="#ctx0" brushRef="#br0" timeOffset="161754.2263">31750 10037 0,'0'17'31,"0"1"-15,0-1-16,0 19 15,-35 34 1,35-34-1,-18 16-15,18-16 16,18-19-16,-1 1 16,19 0-16,17-18 15,-36 0-15,18 0 16,1 0-16,-19 0 16</inkml:trace>
  <inkml:trace contextRef="#ctx0" brushRef="#br0" timeOffset="162144.1269">32085 10142 0,'0'18'16,"0"0"-1,0-1-15,-17 71 16,17-52-16,0-19 16,17 19-16,1-19 15,-1 1-15</inkml:trace>
  <inkml:trace contextRef="#ctx0" brushRef="#br0" timeOffset="162481.5055">32209 10054 0,'17'0'15,"1"18"-15,17-18 16,-17 0 0,-1 0-16,36 17 15,-35-17-15,0 18 16,-18 17-16,0-17 16,0 35-16,0-18 15,-18 0-15,18 18 16,0-35-16,0 0 15,0-1-15,0 1 0,0 0 16,-18-18 0,1-18-1,17 0-15,-18 1 16,0 17-16</inkml:trace>
  <inkml:trace contextRef="#ctx0" brushRef="#br0" timeOffset="163133.0451">31944 10901 0,'18'0'31,"17"0"-15,-17 0-16,-1 17 0,1-17 16,-18 18-16,18 0 15,-18-1-15,0 1 16,0 17-16,-18-17 15,0 0-15,1 17 16,-1-35-16,18 18 16,0-1-16,18-17 0,17 0 15,-17 18-15,17-18 16,0 0-16,0 0 0,1 0 16,-19 0-16</inkml:trace>
  <inkml:trace contextRef="#ctx0" brushRef="#br0" timeOffset="165365.1944">27005 12118 0,'0'-18'16,"0"1"-1,0-1 1,0 0 0,-17 1-1,-1-1 1,18 0-16,-18 18 0,1 0 16,-19 0-16,1 0 15,17 0-15,-35 36 16,18-19-16,18 19 0,-19 17 15,19-18 1,-1 0-16,18 18 16,0-35-16,18-1 0,-1 36 15,1-35-15,0 0 16,34-1-16,-34 1 16,0-18-16,35-18 15,-36 1-15,19-1 16,-19-17-16,1-1 15,-18 19-15,18-36 16,-18 35-16,0-17 0,0 17 16,0 1-16,0-19 15,0 19-15,0-1 16,0 36 15,0 35-15,0-36-16,17 18 0,1 1 15,-1 34 1,1-52-16,35 35 16,-35-35-16,17 17 15,-17-35-15,-18 17 0,17-17 16</inkml:trace>
  <inkml:trace contextRef="#ctx0" brushRef="#br0" timeOffset="165891.8748">27234 11518 0,'18'0'31,"0"0"-31,17 0 16,0 0-1,1 0-15,16 0 16,-34 0-16,0 0 16,-36 0-1</inkml:trace>
  <inkml:trace contextRef="#ctx0" brushRef="#br0" timeOffset="166109.6586">27252 11536 0,'0'53'15,"0"-36"-15,0 36 16,0-17-16,0-1 0,35 35 15,-17-34 1,0-19-16,35 19 16,-36-36-16,1 17 0,-1-17 15,19 18-15,-19-18 16,1-18-16</inkml:trace>
  <inkml:trace contextRef="#ctx0" brushRef="#br0" timeOffset="166336.4971">27587 11677 0,'0'35'16,"0"18"-1,18-18 1,-18-17-16,18 17 16,-1-35-1</inkml:trace>
  <inkml:trace contextRef="#ctx0" brushRef="#br0" timeOffset="166682.9516">27711 11553 0,'17'0'16,"1"0"-16,17 0 16,-17 0-16,0 0 15,-1 18 1,1 0-1,-18-1-15,0 1 0,0 17 16,17 18 0,-17-35-16,0 0 15,0-1-15,0 1 0,0-1 16,0 1-16,-17-18 31,-1 0-15,1 0-1,-1-18 1</inkml:trace>
  <inkml:trace contextRef="#ctx0" brushRef="#br0" timeOffset="167036.2976">27517 12294 0,'17'0'0,"1"18"15,0 0-15,-1-18 16,19 35-16,-19-17 15,1-18-15,-18 17 16,0 1-16,0-1 16,0 1-1,-18 0-15,1-18 16,17 17-16,17 1 16,1-18-1,17 18 1,-17-18-16,17-18 15</inkml:trace>
  <inkml:trace contextRef="#ctx0" brushRef="#br0" timeOffset="167248.1624">28187 12083 0,'71'0'15,"-36"-18"1,0 18-16,18 0 16,-35 0-16</inkml:trace>
  <inkml:trace contextRef="#ctx0" brushRef="#br0" timeOffset="167386.6221">28187 12241 0,'0'18'15,"35"-18"1,-17 18-16,35-18 16,-18 0-16,0-18 0,-17 18 15</inkml:trace>
  <inkml:trace contextRef="#ctx0" brushRef="#br0" timeOffset="168161.0349">29175 12065 0,'17'-18'16,"-17"1"15,-17 34-15,-19 1-1,1 17-15,18-17 16,-36 52-16,35-34 16,-17 52-16,35-70 15,0 52 1,17-52-16,19 17 15,-1-35-15,-17 0 0,34 0 16,-16-18 0,-19 1-16,-17-1 15,0-17 1,-17 17-16,-19-17 16,19 17-16,17 1 0,-18 17 15,1-18-15,34 0 16</inkml:trace>
  <inkml:trace contextRef="#ctx0" brushRef="#br0" timeOffset="168444.6961">29669 11606 0,'17'-17'31,"-34"17"-31,-1 53 16,0-18-16,-17 71 16,17-36-16,1 1 15,17 17-15,0 71 16,17-89-16,36 36 15,-35-53-15,17-18 16,18-17-16,-18 0 0,-17-1 16</inkml:trace>
  <inkml:trace contextRef="#ctx0" brushRef="#br0" timeOffset="168828.6887">30021 11924 0,'89'-18'16,"-54"18"-1,71 18 1,-71 0-16,-17-1 16,-1 1-16,-17 35 0,0-36 15,0 19-15,-35 17 16,17-18-16,18-18 0,-17 19 16,-1 17-1,36-36-15,-1 19 16,19-36-16,-19 0 0,54 17 15,-36-34 1,-17-1-16,-18 0 16</inkml:trace>
  <inkml:trace contextRef="#ctx0" brushRef="#br0" timeOffset="168983.1538">30039 12171 0,'53'-18'0,"0"36"16,0-18-1,-18 0-15,53 0 16,-35-18-16</inkml:trace>
  <inkml:trace contextRef="#ctx0" brushRef="#br0" timeOffset="169243.6091">30586 11536 0,'53'-18'15,"-18"18"1,-17 0-16,-1 0 16</inkml:trace>
  <inkml:trace contextRef="#ctx0" brushRef="#br0" timeOffset="169434.4055">30551 11571 0,'17'53'16,"1"53"0,-1-88-16,-17 17 15,71 18-15,-18-36 16,-18-17-1,-17 0-15,0 0 16,-1-17-16</inkml:trace>
  <inkml:trace contextRef="#ctx0" brushRef="#br0" timeOffset="169640.1332">30868 11624 0,'0'35'16,"0"36"-1,0-36 1,18-17-16,-18-1 0,17 19 16,1-36-1</inkml:trace>
  <inkml:trace contextRef="#ctx0" brushRef="#br0" timeOffset="170011.708">30992 11571 0,'35'0'15,"-18"-18"1,1 18-16,35 0 16,-35 0-16,-1 0 15,1 18-15,-18 0 16,0 17 0,0-17-16,-18-1 15,18 1-15,0 35 16,18-18-16,-18 18 15,0-35-15,0-1 16,0 1-16,0 0 0,-18-18 16,1 0-1,-1 0 1,0-36 0,1 36-1</inkml:trace>
  <inkml:trace contextRef="#ctx0" brushRef="#br0" timeOffset="170452.7269">30674 12330 0,'18'0'16,"-1"0"-16,1 0 0,35 17 16,0-17-1,-36 18-15,1-18 0,-18 35 16,-18-17-16,-17 17 16,18-17-16,-19-1 15,36 1-15,-17 17 16,34-17-1,19-18 1,-1 0-16,-18 0 0,36-18 16</inkml:trace>
  <inkml:trace contextRef="#ctx0" brushRef="#br0" timeOffset="171035.3485">31344 11536 0,'18'0'31,"-18"17"-15,18-17-16,-1 18 15,1 0-15,35 17 16,-36 0-16,1 1 15,17-1-15,-17 0 0,0 18 16,-1 53-16,-17-36 16,0-17-16,0 0 0,0 18 15,0 35 1,-17-71-16,17 18 0,-18 0 16,-17 35-16,-1-53 15,19 1-15,-18-1 16,-1 0-16,1 0 0,0-17 15</inkml:trace>
  <inkml:trace contextRef="#ctx0" brushRef="#br1" timeOffset="187580.558">26617 9737 0,'0'-18'62,"0"0"-46,0 1 0,0-1-16,0 0 0,18 1 15,-18-18-15,17-36 16,-17 18-16,18 0 0,0-88 16,-1 35-1,-17 53-15,18 18 0,-18 0 16,18 17-16,-18 0 15,0 36 1,17 0 0</inkml:trace>
  <inkml:trace contextRef="#ctx0" brushRef="#br1" timeOffset="188001.5659">26511 9402 0,'0'17'16,"0"1"-16,18-1 15,-18 1-15,18 35 16,-18-18-16,17 18 16,1-18-1,-1 18-15,-17-35 0,18 0 16,0-18-1,-1 17-15,1-34 16,-18-1-16,18 0 16,-1 1-16,1-1 0,35-35 15,-53 36-15,17-1 16,19 0-16,-19 18 16</inkml:trace>
  <inkml:trace contextRef="#ctx0" brushRef="#br1" timeOffset="189014.8656">26247 11553 0,'17'-17'16,"-34"17"31,-1 53-47,0-18 15,1 0-15,-1 18 0,-17-17 16,-18 52 0,18-35-16,-1 0 0,1-1 15,-18 19-15,36-36 16,-1-17-16,18 0 0,18-36 16,-1-17-1</inkml:trace>
  <inkml:trace contextRef="#ctx0" brushRef="#br1" timeOffset="189488.2218">26053 11589 0,'0'0'0,"-18"0"16,18-18 30,18 18-30,-1-18-16,1 18 0,0 0 16,17-17-1,0-1-15,0 18 0,-17-17 16,0 17-16,17-36 16,-17 36-16,-18-17 15,17 17-15,-17 17 31,0 36-15,0-18-16,18 1 0,0-1 16,-18 0-16,17-17 15,-17 0-15,18 17 16,-1-35-16</inkml:trace>
  <inkml:trace contextRef="#ctx0" brushRef="#br1" timeOffset="191061.1966">27058 4145 0,'35'-17'16,"-17"17"-1,-18-18-15,18 18 16,-36 0-1,-17 18 1,-1-18-16,-34 17 16,17 1-1,0-18-15,-70 0 16,70-18-16,-18 18 0,18 0 16,-35 0-16,53 0 15,-18 0 1,35 0-16,1 0 15,17 18 32,0-1-47,0 1 16,-18 35 0,0-35-16,18 17 0,0 0 15,-17 18-15,17 0 0,17 70 16,-17-52-16,18 0 15,-18 17-15,18 88 16,-18-88-16,-18 1 16,18-1-16,-18-18 0,18 19 0,-17 34 15,-1-52 1,18 17-16,0-53 16,0 18-16,0-18 15,0 0-15,0-17 0,0 0 16,18 35-1,-1-36-15,-17 19 16,18-19-16,-18 19 16,0-19-16,18 1 15,-18-1 1,17 1-16,-17 0 0,18-1 16,-1-17-16,19 18 0,34 17 15,-34-35-15,16 18 16,1-18-16,53 18 15,-71-18-15,1 0 16,-1 17-16</inkml:trace>
  <inkml:trace contextRef="#ctx0" brushRef="#br0" timeOffset="218923.0374">23407 16316 0,'17'18'31,"19"-1"-15,-1 1-1,18 17-15,17 0 16,-17 1-16,0-19 0,53 19 16,-53-19-16,-18-17 15,18 18-15,18-18 16,-54 0-16,19 0 15,-36-18-15</inkml:trace>
  <inkml:trace contextRef="#ctx0" brushRef="#br0" timeOffset="219313.1968">23548 16563 0,'-18'0'16,"18"-18"-1,-17-35 1,-1 0-16,0 18 15,1-35-15,-1 34 16,0 1-16,1-35 16,-18 17-16,17 35 15,0 0 1,18 36 0,36 0-1,34 17 1,-35-17-16,1-18 0,-1 17 0,35 1 15,1-1 1,-36-17-16</inkml:trace>
  <inkml:trace contextRef="#ctx0" brushRef="#br0" timeOffset="219762.1028">23460 17586 0,'-18'0'16,"53"18"-1,-17-1 1,17 1-16,1-18 0,34 18 16,-35-1-1,1-17-15,-1 18 0,-17-18 16,35 17-16,-53 1 16,17-18-16,-17 18 15</inkml:trace>
  <inkml:trace contextRef="#ctx0" brushRef="#br0" timeOffset="220147.7114">23636 17427 0,'-18'0'16,"18"-17"0,-17 17 15,-18 17-15,-1 1-16,-17 0 0,18-1 15,0 1-15,0-18 0,-1 17 16,19 1-16,-19 17 15,36-17-15,0 0 16,0-1-16,36 19 16,-19-19-16,19 1 0,-19-1 15,18 1-15,1 0 0,17 17 16,-36-17-16,19 17 16,-19-17-1,1 17-15,-1-18 16</inkml:trace>
  <inkml:trace contextRef="#ctx0" brushRef="#br0" timeOffset="227946.6334">31468 794 0,'0'-18'32,"-18"18"-17,1 0 1,-1 0 0,0 0-16,1-18 15,-19 18 1,19 0-16,-1 0 0,-17 0 15,-18-17 1,-18 17-16,18-18 16,-35 18-16,53-17 15,-18 17-15,-53-18 16,53 18-16,0-18 0,-70 18 16,52-17-1,1 17-15,-54 0 16,36 0-16,18 0 0,-89-18 15,88 18-15,-17 0 16,17 0-16,-105-18 16,88 18-16,0 0 15,-1 0-15,-87-17 16,88 17-16,0 0 0,0-18 16,17 18-16,-123 0 15,106 0-15,0-18 16,-1 18-16,-16 0 0,16 0 0,-105-17 15,106-1 1,-18 18-16,18-17 0,-106-1 16,106 18-16,-106-18 15,88 18 1,18-17-16,-106 17 16,88 0-16,18 0 0,0 0 15,-1 0-15,-87 17 16,88-17-16,-18 0 0,18 0 15,-106 18-15,17-18 16,107 0 0,-18 0-16,17 0 0,-88 0 15,71 0-15,18 18 16,-19-18-16,-52 17 16,71 1-16,17-18 0,-18 17 15,18 1-15,-53 0 16,54-18-16,16 17 15,1-17-15,0 0 0,-1 18 16,19-18-16,-1 18 16,0-1-16,18 19 15,0-19-15,0 1 16,0-1-16,18 1 16,-18 17-16,18 1 0,-1 34 15,1-17-15,-18-18 16,35 54-16,-17-54 15,0 18-15,-18-18 0,17 18 16,19 53 0,-36-53-16,17 0 0,1 0 15,-18 0-15,17 17 0,1-17 16,-18 18-16,18-19 0,-1 19 16,-17 0-16,36 52 15,-19-52-15,1-18 16,-18-1-16,18 19 0,-1 52 15,1-70-15,-18 18 16,17-18-16,-17 17 0,0 36 16,18-53-1,-18 0-15,18 53 0,-18-53 16,0 0-16,17 53 16,-17-54-16,0 1 0,0 18 15,0-18 1,18-18-16,-18 18 15,0-18-15,18-17 0,-18 53 16,0-54 0,0 18-16,0-17 0,0 35 15,0-35-15,0-1 16,0 1-16,17 0 16,-17-1-16,0 1 0,0-1 15,18-17-15,-18 18 16,0 0-16,18-18 15,-18 17-15,17-17 16,-17 18 0,18-18-16,-1 0 15,1-18 1,0 18-16,-1-17 16,1 17-1,0-18-15,-1 18 16,1 0-16,0 0 15,-1-18-15,1 18 16,0 0-16,-1 0 16,1-17-16,-1 17 15,1 0-15,17-18 16,1 18-16,-19 0 0,1 0 16,0 0-16,-1 0 0,18 0 15,1 0-15,-19 0 16,1 0-16,17 0 15,1 0-15,-19 0 16,1 0-16,-1 0 0,19 18 16,-1-18-16,-17 0 15,35 0-15,-36 0 16,1 0-16,35 0 16,-18 0-16,0 0 15,18 0-15,-17 0 16,-1 0-16,35 0 15,-17 0-15,-17-18 16,-1 18-16,35 0 16,-34 0-16,34 0 15,-34 0-15,-1 0 0,0 0 16,0 0-16,36 0 16,-36 0-16,0 0 15,1 0-15,-1 18 0,0-18 0,36 0 16,-54 0-1,19 0-15,-1 0 0,0 17 16,18-17 0,-35 18-16,35-18 0,-36 0 15,19 18-15,17-18 16,-36 0-16,1 0 0,0 0 16,34 17-1,-34-17-15,17 0 16,-17 0-16,17 0 0,-17 0 15,0 0-15,17 0 16,-18 0-16,19 0 16,-19 0-16,1 0 15,17 0-15,-17 0 16,0 0-16,-1 0 0,19-17 16,-19 17-16,18 0 15,-17 0-15,0 0 16,-1 0-16,1 0 0,0 0 15,17 0-15,-17 0 16,-1 0-16,1 0 0,17 0 16,0 0-1,-17 0-15,17 0 0,-17 0 16,0-18-16,17 18 0,18 0 16,-18 0-16,-17 0 15,-1 0-15,54 0 16,-36 0-16,0 0 15,1 0-15,-1 0 0,36-18 16,-36 18-16,0 0 16,0 0-16,36 0 15,-18 0-15,-18 0 0,18 0 16,-18 0-16,71-17 16,-53 17-16,0 0 0,0 0 15,0 0-15,53 0 16,-36 0-16,-17 0 15,0 0-15,0 0 0,70 0 16,-70 0 0,18 0-16,35 17 0,-36-17 15,-17 0-15,0 0 0,71 0 16,-54 18 0,36-18-16,-35 0 15,-19 18-15,1-18 16,18 0-16,-18 0 0,0 0 0,106 17 15,-107-17 1,1 0-16,0 0 16,-17 0-16,16 0 0,-16 0 15,17 0-15,-18 0 0,35 18 16,-34-18-16,-1 0 16,-17 0-16,17 0 0,36 0 15,-54 0-15,18 0 16,1 0-16,17 0 15,-36 0 1,1 0-16,0 0 0,-1 0 16,-17 18-16,0-36 47,-17 18-32,17-18-15,0 1 16,0-19-1,0 19-15,0-1 16,0-17-16,0 0 0,0 17 16,0-35-16,0 18 0,17-53 15,-17 35-15,0 0 16,0-18-16,0 18 0,18-88 16,-18 71-16,17-1 15,-17-17-15,18-71 16,-18 71-16,18 0 15,-1-89-15,1 89 16,-18-18-16,18 18 0,17-106 16,-17 88-16,-1-88 15,-17 106 1,18-18-16,-18-70 16,0 88-16,0 17 0,0-105 15,-18 105 1,-17-35-1,35 89 1,-35-19-16,35 19 16</inkml:trace>
  <inkml:trace contextRef="#ctx0" brushRef="#br0" timeOffset="231292.2019">30868 9349 0,'0'17'31,"-18"-17"-15,1 0-16,-18 18 16,17-18-1,-17 18-15,-1-18 0,1 17 0,-18-17 16,-70 18 0,70-1-16,-106 1 15,71 0-15,-71 17 16,71-35-16,-71 18 15,89-1-15,-89 1 16,71-18-16,-54 18 16,54-18-16,18 0 15,-18 17-15,17-17 16,0 0-16,-17 0 0,18 18 16,-1-18-16,1 17 0,-89 1 15,88-18-15,-17 18 16,-71-1-16,71-17 15,0 18-15,17-18 0,-87 18 16,69-1-16,-69 1 16,69 0-1,19-18-15,-89 17 16,71 1-16,17 0 0,-17-18 16,-71 17-1,71 1-15,18-18 0,-71 17 16,70-17-16,-52 18 15,70-18-15,0 0 16,-35 0-16,52 0 16,1 0-16,-53 0 15,70 0-15,-17-18 0,0 18 16,17 0-16,-17 0 16,-1 0-16,19 0 15,-1 0 1,1 0-16,-1 0 15,0 0 1,1 0 0,-1 0-16,0 18 15,1-18-15,-1 18 16,0-18-16,-17 17 16,17 1-16,1-18 0,-18 35 15,17-17 1,0 0-1,1-1-15,-1 1 0,0 35 16,1-36-16,-1 19 16,18-19-16,0 19 15,-18-1 1,18 18-16,-17-18 16,17-17-16,0 17 0,0 0 15,-18 36-15,18-36 16,0 18-16,0-18 15,0-17-15,0 17 0,-17 0 16,17-17-16,17 35 16,-17-35-1,18-1-15,-18 1 16,0 0-16,17-18 0,-17 17 16,18 1-16,0-1 15,-1 1 1,1-18-16,0 18 15,-1-1-15,19-17 16,-19 18-16,1-18 0,-1 0 16,19 0-16,-19 0 0,36 0 15,-17 0-15,-1 0 16,53 18 0,0-18-16,-52 17 15,16-17-15,-16 0 0,17 18 16,17-18-16,-35 18 15,18-1 1,-35-17-16,17 18 0,-17 0 0,0-1 16,-18 1-1,17-1-15,-17 1 16,18 0 0,-18-1-16,18-17 15,-18 18 1,17-18-1,-17 18-15,0-1 16,18-17-16,-18 18 16,0 0-1,0-1-15,0 18 16,0-17-16,0 0 16,0 17-16,0-17 0,0 52 15,0-52 1,0 17-16,17 36 0,-17-36 15,0 0-15,-17 18 16,17-18-16,0 1 0,-35 52 16,35-53-1,-18 0-15,18 1 0,-18-1 16,1 0-16,17 18 0,0-18 16,-18 1-16,18 52 15,0-35-15,0 17 16,0-34-16,0 34 15,0-34-15,0-19 16,0 36-16,0-18 16,0-17-16,18 35 15,-18-18-15,0-17 16,17 17-16,1-17 0,-18-1 0,35 36 16,-17-35-1,17 35-15,0-35 16,-17-1-16,17 1 0,18 17 15,-18-35-15,18 35 16,-17-17 0,-1-18-16,53 35 15,-53-35-15,1 18 0,87 0 16,-70-1 0,0-17-16,0 18 15,-18-18-15,18 17 0,53 1 16,-53 0-16,0-18 15,0 17-15,0-17 0,70 18 16,-70-18-16,0 18 16,17-18-16,-17 17 0,71-17 15,-54 18-15,72-18 16,-90 0 0,19 18-16,17-18 0,53 0 15,-70 0 1,-1 0-16,89 0 15,-71 0-15,-17 0 0,17 0 0,88 0 16,-87 0 0,87-18-16,-88 18 15,0 0-15,89-18 16,-71 18-16,70-17 16,-70-1-16,70 0 15,-88 18-15,1 0 16,-1 0-16,0-17 0,71 17 15,-89-18-15,1 18 16,17 0-16,-17-18 16,70 18-16,-71-17 0,71 17 15,-88-18 1,0 18-16,0 0 0,0 0 16,18-17-16,-36 17 15,36-18-15,-54 18 16,18-18-16,-17 1 0,53-19 15,-54 19 1,54-19-16,-54 19 16,19-1-16,-1-17 0,-17 0 15,17 17-15,-17-17 0,17-1 16,18-52-16,-36 53 16,36-53-1,-35 35-15,17 0 0,1-71 16,-1 36-16,-18 18 15,1-1-15,17-17 0,-17-71 16,0 89-16,-18-107 16,17 89-16,-17 0 15,0 0-15,-17-106 16,17 105-16,0 1 16,-18-18-16,18 18 0,0-106 15,-18 88 1,18 18-16,-17-106 15,-1 124-15,-17-19 0,17 19 0,1-71 16,-1 70 0,0 18-16,1 0 0,-1 0 15,18 18-15,-18-53 16,18 53-16,-17-18 16,17 17-16,0 1 15,-18 35-15,18-17 16,-18 17-16,1 0 0,-19 17 15,19 1-15,-36-1 16,0 1-16,18-18 16,-36 18-16,-70-18 15,71 17-15,-36-17 16,0 0-16,-18 0 0,-140 0 16,123 0-1,0 18-15,-124 0 0,142-1 16,17 1-16,-18 0 0,18-1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6:55.5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3175 0,'53'-53'16,"-18"35"-16,36-52 15,35-18-15,-53 52 16,53-34-16,-53 35 16,-1 17-1,-34 0-15,0 18 0</inkml:trace>
  <inkml:trace contextRef="#ctx0" brushRef="#br0" timeOffset="328.827">8202 2752 0,'-18'17'15,"18"1"1,-17 0-16,17 17 16,0 0-16,-18 36 15,18-36-15,18 36 16,-1-54-16,19 36 16,-19-53-16,19 18 15,-19-1-15,36-17 16,-18 0-16,-17-17 0,35-1 15,-35 0 1,-1 1-16</inkml:trace>
  <inkml:trace contextRef="#ctx0" brushRef="#br0" timeOffset="1052.4445">8061 5292 0,'-18'0'16,"36"-18"15,17 0-15,36-35-1,-36 36-15,36-36 16,-36 18-16,0-1 0,18-17 16,-35 36-16,-18-1 15,17 1-15,-34 34 16</inkml:trace>
  <inkml:trace contextRef="#ctx0" brushRef="#br0" timeOffset="1336.2615">8114 4939 0,'-18'18'16,"1"17"-16,-1 35 15,0 1 1,1-36-16,17 18 16,0-18-16,17-17 0,1 0 15,35-1-15,-18-17 16,53 0-1,-52 0-15,-1-17 0,35-1 16,-52 18-16,0 0 16</inkml:trace>
  <inkml:trace contextRef="#ctx0" brushRef="#br0" timeOffset="18303.144">19897 4357 0,'0'-18'0,"0"36"31,17-18-15,-17 17-16,18 1 16,-18 0-16,18 17 15,-1-35-15,1 18 0,0-1 16,17-17 0,-18 0-16,36-17 15,-17-1-15,-19 0 16,36-17-16,-35 17 15,35 1-15,-36 17 16,19 0 0,-1 0-16,0 35 15,0-17-15,1 17 16,-1-35-16,18 35 16,-18-35-16,36 18 15,-36-18-15,53-18 16,-52 18-16,34-35 15,-35 17-15,36 1 16,-53-1-16,-1 18 16,1 0-16,-1 0 15,1 18 1,0-18-16,-1 17 0,36-17 16,-35 18-16,35-18 15,-18 0-15,0 0 0,36 0 16,-36 0-1,1 0-15,34 0 16,-35 0-16,36 0 16,-36 0-16,0 0 0,18 0 15,18 0-15,-36 0 16,1 0-16,34 0 16,-35 0-16,1 0 15,-19 0-15,1-18 16,17 1-16,-35-1 0,18 18 15</inkml:trace>
  <inkml:trace contextRef="#ctx0" brushRef="#br0" timeOffset="19788.6014">26053 1182 0,'-18'17'16,"0"36"0,18-35-16,-17 53 15,17-54-15,0 36 16,0-35-16,17 17 15,1-17-15,17-18 16,-17 0-16,0 0 16,-1 0-1,1-18-15,-1 0 16,1 36 0,0 0-1,-1-1-15,19 1 0,-1 0 16,0-1-1,1-17-15,16-17 16,-16-1-16,-1-35 16,-35 35-16,18-52 15,-36 35-15,0-36 16,1 36-16,-1-1 16,0 19-16,1-1 0,17 36 31</inkml:trace>
  <inkml:trace contextRef="#ctx0" brushRef="#br0" timeOffset="21712.427">26705 1429 0,'18'0'16,"-18"17"15,0 36-15,0-35-16,18 17 15,-18-17-15,0 17 16,17-35-16</inkml:trace>
  <inkml:trace contextRef="#ctx0" brushRef="#br0" timeOffset="22201.9753">26741 776 0,'17'0'47,"18"-18"-31,-17 18-16,0 0 0,-1-17 15</inkml:trace>
  <inkml:trace contextRef="#ctx0" brushRef="#br0" timeOffset="22378.9204">26741 811 0,'0'36'15,"0"17"1,17-18-16,-17-17 16,18-1-1,-1-17-15,1 18 0,0-18 16,-1 0-16</inkml:trace>
  <inkml:trace contextRef="#ctx0" brushRef="#br0" timeOffset="22610.5503">26970 829 0,'0'35'16,"18"18"-16,-18-17 15,17-19 1,-17 1-16,18-1 16,-1-17-1</inkml:trace>
  <inkml:trace contextRef="#ctx0" brushRef="#br0" timeOffset="22974.9973">27093 776 0,'18'0'0,"0"-18"16,-1 18-16,1 0 15,17-17-15,-17 17 16,-1 0-16,1 0 15,-18 17 1,0 1 0,0 17-1,0 1-15,0-19 0,35 36 16,-35-17 0,18-19-16,0 1 0,-18-1 15,17-17-15,-17 18 0,0 0 16,-17-18-1,-1 0 1,0 0-16,-17 0 16,17 0-16</inkml:trace>
  <inkml:trace contextRef="#ctx0" brushRef="#br0" timeOffset="23713.9058">25665 882 0,'-18'0'0,"0"0"15,1 35 1,-1 1-16,0 16 16,18 1-16,-17 0 0,17 35 15,0 54-15,0-72 16,35 1-16,-17-18 0,70 52 15,-35-52-15,0-17 16,17-19-16,1 19 16,-1-36-16</inkml:trace>
  <inkml:trace contextRef="#ctx0" brushRef="#br0" timeOffset="24170.7686">27393 723 0,'18'18'31,"17"17"-15,0 0-16,1 1 16,17 52-16,-36-35 15,19 70 1,-19-52-16,-17 52 16,-17-70-16,-1 71 15,-17-71-15,-18 17 16,35-35-16</inkml:trace>
  <inkml:trace contextRef="#ctx0" brushRef="#br0" timeOffset="24664.664">27675 600 0,'18'0'47,"17"0"-32,-17 0-15,35 0 16,-18 0-16,36-18 16,-54 0-16,19 18 0,-19 0 15,-34 0 1</inkml:trace>
  <inkml:trace contextRef="#ctx0" brushRef="#br0" timeOffset="24826.1581">27817 635 0,'17'35'16,"-17"1"-1,18 34 1,-1-17-1,1-18-15,0 18 0,-1 0 16</inkml:trace>
  <inkml:trace contextRef="#ctx0" brushRef="#br0" timeOffset="26073.1571">28116 1199 0,'-17'0'16,"17"18"-16,17 0 16,1-1-16,35 19 15,-18-1-15,1-17 16,52 34 0,-53-34-16,0 0 0,1-1 15,16 1-15,-34 0 16,-18-1-16,18-17 0,-36 18 15,0-18 1</inkml:trace>
  <inkml:trace contextRef="#ctx0" brushRef="#br0" timeOffset="26250.1437">28399 1252 0,'-89'71'16,"1"17"-1,18 0-15,52-52 16,0 52-16</inkml:trace>
  <inkml:trace contextRef="#ctx0" brushRef="#br0" timeOffset="50364.2725">32738 3104 0,'17'18'31,"-17"0"-15,18-18-1,-18 17-15,0 54 16,0-18-16,0 106 16,0-71-16,-18 106 15,18-88-15,0 88 16,0-106-16,18 88 15,-18-105-15,18 70 16,-18-88-16,0 35 16,0-53-16,-18 18 15,18-35-15</inkml:trace>
  <inkml:trace contextRef="#ctx0" brushRef="#br0" timeOffset="50847.2279">32279 3351 0,'0'-17'15,"53"-36"1,-35 18-16,17-1 0,0 1 0,1-53 16,-19 53-1,1-1-15,-1 1 0,1 0 16,17-18-16,-17 35 16,17-17-1,-17 17-15,0 18 0,17 0 16,-17 0-16,-1 36 15,1-19-15,17 54 16,-17-36-16,-1 18 16,19-18-16,-19 18 15</inkml:trace>
  <inkml:trace contextRef="#ctx0" brushRef="#br0" timeOffset="51989.3466">32826 4815 0,'0'-17'15,"0"34"17,18 1-17,-18 0-15,0 35 16,0-36-16,0 54 15,0-18-15,0 35 16,0-35-16,0 70 16,0-52-16,-18-1 15,0 72 1,18-72-16,0 1 0,-17 105 16,17-105-16,-18 17 15,18 88-15,0-105 16,0 17-16,-18 106 15,18 0 1,-17-106-16,17 0 0,0 18 16,0 71-16,-18-72 15,18 89-15,-17-105 16,17 16-16,0 90 16,-18-107-16,18 106 15,0-106-15,0 106 16,18-106-16,-18 71 15,0-71-15,0-17 16,17 70-16,-17-53 16,0-17-16,0-1 0,0 71 15,0-70-15,0-18 16,0 88 0,0-71-16,0 1 0,0 35 15,0-36 1,0-17-16,18 35 15,-18-35-15,17 18 16,1-36-16,0 0 16,-18-17-16,0 0 15,0-36-15</inkml:trace>
  <inkml:trace contextRef="#ctx0" brushRef="#br0" timeOffset="52559.5363">32456 9931 0,'17'35'16,"-17"-17"-16,18 35 16,-18-36-16,0 1 15,17-1-15,-17 1 16,18-18 0,-18 18-16,0-36 15,0 0 1,-18 1-16,18-1 0,0-17 15,0 17-15,0 1 16,0-1-16,0 0 16,0 36 15,-17 0-31,17-1 16,17 1-16,-17 0 0,18 17 15,-18 0 1,18 0-16,-1 36 15,19-36-15,-19 18 0,19 18 16,-1-18 0,-17-18-16,-1-17 0,1-1 15,-1-17-15,19 0 16,-19 0-16,36-17 16,-35-1-16,52-53 15,-34 36-15,-1 0 16,0-1-16,1 1 0,16-18 15</inkml:trace>
  <inkml:trace contextRef="#ctx0" brushRef="#br0" timeOffset="89449.0246">18609 2558 0,'18'0'0,"-36"0"94,0 0-79,1 0 1,-19 0 0,19 0-16,-18 0 0,-1 0 0,-34 0 15,17 0 1,0 0-16,0 0 0,0 17 15,-88-17-15,70 0 16,-17 0-16,18 0 0,-19 0 16,-52 0-1,53 18-15,18-18 0,-1 18 16,0-18-16,1 17 0,-54 1 16,54-1-16,-18 1 15,52 0-15,-16-1 16,34-17-16,0 18 15,1-18 1,-1 18-16,0-18 0,1 0 16,-1 17-1,0 1 1,1 0 0,17-1-16,0 1 15,0 0 1,0-1-16,0 18 15,0 1-15,0-19 0,0 72 16,17-54-16,-17 18 16,0-18-16,0 18 0,0-18 15,0 53 1,0-52-16,0-1 0,0 18 16,0-18-16,0 71 15,0-71-15,-17 53 16,17-35-16,0-17 0,0 69 15,0-69-15,0 70 16,0-53-16,0 52 16,0-69-1,-18 87-15,18-70 16,0 53-16,0-53 16,-18 17-16,18 36 15,0-53-15,0 18 16,-17 34-16,17-52 15,0 0-15,-18 71 16,18-71-16,0 0 0,-17 70 16,17-17-1,0-36-15,0-17 16,0 0-16,-18 53 16,18-53-16,0 53 15,0-53-15,0 0 0,-18 53 16,18-54-16,-17 72 15,17-71-15,0 17 16,0-17-16,-18 18 16,18 52-1,0-70-15,-18 53 0,18-35 16,0-18-16,0 52 16,0-52-16,0 0 0,0 53 15,0-53 1,0 0-16,0 53 15,0-53-15,-17 70 16,17-70-16,0 53 16,17-53-16,-17 0 0,0 53 15,0-54 1,0-16-16,0 17 0,0 0 16,0-1-16,0 37 15,-17-36-15,17 35 16,0-35-16,0-18 0,-18 71 15,18-71-15,0 18 16,-18 35 0,18-35-16,0-18 0,0 54 15,0-36 1,0-18-16,0 53 0,0-53 16,18 1-16,-18 16 0,0-16 15,0-1-15,18 0 16,-18-17-16,0 17 0,17 0 15,1 36 1,-18-53-16,18 17 0,-18-17 16,17 17-16,-17-17 0,18 34 15,-18-16-15,18-19 16,-18 36-16,0-35 16,0 0-16,0-1 0,17 18 15,-17-17-15,0 35 16,0-35-1,0 17 1,0-17-16,0-1 0,0 1 16,0-1-16,18 1 15,-18 0-15,17-18 16,-17 17-16,36-17 16,-36 18-16,17-18 15,1 18-15,0-18 0,-1 0 16,1 17-16,0 1 15,17-18-15,0 18 16,-17-18-16,35 17 16,-36-17-16,1 0 15,35 18-15,0-18 16,-36 18-16,19-18 16,-1 0-16,18 17 15,0-17-15,17 0 16,-17 0-16,-17 0 15,69 0-15,-52-17 16,18 17-16,-18 0 0,53 0 16,-36 0-16,54 0 15,-71 0 1,0 0-16,70 0 0,-70 0 16,0 0-16,0 0 0,53-18 15,-54 18 1,1 0-16,-17 0 0,-1 0 15,36 0-15,-36 0 16,-18 0-16,1 0 0,0 0 16,-1 0-1,-17-18 17,-17 18-17,-1 0-15,18-17 0,-18-1 16,1 0-16,-1 1 15,18-19 1,-17 19-16,17-19 16,-18 19-1,18-1-15,-18-35 0,18 36 16,0-1-16,0-35 16,0 0-1,0 18-15,0 0 0,0 17 16,0-53-16,0 36 15,0 18-15,0-19 0,-17 1 16,17-36 0,0 36-16,0 0 0,0 17 15,0-17-15,0-36 16,-18 36-16,18-18 0,0 18 16,18 0-16,-18-54 15,17 54-15,1-35 16,-18 17-16,18 17 15,-1-52-15,1 53 16,-18-18-16,17-35 16,-17 53-16,18-18 0,0-36 15,-18 54 1,0-18-16,17-35 16,-17 53-16,18-18 0,0-35 15,-18-1 1,17 54-16,1 0 0,-18-18 15,35-35 1,-35 35-16,18 18 0,-1-18 16,-17 17-16,18-17 0,0-35 15,-18 35-15,0 18 16,0 0-16,0-53 16,0 52-16,0-52 15,0 53-15,0 0 0,0-54 16,0 36-16,0 18 15,17-53 1,-17 35-16,0 18 0,0-53 16,0 52-16,0-17 15,0-17 1,0 17-16,0 18 0,0-18 0,-17 17 16,17-52-1,0 53-15,-18 0 0,18-18 16,0-35-16,0 52 15,0 1-15,-18-18 0,18 0 16,0-35 0,0 35-16,0 18 0,0-18 15,0 0-15,0-53 16,0 53-16,0 0 0,0 0 16,0 1-16,-17-54 15,17 53-15,-18-53 16,18 35-16,-17 18 15,17 1-15,-18-1 0,18 0 16,-18 0-16,18 0 16,-17 0-16,17 0 0,0 0 0,-18-70 15,18 70-15,-18-53 16,1 53 0,17 0-16,0-17 0,-18 17 15,0-53-15,18 53 16,0-18-16,-17 18 0,17 0 15,-18-70 1,18 70-16,0 0 0,0 0 16,-17 18-16,17-18 0,0 0 15,0 0-15,17-53 16,1 36-16,-1 17 0,1 0 16,-18 18-16,18-18 0,-18-35 15,17 52-15,-17-34 16,0 34-1,18 1-15,-18-18 16,-18 18-16,1 35 16,17-18-1,0 36 1,-18-18 0,0 35-1,1-35-15,-1 18 0,1-18 16,-19 18-16,19-1 15,-19 1 1,19-1-16</inkml:trace>
  <inkml:trace contextRef="#ctx0" brushRef="#br0" timeOffset="102705.8599">21925 2611 0,'-17'0'31,"-1"0"-16,0 0 1,1 0 0,-1 0-16,0 0 0,1 0 15,-19 0-15,1-18 16,17 18-16,-17 0 0,0 0 16,-36 0-1,18 0-15,-35 0 16,35 0-16,0-18 0,-70 18 15,52 0-15,1 0 16,-107 0-16,89 18 16,-18 0-16,18-18 0,-106 35 15,106-18-15,0 1 16,17-18-16,-70 18 16,88-1-16,0-17 15,0 0-15,0 0 0,1 18 16,16-18-1,19 0-15,17 18 32,17-18-17,1 0-15,0 0 0,-1 17 16,1-17 0,-18 18-16,0 0 15,-18-1 1,1 1-1,17 17-15,-18 0 16,18-17-16,-18 0 16,18 35-16,0-18 15,0 0-15,0 36 16,0-36-16,0 0 16,0 1-16,0-1 0,18 53 15,-18-53 1,0 18-16,0 35 15,0-35-15,0 0 0,18 35 16,-18-35-16,0 0 16,0-17-16,0 52 15,0-35-15,0 53 16,0-54-16,0 37 16,0-36-16,0 52 15,17-52-15,-17 35 16,0-35-16,0 53 15,18-70-15,-18 69 16,0-52-16,0 35 16,0-35-16,0 0 15,0 35 1,0-35-16,-18 0 0,18 53 16,0-71-16,0 18 15,0 53-15,0-53 16,-17 0-16,17 35 15,0-35-15,17 0 16,-17-18-16,0 18 0,18 0 16,-18 0-16,0 35 15,0-35-15,0-18 0,0 71 16,0-53-16,0-18 16,0 18-16,0 0 15,0 0-15,17 0 0,-17 53 16,0-53-16,18 35 15,-18-35-15,0 53 16,0-53-16,0 0 16,0 0-16,-18 52 15,18-52-15,-17 53 16,17-53-16,0-18 16,-18 71-16,18-53 15,0-18-15,0 71 16,0-53-16,0-18 15,0 18-15,0 0 0,0 0 0,0 0 16,0 53 0,0-53-16,0 0 0,0 0 15,0 35-15,0-35 16,0 0-16,0 0 0,0 0 16,0 70-1,0-70-15,0 53 16,0-53-16,0 0 0,18 52 15,-18-52-15,0 53 16,0-53-16,0 53 16,0-36-16,0 36 15,0-53 1,0 0-16,-18 0 0,18 53 16,-17-71-16,17 18 15,-18 35-15,18-52 16,0-1-16,-18 35 15,18-34-15,0-1 16,0 0-16,0 1 16,0-1-16,0 0 15,18-35-15,-18 18 0,18 17 16,-18-17 0,17-18-16,-17 17 15,18-17-15,-1 18 16,1-18-16,0 0 0,35 18 15,-18-18-15,36 0 16,-19 0-16,1 0 16,53 0-1,-53-18-15,18 18 0,52 0 16,-52 0-16,-1 0 16,1 0-16,-18 0 0,88-18 15,-71 18 1,-17 0-16,88-17 15,-88 17-15,18 0 0,35 0 16,-36 0-16,-34-18 16,69 18-16,-52 0 15,0 0-15,53 0 16,-53 0-16,35 0 16,-35 0-16,18 0 15,-54 0-15,19 0 16,-19 0-16,18 18 15,-17-18 1,-36-18 15,18 0-15,0 1-16,0-1 0,0-17 16,0 17-1,18 1-15,-18-36 0,0 35 16,0-17-16,0-18 15,0 35-15,0-17 16,0 0-16,0-1 0,0 1 16,0 0-16,18-36 15,-18 18-15,0 18 0,17 0 16,-17-53-16,18 35 16,0-36-1,-18 54-15,0-18 0,17-35 16,1 53-16,-18-18 15,18-35-15,-18 35 16,0 0-16,17-35 16,1 35-16,-18 17 15,0-17-15,17 1 0,-17-37 16,18 36-16,-18 18 16,0-71-16,0 71 15,0-18-15,0-35 16,0 35-16,0 18 0,0-18 15,0-35 1,0 35-16,0 17 0,0-16 16,0 16-16,0-17 0,0-35 15,0 53 1,0-18-16,0 18 0,-18-18 16,18 0-16,0-35 15,0 52-15,0-52 16,0 35-16,0 18 0,0-53 15,-17 35-15,17 18 16,0-54 0,-18 36-16,18 18 0,-17 0 0,-1-53 15,18 52 1,-18-52-16,1 53 16,17 0-16,-18-53 15,0 52-15,18-17 0,-17-35 16,-1 53-1,18-18-15,-18-53 16,18 71-16,0-18 0,-17 0 16,-1-53-16,18 53 15,0 18-15,-17-18 0,17 0 16,-18-53 0,0 71-16,1-71 15,17 53-15,0 0 0,-18-52 16,18 52-16,0-53 15,0 35-15,0-35 16,0 53-16,0-70 16,0 70-1,0 0-15,18 0 0,-18-17 16,0-54-16,17 71 16,-17-88-1,0 88-15,18-17 0,-18-54 16,0 54-16,0-1 0,18 18 15,-18-70 1,0 52-16,0-52 16,0 70-16,0-18 15,0 18-15,-18-17 0,18-54 16,0 71-16,-18 0 16,18 1-16,0-1 0,-17-36 15,17 54-15,0 0 16,0 0-16,0-1 0,0-17 15,0 36-15,0-19 16,0 19-16,0-36 16,0 18-16,17-1 15,-17 54 17,0 0-17,-17-1-15,-1 1 16,-17 17-1,17-35-15,-35 35 16,18-35-16,0 18 0</inkml:trace>
  <inkml:trace contextRef="#ctx0" brushRef="#br0" timeOffset="106671.5888">9578 11589 0,'-18'17'47,"18"36"-31,0-17-16,0-1 15,0 35-15,0-52 16,18 35-16,0-18 15,-1-17-15,1 0 0,-1-1 16,1-17 0,0 0-16,17 0 15,-17 0-15,-18-17 0,17 17 16,1 0-16,0-18 16,-1 18-1,1 0 1,0 0-16,-1-18 15,1 1-15,-1-1 16,-17-17 0,0-1-16,0 19 0,-17-54 15,-1 36 1,1-18-16,-1 18 16,0-1-16,1 36 15,17-17 1,17 17-16</inkml:trace>
  <inkml:trace contextRef="#ctx0" brushRef="#br0" timeOffset="107260.4345">9737 11818 0,'17'0'63,"-17"18"-63,0-1 15,0 1-15,0 0 0,18-1 16,-18 1-16,0 0 0,18-1 16</inkml:trace>
  <inkml:trace contextRef="#ctx0" brushRef="#br0" timeOffset="107533.1519">10054 11871 0,'18'18'15,"-18"17"-15,0-17 16,0-1-16,0 18 16,17-35-16,-17 36 15</inkml:trace>
  <inkml:trace contextRef="#ctx0" brushRef="#br0" timeOffset="107906.0701">10054 11271 0,'18'0'15,"-1"0"-15,1 0 16,0 0-16,35 0 16,-36 0-16,1 0 15,0-17-15</inkml:trace>
  <inkml:trace contextRef="#ctx0" brushRef="#br0" timeOffset="108106.0917">10089 11342 0,'0'35'15,"0"-17"-15,0 17 0,0 0 16,18 1-1,0-1 1,-1-35-16,1 17 0,17-17 16,-17 0-16,0 0 15</inkml:trace>
  <inkml:trace contextRef="#ctx0" brushRef="#br0" timeOffset="108317.201">10336 11412 0,'0'36'16,"0"-1"-1,0-17-15,0 17 16,18-35-1,0 17-15,-1-17 0</inkml:trace>
  <inkml:trace contextRef="#ctx0" brushRef="#br0" timeOffset="108617.2393">10460 11218 0,'18'0'16,"-1"0"0,1 0-1,-1 0-15,1 18 16,0 0-16,-1 17 16,-17 0-16,18-17 0,-18 17 15,0 18-15,0-35 16,18 35-1,-18-18-15,-18-35 47,0 0-47,1-18 16</inkml:trace>
  <inkml:trace contextRef="#ctx0" brushRef="#br0" timeOffset="109813.7331">8202 11783 0,'-18'0'16,"1"0"-1,17-18-15,17 18 32,54 0-17,17 0-15,-35 0 16,88 0 0,-53 0-16,89 0 0,-89 0 15,106 0-15,-106 0 16,71 18-1,-53-18-15</inkml:trace>
  <inkml:trace contextRef="#ctx0" brushRef="#br0" timeOffset="110402.0358">10707 11218 0,'17'0'16,"36"0"-1,0-17 1,35 17-16,-52 0 0,-1-18 16,36 18-1,-36 0-15</inkml:trace>
  <inkml:trace contextRef="#ctx0" brushRef="#br0" timeOffset="110551.7538">10936 11324 0,'18'53'16,"-18"-18"-16,17 18 15,-17-17 1,0-19-16,18 18 15</inkml:trace>
  <inkml:trace contextRef="#ctx0" brushRef="#br0" timeOffset="110898.9664">11165 11748 0,'36'17'16,"-1"-17"-16,18 0 15,0 0-15,70 0 16,-35-17-16,-17 17 16,17 0-16,0-18 0,71 18 15,-88 0-15,35 0 16,-71 0-16,18 18 16,-53-1-1</inkml:trace>
  <inkml:trace contextRef="#ctx0" brushRef="#br0" timeOffset="115859.2723">8237 12841 0,'18'0'15,"35"0"1,-18 0-16,18 0 16,0 0-16,0 0 0,35 18 15,-17-18-15,123 17 16,-88-17-16,105 0 15,-105 0-15,70 0 16,-105 0-16,-18-17 16,0 17-16,-36 0 0,1 0 15</inkml:trace>
  <inkml:trace contextRef="#ctx0" brushRef="#br0" timeOffset="117599.1964">10019 12718 0,'0'-18'47,"0"0"-16,0 1-15,0-1 0,0 0 124,0 1-77,0 34 15,-18 1-62,18 0-1,0 17-15,0 0 0,0 18 16,-17-18-16,17 18 0,0 0 15,17-17-15,1 34 16,-18-35-16,18-17 16,-1 17-16,1-35 15,-1 0-15,1 0 16,-18-17-16,18-1 16,-18 0-16,17-34 15,1-1 1,-18 35-16,18 18 15,-1 0 1,1 35 0,0-17-16,17 17 15,-18-17-15,19-1 16,-19-17-16,19 0 16,-19 0-16,-17-17 15,0-1 1,0 1-16,-17-1 0,-1-35 15,0 35-15,1-52 16,-1 52-16,0-52 16,18 52-16</inkml:trace>
  <inkml:trace contextRef="#ctx0" brushRef="#br0" timeOffset="118277.2532">10407 12365 0,'0'-18'16,"18"18"-16,-1 0 15,19 0-15,-1 0 16,-18 0-16,36 0 16,-35 0-1</inkml:trace>
  <inkml:trace contextRef="#ctx0" brushRef="#br0" timeOffset="118456.3829">10495 12453 0,'0'35'16,"18"1"-1,-1-1-15,-17-17 0,36-1 16,-19 1-1,1-18-15,-18 17 0,18-17 16,-1-17-16</inkml:trace>
  <inkml:trace contextRef="#ctx0" brushRef="#br0" timeOffset="118627.706">10672 12488 0,'0'18'0,"17"17"16,-17-17-16,0 17 15,18-35-15,-18 18 16,17-18-16</inkml:trace>
  <inkml:trace contextRef="#ctx0" brushRef="#br0" timeOffset="118905.3202">10795 12330 0,'18'0'16,"-1"0"-16,19 0 15,-19 0-15,1 17 16,-1 1-16,-17 0 0,36 34 15,-36-34-15,0 17 16,-18-17 0,0 0-1,1-18-15,-1 0 0,-17 17 16,17-34 0,18-1-1</inkml:trace>
  <inkml:trace contextRef="#ctx0" brushRef="#br0" timeOffset="119243.3265">10601 12965 0,'35'0'15,"-17"17"1,17-17-16,-17 0 16,17 36-16,-35-19 15,0 18 1,0 1-16,-18-19 15,18 19-15,-17-36 16,17 17 0,0 1-16,17-18 0,1 0 15,17 0-15,-17 0 0,0-18 16</inkml:trace>
  <inkml:trace contextRef="#ctx0" brushRef="#br0" timeOffset="119792.7526">11077 12294 0,'18'0'15,"0"-17"1,17 17 0,0 0-16,18-18 15,-18 18-15,-17-18 0,0 18 16</inkml:trace>
  <inkml:trace contextRef="#ctx0" brushRef="#br0" timeOffset="119922.4572">11254 12347 0,'0'53'16,"0"-35"-16,17 35 15,-17-36 1,18 36-16</inkml:trace>
  <inkml:trace contextRef="#ctx0" brushRef="#br0" timeOffset="120512.3121">11501 12859 0,'17'0'32,"36"0"-17,0 0 1,0 0-16,88 0 15,-70-18-15,17 18 0,88 0 16,1-18 0,-107 18-16,1 0 15,-18 0-15,17 18 16,-52-18-16,-1 18 16</inkml:trace>
  <inkml:trace contextRef="#ctx0" brushRef="#br0" timeOffset="121609.4732">9843 14111 0,'0'53'0,"0"53"31,0-71-31,35 0 16,-18-17-16,1-18 0,0 0 15,-1 0-15,1-18 0,17 1 16,-17-18-16,0-1 15,-1 19-15,-17-1 16,0 0-16,0 1 16,18 34-16,-18 19 15,35 34-15,18 1 16,-35-54-16,17 19 16,0-19-16,0-17 0,18 0 15,-35 0-15,0-17 16,-1-1-16,1 0 15,-18-52-15,0 35 16,-18-1-16,1 19 0,-1-54 16,0 53-16,-17-17 15</inkml:trace>
  <inkml:trace contextRef="#ctx0" brushRef="#br0" timeOffset="121869.5065">10442 13741 0,'36'0'16,"-19"0"-16,36-18 16,0 0-1,-35 18-15,17-17 16</inkml:trace>
  <inkml:trace contextRef="#ctx0" brushRef="#br0" timeOffset="122063.2499">10478 13776 0,'0'71'15,"0"-1"1,17-35 0,18 18-16,-17-53 0,17 18 15,18-18 1,-35 0-16,0 0 15,17-18-15</inkml:trace>
  <inkml:trace contextRef="#ctx0" brushRef="#br0" timeOffset="122348.5301">10813 13794 0,'0'35'16,"0"-17"-16,0 34 15,17-34-15,1 0 16,0-1 0,17-17-16</inkml:trace>
  <inkml:trace contextRef="#ctx0" brushRef="#br0" timeOffset="122653.5124">10936 13653 0,'18'17'15,"-18"1"-15,35-1 16,-17-17-16,-1 18 0,19-18 16,-19 18-16,19-1 15,-36 1-15,17 17 16,-17 1-16,0-19 15,0 18-15,0-17 16,0 0-16,-17-18 31,-1 0-15,0 0-16,-17-18 16,35 0-16,-35 18 15</inkml:trace>
  <inkml:trace contextRef="#ctx0" brushRef="#br0" timeOffset="123071.4997">10672 14358 0,'17'0'31,"18"-18"-31,18 18 16,-17 0-16,17 0 16,-36 0-16,1 0 15,-18 18-15,-35 17 16,-1 36-1,19-36-15,17 0 16,0-17-16,0 35 16,17-35-16,1-18 0,0 17 15,-1 1-15,-34-18 32,-36 0-17,35 0-15,-35-18 16,35 18-1,1 0-15,-1-35 0,18 17 16</inkml:trace>
  <inkml:trace contextRef="#ctx0" brushRef="#br0" timeOffset="123343.4311">11236 13776 0,'18'0'16,"-1"0"-16,1-18 15,35 18-15,-36-17 16,1 17-16,0 0 0,-1 0 16,-17-18-16</inkml:trace>
  <inkml:trace contextRef="#ctx0" brushRef="#br0" timeOffset="123464.9551">11342 13847 0,'0'52'15,"17"1"-15,-17-17 16,18-1 0,-18-17-16</inkml:trace>
  <inkml:trace contextRef="#ctx0" brushRef="#br0" timeOffset="124472.2115">9913 15275 0,'0'18'63,"18"17"-48,-18 0-15,0 54 16,0-19-16,0 36 16,17-53-16,19 18 15,-1-54-15,-17 1 16,-1-1-16,36-17 16,-35-17-16,-1-18 15,-17-1-15,0 19 16,18-19-16,-18 19 15,-18-1-15,36 18 32,0 35-17,-1-17 1,1 0 0,-18-1-16,35-17 15,-17-17-15,-1-1 16,-17-35-1,0 35-15,-17-17 16,17 18-16,0-36 16,0 17-16,0 19 0</inkml:trace>
  <inkml:trace contextRef="#ctx0" brushRef="#br0" timeOffset="124672.5747">10389 15046 0,'0'-18'0,"18"18"16,17-17-16,1 17 15,-19 0-15,1 0 16</inkml:trace>
  <inkml:trace contextRef="#ctx0" brushRef="#br0" timeOffset="124856.7246">10425 15081 0,'0'53'15,"0"-35"-15,0 35 16,0-36-1,0 1-15,17-18 0,1 18 16,0-1-16,-1-17 0,18 0 16,-17 0-16,0 0 15,-18-17-15</inkml:trace>
  <inkml:trace contextRef="#ctx0" brushRef="#br0" timeOffset="125045.4037">10672 15081 0,'0'18'0,"0"0"16,0-1 0,0 1-16,17-1 0,1 19 15,-1-19 1</inkml:trace>
  <inkml:trace contextRef="#ctx0" brushRef="#br0" timeOffset="125446.497">10830 14958 0,'0'17'15,"36"-17"1,-19 0-16,18 0 15,1 0-15,-36 18 16,17 0 0,-17-1-16,0 1 0,0 17 15,0-17-15,0 0 0,0-1 16,0 1-16,0-1 0,0 1 31,-17-18-15,-1 0-16,0 0 15,1 0-15</inkml:trace>
  <inkml:trace contextRef="#ctx0" brushRef="#br0" timeOffset="125697.9786">10530 15575 0,'0'18'16,"18"-1"0,0-17-16,-18 18 0,17 17 15,19 1 1,-19-19-16,36 1 15,-35-18 1</inkml:trace>
  <inkml:trace contextRef="#ctx0" brushRef="#br0" timeOffset="125823.7953">10689 15716 0,'0'53'16,"0"-35"-16,18 17 15,-1-35-15,1 0 16</inkml:trace>
  <inkml:trace contextRef="#ctx0" brushRef="#br0" timeOffset="126048.4218">11113 15028 0,'70'-17'16,"-17"-1"-1,-35 18-15,17-18 16</inkml:trace>
  <inkml:trace contextRef="#ctx0" brushRef="#br0" timeOffset="126169.4771">11201 15064 0,'0'35'16,"0"18"-16,17-18 16,1-17-16,0 17 15,-1-17-15</inkml:trace>
  <inkml:trace contextRef="#ctx0" brushRef="#br0" timeOffset="126725.1049">8220 14041 0,'35'0'15,"0"0"1,18 0-16,18 0 0,-1 0 15,36-18-15,88 0 16,-70 1-16,-19 17 0,1-18 16,-17 18-16,-1-18 15</inkml:trace>
  <inkml:trace contextRef="#ctx0" brushRef="#br0" timeOffset="127209.0194">11959 14023 0,'-17'0'16,"34"0"-16,54 0 16,-18 0-1,35 0-15,71 0 16,-54-18-16,-16 1 0,-1-1 15,0 18-15,18-18 16,-71 18-16,-17 0 16</inkml:trace>
  <inkml:trace contextRef="#ctx0" brushRef="#br0" timeOffset="127608.6393">8326 15505 0,'52'0'15,"-16"0"-15,17 0 16,17 0-16,195-36 16,-177 19-16,88-1 15</inkml:trace>
  <inkml:trace contextRef="#ctx0" brushRef="#br0" timeOffset="128008.8729">11818 15346 0,'53'0'15,"35"0"1,141 0 0,-140 0-16,17 0 15,88-18-15,-36 1 16,-105 17-16,0-18 16</inkml:trace>
  <inkml:trace contextRef="#ctx0" brushRef="#br0" timeOffset="129305.1108">8273 11042 0,'0'0'0,"-18"0"16,0 0 0,-17 18-16,17-18 15,-17 0-15,-35 17 16,17-17-16,17 0 15,-16 0-15,-1 0 0,17 0 16,1 0-16,-18 0 0,18 0 16,-18 18-16,35-18 15,1 0 1,-1 0 0,18 18-1,-18-1-15,18 1 16,-17 17-1,17 0-15,-18 18 16,18-17-16,0 69 16,0-52-16,0 0 15,18 18-15,-18-18 0,35 88 16,-35-53-16,18 71 16,-18-89-16,17 107 15,-17-89-15,18 0 16,-18 106-1,18 0-15,-18-106 16,17 106-16,-17-105 16,0-1-16,18 106 15,-18-88-15,0-18 0,0 106 16,0-106 0,0 18-16,0 70 15,0-88-15,17 1 0,-17 105 16,18-106-16,0 0 15,-1 71-15,1-71 16,0-17-16,-1 70 16,1-88-16,-18 52 15,18-69-15,-18 52 16,0-53-16,0 36 16,-18-36-16,18 36 15,-18-36-15,18 0 16,0-17-16,0-1 15,18 1 1,0 0-16,-1-18 16,1 0-16,0 0 15,-18 17 1,0-34 15,17 17-15,1-18-16,-1 18 15</inkml:trace>
  <inkml:trace contextRef="#ctx0" brushRef="#br0" timeOffset="130466.3179">12841 11113 0,'-18'0'0,"18"-18"31,18 18-15,0 0-16,35 0 15,-36 0-15,19 0 16,17-18-16,-18 18 16,-18 0-16,54-17 15,-53 17-15,-1 0 16,1 0-16,0 17 15,-18 19-15,0-19 16,0 1-16,0 52 16,0 1-1,0-36-15,0 53 16,0-35-16,0 0 0,17 53 16,-17 18-1,0-54-15,0 1 0,18-1 16,-18 71-16,17-70 15,-17 70 1,0-70-16,18-1 0,-18 89 16,0-89-16,0 89 15,-18-71-15,18 71 16,0-71-16,-17 71 16,17-71-16,0 89 15,-18-89-15,18 88 16,0-88-1,18 71-15,-18-71 16,0-17-16,17 88 16,-17-89-16,0 18 0,0 53 15,18-70 1,-18 17-16,18 36 16,-18-54-16,17 71 15,-17-88-15,0 18 0,0-18 16,0 0-16,0 0 0,18 0 15,-18 17 1,0-52-16,0 35 16,0-36-16,18-17 15,-36 0 1,0-17 0,1 17-16,-19 0 15,19 0 1,-36 0-16,35 0 15,-35 0-15,18 0 16,0 17-16,17-17 16,1 0-16,-19 0 0</inkml:trace>
  <inkml:trace contextRef="#ctx0" brushRef="#br0" timeOffset="131079.4744">11712 14076 0,'18'0'31,"35"0"-31,-18 0 16,0 0-16,36 0 15,-36 0-15,18 0 16,-18 0-16</inkml:trace>
  <inkml:trace contextRef="#ctx0" brushRef="#br0" timeOffset="131753.4875">11571 15399 0,'0'17'16,"35"-17"15,1 0-31,-1 0 0,0-17 16,1 17-16,52 0 15,-71 0-15,19 0 0,-1 0 16</inkml:trace>
  <inkml:trace contextRef="#ctx0" brushRef="#br0" timeOffset="133025.6546">10548 15540 0,'18'0'15,"-36"0"-15,18 35 16,-18-17-16,1 17 16,-1 0-16,18 1 15,-17-1-15,17-17 0,0-1 0,17 18 16,1-17-16,17-18 15,0 0 1,-17-18-16,53 1 16,-54 17-16,18-18 0,1 18 15,-1-17 1,-35 34-16,0 1 16</inkml:trace>
  <inkml:trace contextRef="#ctx0" brushRef="#br0" timeOffset="133242.685">10601 15663 0,'18'89'15,"-1"-37"1,1 37-16,-18-54 0,18 0 16,17 36-1,-18-36-15,-17-17 0,18-1 16</inkml:trace>
  <inkml:trace contextRef="#ctx0" brushRef="#br0" timeOffset="140049.0611">8149 7391 0,'-17'0'16,"34"-18"15,1-17-31,52-36 16,-34 18-16,-1 18 0,18 0 16,-18-1-16,18-16 15,-18 16-15,-17 1 16</inkml:trace>
  <inkml:trace contextRef="#ctx0" brushRef="#br0" timeOffset="140395.9188">8237 6967 0,'-17'0'16,"17"18"-1,0 17 1,-18-17-16,18 17 0,0 0 0,-18 36 16,18-36-1,-17-17-15,17 17 0,-18 1 16,1 16-16,17-34 15,0 17 1,17-35-16,1 0 0,-1 0 0,36 0 16,-17 0-1,17-35-15,-18 35 16,-18-18-16,1 18 0,0 0 16</inkml:trace>
  <inkml:trace contextRef="#ctx0" brushRef="#br0" timeOffset="141163.0989">7902 9031 0,'-17'0'0,"17"18"15,0-36 16,17 0-31,1 1 16,17-36 0,-17 18-16,-1 17 15,36-53-15,-35 54 16,17-36-16,-17 53 16,-18-18-16,0 36 15</inkml:trace>
  <inkml:trace contextRef="#ctx0" brushRef="#br0" timeOffset="141550.3345">7779 8767 0,'0'17'31,"0"18"-15,0 1-16,0 34 15,17-34-15,-17-1 0,0-18 16,18 19-16,0-19 0,17 1 16,-17-18-16,-1 0 15,36-18 1,-35 1-16,17 17 0,-17-18 0,35 0 16,-18 1-1,0 17-15,0-18 16,1 18-1</inkml:trace>
  <inkml:trace contextRef="#ctx0" brushRef="#br0" timeOffset="153002.1448">9701 16422 0,'0'-18'16,"0"1"-1,0-1 1,0 0 0,0 36 15,0 52-15,0-34-16,0-1 15,-17 18 1,17-18-16,17 18 15,1-18-15,0 1 16,-1-19-16,19-17 16,-1 18-16,-17-18 15,-1-18-15,18 1 16,-35-1-16</inkml:trace>
  <inkml:trace contextRef="#ctx0" brushRef="#br0" timeOffset="153261.8532">10089 16387 0,'-17'-18'16,"-1"18"0,1 18-1,17-1-15,0 36 16,0-35-16,0-1 0,17 19 15,1-19 1,-1-17-16,1 0 0,0 18 16,35-18-16,-36 0 15,1 0-15,0 0 16,17 18-16,-18-18 16</inkml:trace>
  <inkml:trace contextRef="#ctx0" brushRef="#br0" timeOffset="153459.1775">10231 16422 0,'0'0'0,"0"35"16,0 36-16,0-18 15,0-1-15,0-16 16,17-1 0</inkml:trace>
  <inkml:trace contextRef="#ctx0" brushRef="#br0" timeOffset="153690.6335">10513 16616 0,'0'53'16,"0"-36"-16,-18 19 15,18-19-15,-17 1 16,17 0-16,-18-1 0,18 1 15</inkml:trace>
  <inkml:trace contextRef="#ctx0" brushRef="#br0" timeOffset="154659.7982">10795 16387 0,'0'0'0,"0"-18"16,18 18-1,-1 0-15,36-18 16,-35 18-16,35 0 15,-18 0-15,-17 36 16,-1-36-16,-17 52 16,-17-34-16,-1 35 15,0-35-15,1-18 16,17 17-16,17-17 16,1 18-16,35-18 15,-18 0-15,18 0 16,-35 18-1,-1 17-15,-17-18 16,-35 54-16,0-53 16,-18 17-16,18-17 15,-18-1-15,17-17 16,1 0 0,18-17-16,-1-1 15,18 0 1</inkml:trace>
  <inkml:trace contextRef="#ctx0" brushRef="#br0" timeOffset="156272.1312">11289 16193 0,'18'0'31,"17"17"-15,-18-17-1,1 18-15,35-1 16,-35 1-16,-1 17 0,1-17 16,0 17-16,-18 36 15,0-36-15,-18 0 0,0 1 16,1-1-16,-1 0 0,-35 18 16,35-18-16</inkml:trace>
  <inkml:trace contextRef="#ctx0" brushRef="#br0" timeOffset="159657.1838">13847 11254 0,'-18'-18'15,"18"0"16,18 18-31,-1 0 16,18-17-16,1 17 16,17-18-16,-36 18 15,19 0-15,-1 0 0,-18 0 16,19 0 0,-19-18-16,1 18 0</inkml:trace>
  <inkml:trace contextRef="#ctx0" brushRef="#br0" timeOffset="160699.6551">13829 11201 0,'18'0'47,"-18"17"-16,0 1-15,-18 0-1,18-1-15,0 1 16,18 0 0,-18-1-1,0 1 17,0-1-17,0 1 32,0 0-31,0-1 15,0 1-15,0 0-1,0-1-15,0 1 16,0 0-16,0-1 15,0 18-15,0-17 0,0 0 16,0-1-16,0 1 16,0 35-16,0-35 15,0 17-15,0 18 16,0 17 0,0-52-16,0 17 0,0 36 15,0-18-15,17-18 0,-17 53 16,0-35-1,0 0-15,0 35 16,0-35-16,0 53 16,-17-71-16,17 71 15,0-53-15,0 53 16,0-71-16,0 18 16,0 18-16,17-1 15,-17-17-15,0-18 16,0 1-16,0 52 15,0-53-15,0 0 16,0 1-16,0-1 0,0-17 16,0 52-16,0-35 15,0 1-15,0 34 16,0-34-16,0-1 16,0 0-16,0 18 15,0-35-15,0-1 0,0 1 16,0 0-16,0-1 15,0 1-15,0-1 16,18 1 15,-1-18 1,1 0-32,0 0 15,-1 0-15,36 0 16,-35 0-16,17 0 0,0 0 15,-17 0-15,35 0 16</inkml:trace>
  <inkml:trace contextRef="#ctx0" brushRef="#br0" timeOffset="161364.4382">14182 11642 0,'17'0'32,"1"17"-17,0 19-15,35-1 16,17 18-16,-35-36 15,54 36-15,-72-35 16,36 17-16,-35-35 16,-1 18-16,-17 0 15</inkml:trace>
  <inkml:trace contextRef="#ctx0" brushRef="#br0" timeOffset="161560.1755">14482 11642 0,'-36'53'16,"1"-18"-16,-18 35 16,18-34-16,17-1 0,-35 36 15,53-36 1,-17-18-16,34 19 15,1-19-15</inkml:trace>
  <inkml:trace contextRef="#ctx0" brushRef="#br0" timeOffset="161783.7867">14746 11889 0,'0'35'0,"0"18"15,0-18 1,0-17-16,18 52 16,-1-34-16,-17-1 15,18-35-15,-18 17 16</inkml:trace>
  <inkml:trace contextRef="#ctx0" brushRef="#br0" timeOffset="162460.5793">14235 12647 0,'0'18'47,"35"-1"-47,-17 1 16,-1 17-16,1-17 0,17 17 15,-17-17-15,-1 17 0,19-17 16,-1 35-1,-17-18-15,-1-17 16,1-18-16,-18 17 0</inkml:trace>
  <inkml:trace contextRef="#ctx0" brushRef="#br0" timeOffset="162651.0707">14534 12700 0,'-52'35'16,"-1"1"-1,35-19-15,0 18 0,-17 18 16,17-17-16,18-1 16,0-17-16,0-1 15</inkml:trace>
  <inkml:trace contextRef="#ctx0" brushRef="#br0" timeOffset="163068.6525">14693 12965 0,'0'-18'16,"18"18"-16,-1 0 15,1 0-15,-18 18 16,18-1-16,-1 1 16,-17 0-16,-17 17 15,17-18-15,-18 36 16,0-35-16,18 0 16,-17-18-16,17 17 15,17-17-15,1 0 0,35 0 16,-18 0-16,-17-17 15,17 17-15</inkml:trace>
  <inkml:trace contextRef="#ctx0" brushRef="#br0" timeOffset="164146.4804">14340 13441 0,'-17'0'16,"-1"0"0,18 17-1,18 19 1,-1-19-1,19 19-15,-19-19 0,36 36 16,-35-35-16,17 35 16,-17-36-16,-1 19 15,1-19 1,-18-34 0</inkml:trace>
  <inkml:trace contextRef="#ctx0" brushRef="#br0" timeOffset="164330.2606">14499 13529 0,'-17'18'16,"-19"17"-1,19 0-15,17-17 0,-36 52 16,19-17-1,-1-35-15,18 0 0,0 17 16</inkml:trace>
  <inkml:trace contextRef="#ctx0" brushRef="#br0" timeOffset="164697.4889">14693 13653 0,'18'-18'0,"52"18"0,-34 0 15,-19 35 1,1-17-16,-18-1 0,-18 36 16,1-35-16,-1 17 15,0-17-15,18 0 0,-17-1 16,17 1-1,17-1-15,19-17 16,-19 0-16,1 18 0,0-18 16,-1 18-16,-17-1 15,-17 1-15,-1 0 16,-17-1-16,-1 1 16,1 0-1,-35-18-15,52 17 16,-35-17-16,35 0 15,-17 0-15,35-17 16</inkml:trace>
  <inkml:trace contextRef="#ctx0" brushRef="#br0" timeOffset="165503.5872">14817 11342 0,'0'17'15,"0"1"1,17-18-16,1 18 0,53-1 16,-54-17-1,18 0-15,-17 0 0,0 0 16,-1 0-16,1 0 31,-18 18-31,18 17 16,-18 1-16,17-1 15,1 35-15,0-34 16,-1 17-16,18 70 16,-17-70-16,0 35 0,-1 71 15,-17-71 1,18 0-16,0 89 16,-18-71-16,0-18 0,0 106 15,0-106 1,0-17-16,17 87 15,-17-105-15,18 18 0,0 35 16,-18-54-16,17 1 16,-17 18-16,18-36 15,-18 1-15,0 34 16,0-52-16,0-1 16,0 19-16,0-19 0,-18 19 15,18-19 1,-17 1-16,-1-1 15,0-17 1,1 0-16,-1 0 0,18 18 16,-35-18-16,-1 0 15,19 0-15,-36 18 16,18-18-16,17 17 0</inkml:trace>
  <inkml:trace contextRef="#ctx0" brushRef="#br0" timeOffset="171286.5277">20761 12682 0</inkml:trace>
  <inkml:trace contextRef="#ctx0" brushRef="#br0" timeOffset="171630.944">20761 12682 0,'-35'36'0,"35"-54"16,17 18 46,19 18-62,-1-18 16,-17 0-16,52 0 16,-52 0-16,-1 0 15,1 17-15,0-17 0,-1 0 0,-17 18 16</inkml:trace>
  <inkml:trace contextRef="#ctx0" brushRef="#br0" timeOffset="171792.3826">20743 12947 0,'53'18'16,"0"-18"0,18 0-16,-36 0 15,18 0-15,-35 0 16</inkml:trace>
  <inkml:trace contextRef="#ctx0" brushRef="#br0" timeOffset="173799.0974">23248 11307 0,'18'0'31,"35"-18"-31,-18 18 16,35-18 0,1 1-16,-36 17 15,-17 0-15,17 0 0,-17 0 16</inkml:trace>
  <inkml:trace contextRef="#ctx0" brushRef="#br0" timeOffset="174734.0386">23213 11342 0,'0'17'15,"0"19"1,-18-19-16,18 1 0,0 35 16,0-18-16,0 36 15,0-36-15,0 53 16,0-35 0,0 18-16,0 52 15,0-35-15,0-17 0,0 17 16,18 106-16,-18 0 15,0-106-15,17 106 16,1-123-16,0 123 16,-1-106-1,1 71-15,-18-71 16,0 0-16,18 106 16,-18-105-16,0 16 0,0 107 15,0-124 1,0 18-16,0-18 0,0 0 15,-18-17-15,18 70 16,0-88-16,-18 18 0,18-18 16,0 17-16,0-17 0,0 53 15,0-53-15,0 0 16,0 52 0,0-52-16,0 0 0,0 0 15,0 18 1,0-36-16,0 18 0,0-18 15,0-17-15,0 0 16,-17 17-16,17 18 16,0-18-16,-18-17 0,18 52 15,0-35 1,18-17-16,-18 0 16,0-1-16,0 19 15,0-19 1,0 19-16,0-19 15,17 1-15,-17 0 0,0-1 16,0 1 0,0-1 15,-17-17-15,17 18-16,17-18 109,1 0-93,0 0-1,-1 0-15,36 0 16,-35 0-16,17-18 0,0 18 15,1 0-15,17-17 16,-36 17-16,1 0 16,-18 17-16,-18-17 15</inkml:trace>
  <inkml:trace contextRef="#ctx0" brushRef="#br0" timeOffset="176342.7144">24024 11589 0,'0'-18'0,"0"0"16,0 1 0,0 34-1,0 36 1,18 36-1,-18-36-15,0-1 0,17 54 16,1-53-16,0-18 16,17 18-16,0-35 15,-17 0-15,17-18 0,0-18 16,18 0 0,-35 1-16,0-19 0,-1 19 15,-17-1-15,18-17 16,-18 17-16,0 36 15,18 0 1,-18 34 0,17-16-16,1-19 0,0 1 15,34 0-15,-16-18 16,17-18-16,-18 0 16,-17-17-16,-18-18 15,0 18-15,0 0 16,-18-1-16,-17-17 15,17 36-15,0-18 16,1 17-16,17 36 16,-18-1-16</inkml:trace>
  <inkml:trace contextRef="#ctx0" brushRef="#br0" timeOffset="176664.5393">24818 11977 0,'0'17'0,"0"1"16,0 0-16,18 35 15,-18-36-15,17 1 0,1 17 16,-18 0 0,0-17-16</inkml:trace>
  <inkml:trace contextRef="#ctx0" brushRef="#br0" timeOffset="177009.0622">24871 11448 0,'17'0'16,"1"-18"0,0 18-16,35-18 15,-18 1-15,-17 17 16,-1-18-16</inkml:trace>
  <inkml:trace contextRef="#ctx0" brushRef="#br0" timeOffset="177210.1206">24959 11483 0,'0'35'15,"0"-17"1,0-1-16,0 19 16,18-36-16,-18 17 15,0 1-15,17 0 16,1-1-16,-18 1 15,18-18-15,-1 18 16,1-18 0</inkml:trace>
  <inkml:trace contextRef="#ctx0" brushRef="#br0" timeOffset="177560.0265">25206 11448 0,'0'17'31,"18"19"-15,-18 16-1,0-34-15,17 17 0,-17 1 16,18-36-16,-18 17 15</inkml:trace>
  <inkml:trace contextRef="#ctx0" brushRef="#br0" timeOffset="177887.3623">25294 11395 0,'18'-18'15,"-1"18"-15,1-18 16,0 18 0,17 0-16,-17 0 15,-1 0-15,1 18 16,-18 0-16,0-1 16,18 19-1,-18-19-15,17 36 16,-17-18-16,18 18 15,-1-35-15,1 35 16,-18-35-16,0-1 16,-18-17-1,1 0 1,-1 0-16,1-17 16</inkml:trace>
  <inkml:trace contextRef="#ctx0" brushRef="#br0" timeOffset="178283.4794">25612 11324 0,'0'0'0,"17"0"16,19-17-1,-19 17 1,19-18-16,16 18 16,-34 0-16,0 0 15</inkml:trace>
  <inkml:trace contextRef="#ctx0" brushRef="#br0" timeOffset="178421.0674">25682 11342 0,'36'35'16,"-36"0"-16,17-17 0,1 17 16,17 18-1,-35-18 1,0-17-16</inkml:trace>
  <inkml:trace contextRef="#ctx0" brushRef="#br0" timeOffset="181430.5192">26017 11783 0,'18'17'16,"35"19"0,-35-1-16,52 18 15,-35-18-15,18 0 16,18 1 0,-36-19-16,0 1 0,1 0 15,-19-18-15,-34 0 31</inkml:trace>
  <inkml:trace contextRef="#ctx0" brushRef="#br0" timeOffset="181608.7443">26370 11818 0,'-53'53'15,"18"0"-15,0-18 0,-54 36 16,37-1 0,16 1-1,19-36-15</inkml:trace>
  <inkml:trace contextRef="#ctx0" brushRef="#br0" timeOffset="182370.5526">24059 13000 0,'0'-18'16,"-17"36"-1,17 35-15,-18 17 16,18 19 0,18-54-1,17-35-15,18 0 16,-35 0-1,17-18-15,-17-17 0,17 17 16,-18 1-16,1-1 0,0 0 16,17 1-16,-35 34 15,18 19 1,-18-19-16,17 36 16,1-35-16,0-1 15,-1-17-15,1 0 0,0 0 16,-1 0-16,1-35 15,-18 0-15,17 0 16,-17 17-16,-17-17 16,17 17-16,-18 36 31</inkml:trace>
  <inkml:trace contextRef="#ctx0" brushRef="#br0" timeOffset="182574.8725">24694 13229 0,'36'53'15,"-36"-18"-15,17 36 16,-17-53-16,18 17 0,-18-18 15,0 1-15</inkml:trace>
  <inkml:trace contextRef="#ctx0" brushRef="#br0" timeOffset="183815.3683">24589 13300 0,'-18'0'15,"0"-18"-15,36 0 32,0 18-32,17-17 0,-17 17 15,34 0-15,-34 17 16,0 19-1,-36 17 1,18-36-16,-18 19 0,-34-1 16,16 0-1,19-35-15,-1 18 16,0-18-16,18 17 0,18 1 16,35-18-1,-18 0-15,18 0 16,-18-18-16,1 18 15</inkml:trace>
  <inkml:trace contextRef="#ctx0" brushRef="#br0" timeOffset="184093.2842">24836 12682 0,'17'-17'15,"1"17"-15,-1 0 16,1 0-16,0 0 16,-1-18-16</inkml:trace>
  <inkml:trace contextRef="#ctx0" brushRef="#br0" timeOffset="184255.3171">24871 12735 0,'0'36'16,"0"34"-1,0-52-15,17 35 16,1-18-16,0-17 16,-1-1-16,19 1 15,-19-18-15,1 18 16,0-18-16,-1-18 16</inkml:trace>
  <inkml:trace contextRef="#ctx0" brushRef="#br0" timeOffset="184440.2524">25100 12841 0,'0'53'16,"0"-18"-1,35 1-15,-17-36 16,0-36-1</inkml:trace>
  <inkml:trace contextRef="#ctx0" brushRef="#br0" timeOffset="184711.3945">25188 12718 0,'18'0'0,"-18"-18"15,18 18 1,-1 0-16,1 18 0,0-1 15,-18 1-15,17 17 16,1 0 0,-18 1-16,0-19 0,17 19 15,-17-19-15,0 19 16,18-19-16,-18 1 0,0 0 16,0-1-1,-35-34 16,17-1-15,1-17 0,-1 17-16</inkml:trace>
  <inkml:trace contextRef="#ctx0" brushRef="#br0" timeOffset="184905.6084">25382 12665 0,'18'0'15,"0"0"-15,-1 0 16,36 0-16,-35 0 16,-18 17-1</inkml:trace>
  <inkml:trace contextRef="#ctx0" brushRef="#br0" timeOffset="185006.1131">25453 12718 0,'0'53'16,"0"-1"0,18 19-1,-18-53-15,17 17 0,1 0 16,-1-17-16,-17 0 16</inkml:trace>
  <inkml:trace contextRef="#ctx0" brushRef="#br0" timeOffset="185368.0413">25859 13106 0,'17'17'16,"36"19"-1,-18-19-15,36 36 16,-18-35-16,-18-1 16,0 1-16,-17 0 0,17-1 15,-17-17-15</inkml:trace>
  <inkml:trace contextRef="#ctx0" brushRef="#br0" timeOffset="185525.2928">26088 13053 0,'-53'70'15,"0"19"1,-17 69 0,34-70-16,19-52 15</inkml:trace>
  <inkml:trace contextRef="#ctx0" brushRef="#br0" timeOffset="186273.8077">23936 14235 0,'0'17'16,"0"1"-16,0 17 16,0 0-16,0 36 15,18-36-15,-18 1 0,17-19 16,1 18-16,0-17 15,-1-18-15,18 0 16,-17 0-16,-18-18 16,18-17-16,-18 18 15,0-19-15,0 19 16,0-1-16,17 18 16,-17 18-1,18-1-15,17 1 16,-17 0-16,0-1 0,34-17 15,-34 0-15,0 0 16,-1 0-16,1-17 16,-18-1-16,0 0 0,0 1 15,-18-1-15,1-17 0,17 17 16,-18 0-16,-17-17 16,35 18-16</inkml:trace>
  <inkml:trace contextRef="#ctx0" brushRef="#br0" timeOffset="186546.4368">24465 14429 0,'18'0'16,"35"17"-1,-18 1 1,-35 0-16,0-1 0,-18 1 16,18 17-16,-17-17 15,-19 17-15,1 0 16,35-17 0,18 0-16,-1-18 15,19 0-15,-1 0 16,-17-18-16</inkml:trace>
  <inkml:trace contextRef="#ctx0" brushRef="#br0" timeOffset="186942.067">24589 13899 0,'17'0'15,"1"0"1,17 0 0,-17 0-16,17 0 15,-17 0-15,-18-17 0,17 17 16,-34 17-1,-1-17 1</inkml:trace>
  <inkml:trace contextRef="#ctx0" brushRef="#br0" timeOffset="187857.8341">24483 14676 0,'17'0'0,"1"0"16,0 0 15,-1 0-15,1 0-1,-18 17-15,18-17 16,-18 18-16,17-1 16,-17 1-16,-17 0 15,-1-1 1,-17 1-16,-1-18 15,19 18-15,-36-1 16,35-17-16,1 0 0,-1 0 16,0 0-16</inkml:trace>
  <inkml:trace contextRef="#ctx0" brushRef="#br0" timeOffset="188509.0246">24589 13988 0,'17'-18'16,"-17"36"47,-17-1-63,17 1 15,-18 0-15,18 17 0,0-18 16,18 36-1,-1-17-15,1-19 16,0-17-16,-1 18 0,18 0 16,-17-18-16,0 0 15,-1 0-15,1-18 16</inkml:trace>
  <inkml:trace contextRef="#ctx0" brushRef="#br0" timeOffset="188771.1796">24853 14023 0,'0'18'16,"18"17"-16,-18-18 16,0 19-16,0-1 15,0-17-15,0-1 0,17-17 16,-17 18-16,18-18 16,0 0-16</inkml:trace>
  <inkml:trace contextRef="#ctx0" brushRef="#br0" timeOffset="189131.8527">24977 13899 0,'35'0'15,"-17"18"1,17-18-1,-17 0-15,-1 0 0,-17 18 0,18-1 16,-1 19 0,-17-19-16,0 19 15,18-19-15,-18 54 16,0-54-16,18 19 16,-18-19-16,0 19 0,0-1 15,0-17-15,0-1 16,-18-17 15,0-35-31,1 17 16,-1 1-1,18-1-15,-17 18 16</inkml:trace>
  <inkml:trace contextRef="#ctx0" brushRef="#br0" timeOffset="189428.7395">25329 13917 0,'18'0'16,"17"0"0,54 0-1,-54-18 1</inkml:trace>
  <inkml:trace contextRef="#ctx0" brushRef="#br0" timeOffset="189560.1806">25418 13935 0,'0'17'0,"0"19"0,0-1 16,17 0-16,-17 18 15,18-18-15,0 18 16,-18-35-1,17 17-15</inkml:trace>
  <inkml:trace contextRef="#ctx0" brushRef="#br0" timeOffset="189906.4073">25682 14411 0,'18'35'16,"35"18"-1,-36-35-15,72 35 16,-54-18-16,53 0 16,-53-17-16,18 17 15,-35-35-15</inkml:trace>
  <inkml:trace contextRef="#ctx0" brushRef="#br0" timeOffset="190083.4658">25912 14499 0,'-36'106'16,"1"-71"-16,17 53 15,18-52 1,0-1-16,18-17 0,-18-1 16</inkml:trace>
  <inkml:trace contextRef="#ctx0" brushRef="#br0" timeOffset="191006.9613">24042 15593 0,'-18'53'15,"18"-18"-15,-17 36 0,17-19 16,0 90 0,17-54-1,1-53-15,52 18 0,-52-53 16,17 0-16,1 0 0,16-35 15,-34 17 1,0-17-16,-18 17 0,17-17 16,-17 17-16,0-17 15,0 17-15,18 36 16,-18 35 0,35-18-1,-17-17-15,0-1 16,17-17-16,18 0 15,-36 0-15,1-17 0,0 17 16,-1-36-16,-17 19 0,0-36 16,-17 35-16,17-17 15,-18 17-15,0-35 16,1 18-16,-1 18 16</inkml:trace>
  <inkml:trace contextRef="#ctx0" brushRef="#br0" timeOffset="191285.1146">24765 15946 0,'-18'-18'16,"1"36"-16,17-1 16,0 1-16,17 35 15,1-36-15,17 1 16,-17 0-16,0 17 0,52-17 16,-52-1-16,17 1 15,-17-18 1</inkml:trace>
  <inkml:trace contextRef="#ctx0" brushRef="#br0" timeOffset="191417.4157">24906 16104 0,'0'18'16,"0"0"-16,18 17 16,-1-17-16,1 17 15,-18-18-15,18-17 0,-1 18 16,-17 0-16</inkml:trace>
  <inkml:trace contextRef="#ctx0" brushRef="#br0" timeOffset="191802.4188">24959 15346 0,'0'0'0,"18"-18"16,-1 18-16,19-17 15,-19 17-15,1 0 16</inkml:trace>
  <inkml:trace contextRef="#ctx0" brushRef="#br0" timeOffset="192013.2169">24994 15346 0,'-17'53'16,"17"17"-1,0 1-15,0-53 0,35 34 16,0-16 0,-17-19-16,0 1 15,34 0-15,-34-18 16,17-18-16,-17 0 16</inkml:trace>
  <inkml:trace contextRef="#ctx0" brushRef="#br0" timeOffset="192240.7752">25259 15399 0,'18'35'15,"-18"0"-15,17 18 16,1-35-16,-18 0 16,17-1-16,-17 1 0,18-18 15</inkml:trace>
  <inkml:trace contextRef="#ctx0" brushRef="#br0" timeOffset="192592.7151">25347 15311 0,'0'0'0,"18"0"16,17 17-1,-17-17-15,-18 18 0,17-18 16,1 17-16,0 1 15,-1 17-15,-17-17 16,0 0-16,18 52 16,-18-52-16,0 17 15,17 0-15,-17-17 0,0 53 16,0-54 0,0 1-16,0 17 0,-17-35 31,-1-17-16,18-19 1,-17 19-16,-1-1 16,18 0-16</inkml:trace>
  <inkml:trace contextRef="#ctx0" brushRef="#br0" timeOffset="192908.5797">25612 15293 0,'17'0'0,"1"0"16,17 0-16,-17 0 0,35 0 15,-36 0-15,19 0 16,-54 0 15,0 0-15,1 18-16,-1 17 15,18 0-15,0-17 16,0 17-16,0 0 0,0 1 0,0-19 16,35 36-1,-35-35-15,18-1 0</inkml:trace>
  <inkml:trace contextRef="#ctx0" brushRef="#br0" timeOffset="193352.9583">26070 15734 0,'18'18'16,"35"-1"-1,-36 1-15,54 17 16,-18 0-1,-18-17-15,36 17 16,-54-35-16,1 18 0,0 0 16,-36-18-1</inkml:trace>
  <inkml:trace contextRef="#ctx0" brushRef="#br0" timeOffset="193537.3354">26353 15699 0,'-53'88'16,"35"-53"-16,0 18 0,-35 35 16,53-53-16,-17 1 0,17 17 15,17-53 1</inkml:trace>
  <inkml:trace contextRef="#ctx0" brushRef="#br0" timeOffset="196963.6233">28698 11289 0,'18'0'47,"17"0"-31,-17 0-16,0 0 0,-1 0 15,1 0-15,17 0 16,-17 0-16,0 0 15,17 0-15,-18 0 16,1 0 0,0 18-16,-18-1 15,0 1 1,17-1-16,-17 1 16,0 35-16,0-35 15,0 17-15,18 18 16,-18-18-16,18 0 0,-18 1 15,0 52 1,0-53-16,0 71 16,0-71-16,0 18 0,0 53 15,0-53-15,0 53 16,0-53-16,0 0 16,17 0-16,-17-1 0,0 19 15,0 0-15,0-19 16,18 19-16,-18 0 0,0 17 15,18-18-15,-18 1 16,0 17-16,0 71 0,0-53 16,0-18-16,0 71 15,0 17 1,0-105-16,-18 17 0,18-18 16,-35 71-16,35-52 15,-36 52-15,36-71 16,0 1-16,-17 70 15,17-71-15,0 1 0,0 53 16,17-54 0,-17-17-16,18 70 15,0-70-15,-18 0 0,17 18 16,-17-18-16,36 70 16,-36-70-16,17 0 0,-17 18 15,0-18-15,18 35 16,-18-35-16,0-18 15,0 53-15,17-35 16,-17 18-16,18-36 16,0 53-1,-18-53-15,0 1 16,17 17 0,-17-36-16,18 1 15,0-1-15,-18 1 16,17 0-1,-17-1-15,18 1 0,0 0 16,-18-1-16,0 19 16,17-19-1,-34 1-15,17-1 16,-18-17 0,0 0-1,-17-17-15,17 17 16,-52-18-16,35 18 15,-1 0-15,-70 0 16,54 0-16,-19 0 0,18 0 16</inkml:trace>
  <inkml:trace contextRef="#ctx0" brushRef="#br1" timeOffset="207060.5142">15910 12806 0,'18'0'15,"0"0"1,52 0-16,-35 0 16,18 0-16,-17 0 0,17 0 15,17 0-15,-35 0 16,18 0-16,-35-18 15</inkml:trace>
  <inkml:trace contextRef="#ctx0" brushRef="#br1" timeOffset="207201.7908">16210 12665 0,'18'88'0,"-18"-53"16,17 71-16,-17-53 15,0 0-15,18 53 16,-18-71-16</inkml:trace>
  <inkml:trace contextRef="#ctx0" brushRef="#br1" timeOffset="207812.3409">16828 11148 0,'17'-18'16,"36"1"0,-18 17-1,18-18-15,18-17 0,-36 35 16,0-18-16,18 18 15,-35 0-15</inkml:trace>
  <inkml:trace contextRef="#ctx0" brushRef="#br1" timeOffset="208565.0693">16845 11130 0,'18'18'15,"17"17"1,-17-17-16,-1 35 16,19 35-16,-36-35 0,17 0 15,-17 17-15,0 18 16,0 1-16,0-1 0,0 0 16,0 35-16,0-17 0,-17 18 15,17 105-15,0-123 16,17 88-1,-17-106-15,18 106 16,0-106-16,-18 1 0,17-1 16,-17 18-16,18 88 15,-18-106-15,17 88 16,-17-105-16,0 52 16,0-52-16,0-18 15,0 70-15,-17 1 16,17-54-16,0 1 15,17-18-15,-17 88 16,0-71-16,0-17 16,0 0-16,18-18 0,-18 36 15,0-36 1,0-17-16,0 17 0,0-17 0,18-1 16,-18 19-16,0-1 0,0 36 15,0-36-15,0 35 16,0-34-16,0 17 15,0-18 1,0 0-16,0 18 16,0-35-16,0-1 0,0 1 15,17 17-15,-17 1 16,0-19-16,18 1 0,-18-1 16,0 19-1,0-1-15,0-17 16,0 17-16,0 0 15,0-17-15,0-1 16,0 1-16,18 0 0,-18-1 31,17-17-31,-17 18 16,18-18 0,0 18-16,17-1 0,0 1 15,0-18-15,1 0 16,-1 0-16,0 0 15</inkml:trace>
  <inkml:trace contextRef="#ctx0" brushRef="#br1" timeOffset="209292.0884">17568 11254 0,'-17'0'16,"17"-18"-16,0 36 15,0 35 1,0-18-16,17 53 16,-17-35-16,18 53 15,0-71-15,-18 18 16,0-35-16,17-1 16,1-34-1,0-1-15,17 0 16,0 18-16,-17 0 15,52 53 1,-17 35-16,-35-52 16,-18-1-16,17 0 0,-34 1 15,-1-19-15,1 1 16,-54-18-16,53 0 16,-52-18-16,52 18 15,1-35 1,-1 17-16</inkml:trace>
  <inkml:trace contextRef="#ctx0" brushRef="#br1" timeOffset="209570.6731">17974 11218 0,'18'0'15,"17"-17"1,0-1-16,-17 18 0,0 0 15,-1-18-15,1 18 0,-1 0 16</inkml:trace>
  <inkml:trace contextRef="#ctx0" brushRef="#br1" timeOffset="209737.5816">18027 11236 0,'0'53'0,"0"-35"16,0 52-1,0 1-15,18-54 16,-18 19-16,17-19 0,19 18 16,-19-35-16,18 0 15</inkml:trace>
  <inkml:trace contextRef="#ctx0" brushRef="#br1" timeOffset="209914.6719">18274 11324 0,'0'53'16,"0"35"0,18-52-1,-1-36-15,1 17 0,-1-17 16</inkml:trace>
  <inkml:trace contextRef="#ctx0" brushRef="#br1" timeOffset="210193.3256">18503 11165 0,'18'0'0,"-1"0"16,1 0-16,0 0 15,17 36-15,-17-19 16,-1 1-16,1 53 16,-18-36-16,18 18 15,-1-18-15,-17 0 16,0-17-16,0 17 16,0-17-16,0-1 15,-17-17-15,-1 0 16,0 0-16,1 0 0,-1 0 15,-17 0-15,-1 0 0</inkml:trace>
  <inkml:trace contextRef="#ctx0" brushRef="#br1" timeOffset="210543.9627">17657 11695 0,'0'17'16,"0"19"-16,0-19 16,0 18-16,0 1 15,17 17-15,-17-18 0,18 0 16,-18 0-16</inkml:trace>
  <inkml:trace contextRef="#ctx0" brushRef="#br1" timeOffset="211444.8527">17604 12506 0,'0'-18'16,"0"36"-1,0 53 1,0-19-16,17 19 0,19 35 16,-36-36-16,17 36 15,1-53 1,-18-18-16,0 1 16,0-19-16,0-34 15,17-19 1,-17 1-16,36-35 15,-19 52-15,19 0 0,-1 18 16,-17 0-16,34 18 16,-52 17-16,36 18 15,-36-18-15,0-17 16,-36 35-16,19-35 16,-1-1-16,-17 1 15,0-18-15,17 0 16,0-18-16,-17 18 0,0-35 15,35 17-15,0-17 16</inkml:trace>
  <inkml:trace contextRef="#ctx0" brushRef="#br1" timeOffset="211906.3446">18239 11924 0,'0'18'0,"0"17"15,0-18 1,0 19-16,0-1 0,17 18 16,-17-18-16,18-17 15,-18 17-15</inkml:trace>
  <inkml:trace contextRef="#ctx0" brushRef="#br1" timeOffset="213296.9157">18098 12506 0,'17'0'47,"18"18"-31,1-1-16,17-17 15,-36 0-15,19 0 16,-19 0-16</inkml:trace>
  <inkml:trace contextRef="#ctx0" brushRef="#br1" timeOffset="213451.2821">18150 12541 0,'-17'36'16,"17"-1"-16,0 0 16,0 0-16,0 1 0,35 17 15,-17-36 1,-1 1-16,19-1 15,-1-17 1,-17 0-16</inkml:trace>
  <inkml:trace contextRef="#ctx0" brushRef="#br1" timeOffset="213614.2005">18362 12665 0,'-18'35'15,"18"18"1,0-35-16,0-1 0,0 18 16,18-17-1,17-18 1</inkml:trace>
  <inkml:trace contextRef="#ctx0" brushRef="#br1" timeOffset="213874.5669">18521 12559 0,'17'0'15,"1"0"-15,0 0 16,17 0-16,-17 18 16,-1-18-16,-17 35 0,18-18 15,0 36-15,-18-17 16,17 17-16,-17-36 15,0 18-15,0-17 16,-17-18 0,-1 0-1,0 0-15,1-18 16,-1 18-16</inkml:trace>
  <inkml:trace contextRef="#ctx0" brushRef="#br1" timeOffset="214197.4597">18274 13159 0,'35'0'15,"-17"0"-15,17 17 16,-17 1-16,-1 0 0,1-1 16,-18 1-16,0 35 15,0-36-15,-18 1 0,18 0 16,0-1-16,-17 1 0,17 0 16,17-1-1,1-17 1,0 0-1,17 18-15,0-18 0,-17 0 16</inkml:trace>
  <inkml:trace contextRef="#ctx0" brushRef="#br1" timeOffset="214898.3456">17657 13847 0,'0'-18'0,"0"36"31,0 52-16,0 36-15,0-71 16,0 18-16,0 0 16,0-35-16,0-1 15,0-34 1,35-19 0,0 19-16,0-1 15,1 18-15,17 18 16,-18-1-16,18 54 15,-53-36-15,17 18 16,-34-35-16,-1-1 16,-35 1-16,18-18 15,0 0-15,-18 0 16,35 0-16,18-18 16,0-17-16,0 0 15</inkml:trace>
  <inkml:trace contextRef="#ctx0" brushRef="#br1" timeOffset="215105.188">18062 13758 0,'36'0'16,"-19"18"-16,1-18 16,-1 0-16,1 0 15</inkml:trace>
  <inkml:trace contextRef="#ctx0" brushRef="#br1" timeOffset="215237.4802">18098 13794 0,'0'0'0,"0"17"0,-18 1 16,18 0-16,0 17 0,0 18 15,18-18 1,-1 0-16,1-17 16,17 0-16,0-18 15,-17 0-15,0 0 0</inkml:trace>
  <inkml:trace contextRef="#ctx0" brushRef="#br1" timeOffset="215407.0643">18309 13917 0,'0'53'15,"0"-18"1,18-35-16,-1 18 16,1-18-16,0-18 15</inkml:trace>
  <inkml:trace contextRef="#ctx0" brushRef="#br1" timeOffset="215659.2597">18415 13776 0,'18'0'16,"-1"0"-16,19 0 16,-19 18-1,18-1 1,-35 1-16,18 0 0,-18 17 15,18-18-15,-18 19 16,0-1-16,0 0 16,0-17-16,0 0 15,-18-1-15,0 1 16,1-18 0,-1 0-1,1-35 1</inkml:trace>
  <inkml:trace contextRef="#ctx0" brushRef="#br1" timeOffset="216033.0639">18168 14340 0,'18'0'16,"17"-17"-1,0 17-15,-17 0 16,17 0-16,-35 17 0,35 1 16,-35 0-16,0-1 15,0 1 1,-17 0-16,17 35 15,-18-36-15,18 1 0,0-1 0,0 19 16,0-19 0,0 1-16,0 0 15,-17-18-15,-1 0 16,0 0 0,-17 0-1,17 17-15,1-17 16</inkml:trace>
  <inkml:trace contextRef="#ctx0" brushRef="#br1" timeOffset="216706.7342">17568 15240 0,'18'106'16,"0"-53"0,-1 53-16,-17-53 15,0-1-15,18 1 16,-18-35-16,0 0 0,18-18 15,-18-18-15,17 0 16,18-35-16,-17 36 16,0-18-16,17-1 15,-17 36-15,-1 0 16,1 0-16,-18 18 0,0 35 16,-18-36-1,1 19-15,-19-1 16,1-17-16,17-1 0,-34 1 15,34-18-15,0 0 16,18-18-16</inkml:trace>
  <inkml:trace contextRef="#ctx0" brushRef="#br1" timeOffset="216878.0038">17903 15081 0,'18'0'15,"0"0"-15,-1 0 16,1-17-16</inkml:trace>
  <inkml:trace contextRef="#ctx0" brushRef="#br1" timeOffset="217038.8075">18009 15081 0,'0'53'16,"-17"-18"-16,17-17 0,0 35 15,17 0 1,-17-35-16,18-1 16,0-17-16,-1 18 15,1-18-15</inkml:trace>
  <inkml:trace contextRef="#ctx0" brushRef="#br1" timeOffset="217211.5495">18168 15152 0,'-18'17'0,"18"19"15,18-19 1,-18 1-16,18 0 0,-18-1 0,17 1 16</inkml:trace>
  <inkml:trace contextRef="#ctx0" brushRef="#br1" timeOffset="217577.7652">18274 15099 0,'0'-18'15,"18"1"-15,17 17 16,0-18-16,-17 18 15,17 0-15,0 18 16,-17 17 0,-18-17-16,0 17 0,0-18 15,18 19-15,-18 17 16,0-36-16,0 19 16,0-19-16,0 18 15,0-17-15,-18-18 16,0 0-1,1-18-15,-19 1 16</inkml:trace>
  <inkml:trace contextRef="#ctx0" brushRef="#br1" timeOffset="217834.1529">17939 15117 0,'0'-18'31,"35"18"-16,-17-18-15,-1 18 16,19 0-16,-19 18 0</inkml:trace>
  <inkml:trace contextRef="#ctx0" brushRef="#br1" timeOffset="218122.7051">17974 15716 0,'0'18'15,"0"17"-15,18 0 16,-1-17-16,19 0 16,17-1-16,-18 1 15,-18-18-15,36 0 16,-35-18-16</inkml:trace>
  <inkml:trace contextRef="#ctx0" brushRef="#br1" timeOffset="218251.5673">18168 15787 0,'0'88'15,"0"-53"-15,18 53 16,-1-52-16,-17-19 16</inkml:trace>
  <inkml:trace contextRef="#ctx0" brushRef="#br1" timeOffset="219336.5543">18838 11095 0,'0'18'15,"18"-18"1,17 0 0,-17 0-16,17 0 15,0 0 1,1 0-16,-19 0 0,1 35 15,-18-18 1,18 19-16,-18-19 16,0 19-16,17 17 15,-17-18-15,18 0 0,-18 0 16,0 18-16,0 0 16,0 0-16,18 88 15,-18-53-15,0-17 0,0 123 16,17 18-1,-17-106-15,0 17 0,0 89 16,18-18 0,-18-106-16,0 18 15,0-18-15,-18 106 16,18-88-16,0-18 0,0 18 16,0 0-16,0 88 15,-17-89-15,17 107 16,0-124-16,0 18 0,0 88 15,0-106-15,0 106 16,0-105 0,0 87-16,17-105 15,-17 87-15,0-69 16,18 52 0,-18-88-16,17-1 0,-17 1 15,18 36-15,0-54 16,-1 0-16,-17-17 0,18-1 15,0 1-15,-18 0 16,17-1-16,-34-17 31,-1 18-15,0 0-16,1-18 16,-1 0-16,0 0 0,1 17 15,-1-17-15,-35 0 16,36 0-16,-54 0 15,36 0-15,0 0 16,-54 36-16,36-19 16</inkml:trace>
  <inkml:trace contextRef="#ctx0" brushRef="#br1" timeOffset="222128.2574">25400 2575 0,'-35'0'0,"17"0"16,-35 0-16,18 0 15,0 0-15,-54 0 16,37 0-16,-72-17 16,53-1-16,-87 0 15,70 18-15,-1 0 16,-87 36-16,88-19 16,0 1-16,-1 0 15,19-18-15,17 17 0,-53 18 16,71-35-16,-18 18 15,35-18-15,1 0 16,17 18-16,0-1 16,17 19-1,1-19-15,0 19 0,-1-1 16,1 35 0,-1-34-16,-17 70 15,0-71-15,0 18 0,-17 70 16,-1 1-1,1-71-15,17 17 16,-18 1-16,0 70 16,1-53-16,-1-17 0,0 17 15,18 0-15,-35 71 16,17-89-16,18 18 0,-17-17 16,-1 0-16,0 105 15,18-105-15,0 87 16,0-70-16,0-17 15,-17 105-15,17-87 16,0 87-16,0-88 16,0 106-16,0-106 15,17 106-15,-17-105 16,18 105 0,-18-106-16,0 124 15,0-124-15,18 18 0,-18 88 16,0-89-1,17-16-15,-17 16 0,18 89 16,0-105-16,-18 16 16,17-16-16,19 87 15,-36-88-15,17 0 0,1 1 16,-18-19-16,18 89 16,-18-71-16,0 71 15,0-71-15,0-17 16,0 105-16,0-105 15,0 17-15,-18 71 16,0-1 0,18-87-16,-35 70 0,35-70 15,-18-1-15,1 54 16,-1-54-16,0-17 0,1 0 16,-1 70-1,18-70-15,-18 36 16,18-54-16,-17 18 15,17-18-15,0-17 0,17-1 16,-17 1 0,18-18-16,-18 18 15,18-18 1,-18 17-16,17-17 16,1 0-1,0 0-15,17-17 16,-17-1-16,-1 18 15,54-18-15,-36 18 16,0-17-16,71-1 16,-53 18-16,0-18 0,70 18 15,-52-17 1,-18 17-16,88-18 16,-70 0-16,-1 18 0,1-17 15,52 17-15,-70 0 16,0 0-16,0 0 0,0 0 15,17 0 1,-34 0-16,-1 0 0,-17 0 16,-1-18-16,1 18 15,0-17-15,-18-1 16,17 0 0,-17 1-1,0-1-15,0 0 16,0 1-1,0-1-15,0 0 16,0 1 0,0-1-16,0 0 0,0-17 15,0 18 1,0-1-16,0 0 0,0 1 16,0-1-16,18-17 15,-18-1-15,17 19 0,-17-36 16,18 35-1,0-17-15,-18 0 0,17-1 16,1 1-16,0-35 16,-1 17-16,-17 17 15,18 1-15,0 0 0,-18-18 0,35-35 16,-35 52-16,17-69 16,1 69-16,0-69 15,-18 34-15,17 18 16,1-70-1,0 17 1,-1 53-16,1-71 0,-18 71 16,18 1-16,-18-1 0,17-71 15,1 71-15,0-88 16,-1 71 0,1-72-16,-18 72 15,17-1-15,-17-87 16,18 87-16,-18 0 0,0-70 15,18 71 1,-18-18-16,0 17 0,0 0 16,0-17-16,17 18 0,-17-89 15,0 71-15,0 0 16,0-1-16,0-87 16,18 105-16,-18-17 15,0 0-15,0 0 0,0-89 16,-18 89-16,1-88 15,17 105 1,-18-17-16,0-71 0,18 89 16,-17-18-16,17-71 15,-18 71-15,18 0 16,-17-107-16,17 90 16,-18-89-16,18 70 15,-18-88-15,1 107 16,-1-1-16,18-88 15,-18 106-15,18-1 16,0 19-16,0-54 16,0 71-16,0 1 0,0-1 15,0 0-15,0-35 16,0 52-16,0-17 0,0 18 16,0 0-16,0-36 15,0 36-15,-17-18 16,-1 35-1,18 1-15,-35-1 0,-1 18 16,19 0-16,-1 18 0,-52-1 16,34 19-1,-34 17-15,35-36 16,17 18-16,0-17 16</inkml:trace>
  <inkml:trace contextRef="#ctx0" brushRef="#br1" timeOffset="222973.4503">26829 11906 0,'17'0'16,"19"0"-1,-1 0-15,-17 0 0,17 0 16,0 0-16,18 0 16,-35 0-16,-1 0 0</inkml:trace>
  <inkml:trace contextRef="#ctx0" brushRef="#br1" timeOffset="223128.1734">27005 11748 0,'0'88'16,"18"35"0,-1-35-1,1-35-15,17 18 16,-17-54-16,0 1 16</inkml:trace>
  <inkml:trace contextRef="#ctx0" brushRef="#br1" timeOffset="223495.7973">27217 11395 0,'17'123'16,"1"-52"-16,0-1 0,-1 1 15,19 35-15,-19-53 16,19 0 0,-19-53-16,18 0 15,-17-18-15,17 0 0,-17 1 16,35-19-16,-35 19 16,-1 34-1,1 19-15,-18-19 0,0 36 16,0-18-16,-35 36 15,17-36-15,-17-17 0,17 0 16,0-18-16,-35 17 16,18-34-16,18 17 15,-19-18-15,19 0 0,17 1 0,0-1 16</inkml:trace>
  <inkml:trace contextRef="#ctx0" brushRef="#br1" timeOffset="223772.2718">27587 11324 0,'18'0'16,"17"-17"-1,-17 17-15,17-18 16,-17 18-16,17 0 0,-17 0 16,-1-18-16</inkml:trace>
  <inkml:trace contextRef="#ctx0" brushRef="#br1" timeOffset="223916.8326">27675 11412 0,'0'36'16,"18"52"-1,0-53-15,-18 0 0,35 18 16,-17-35-16,17 0 16,-17-1-1,-1-17-15,1 0 0,-18-17 16,17 17-16</inkml:trace>
  <inkml:trace contextRef="#ctx0" brushRef="#br1" timeOffset="224084.4456">27887 11448 0,'0'53'15,"18"-18"-15,-1 18 16,1-36-16,17 19 15,-17-36 1,0 0-16,17-18 16</inkml:trace>
  <inkml:trace contextRef="#ctx0" brushRef="#br1" timeOffset="224364.1676">28081 11236 0,'35'18'16,"-17"-18"-16,17 35 16,-17-17-16,0-1 0,-1 18 0,1 1 15,0 17 1,-1 17-16,-17-35 16,18 1-16,-18 17 15,-18-36-15,18 1 0,0 0 16,-17-1-16,-1-34 15,0-1 1,1 0-16,-19 1 16,1-1-16,17 18 15,-35 35-15</inkml:trace>
  <inkml:trace contextRef="#ctx0" brushRef="#br1" timeOffset="225219.6069">27852 11994 0,'17'0'15,"-17"18"-15,18 0 16,-18 17-16,18 36 15,-18-19-15,0 19 16,17-36-16,-17-17 16,0 0-16,0-1 0</inkml:trace>
  <inkml:trace contextRef="#ctx0" brushRef="#br1" timeOffset="225836.2162">26793 13300 0,'0'-36'16,"36"19"-1,-19 17-15,19-18 16,17 18-1,-18 0-15,-17 0 0,-1 0 16,-17 18-16,18-18 0</inkml:trace>
  <inkml:trace contextRef="#ctx0" brushRef="#br1" timeOffset="225981.7458">26882 13159 0,'35'53'15,"-35"-18"-15,18 35 16,-1-34-16,19 34 16,-19-35-1,1 1-15</inkml:trace>
  <inkml:trace contextRef="#ctx0" brushRef="#br1" timeOffset="226326.4043">27305 12912 0,'0'35'16,"0"0"-16,0 18 0,-18 53 16,18-53-16,18 53 15,-18-71-15,0 0 16,18-17-16,-18 0 15,17-18-15,1 0 0,35-18 16,-36 0 0,36 1-16,-17 17 15,-1 17-15,-35 1 16,0 0-16,-53 17 16,35-18-16,-17 1 15,-18-18 1,18 0-16,17-18 0,-35 1 15,53-1-15,0 1 16,0-1-16</inkml:trace>
  <inkml:trace contextRef="#ctx0" brushRef="#br1" timeOffset="226593.2621">27623 12841 0,'17'0'0,"1"-18"16,17 1-1,0-1 1,-17 18 0,-18-17-16</inkml:trace>
  <inkml:trace contextRef="#ctx0" brushRef="#br1" timeOffset="226714.7928">27693 12894 0,'0'88'16,"35"-52"-1,-17-19-15,17 1 16,1-1-16,-19-17 16,1 0-16</inkml:trace>
  <inkml:trace contextRef="#ctx0" brushRef="#br1" timeOffset="226877.7915">27922 12929 0,'18'36'16,"0"17"-1,-18-36-15,35 1 16,-17-18-16,-1 0 0</inkml:trace>
  <inkml:trace contextRef="#ctx0" brushRef="#br1" timeOffset="227171.1842">28063 12823 0,'18'0'15,"0"0"-15,-1 0 0,1 18 16,17 0-16,-17-1 16,0 19-1,-1-19-15,-17 1 16,0 0-16,0-1 15,-17 1-15,-1-18 16,0 18-16,1-1 16,-1 1-16,18-1 15,-18-17 32,1 0-31</inkml:trace>
  <inkml:trace contextRef="#ctx0" brushRef="#br1" timeOffset="227494.0163">27887 13441 0,'0'0'0,"18"17"0,-1-17 16,1 0-16,17 36 16,-17-19-16,0 19 15,-18-19-15,-18 1 16,18 0-16,-18-1 15,1 1-15,17 0 16,-18-18-16,18 17 0,18-17 16,-1 18-1,19-18-15,-19 0 16</inkml:trace>
  <inkml:trace contextRef="#ctx0" brushRef="#br1" timeOffset="227934.5329">26582 14552 0,'35'18'0,"-17"-18"15,17 0-15,53 0 16,-53 0-16,36-18 15</inkml:trace>
  <inkml:trace contextRef="#ctx0" brushRef="#br1" timeOffset="228074.1389">26793 14446 0,'18'71'16,"0"-18"-16,-1 53 15,1-18 1</inkml:trace>
  <inkml:trace contextRef="#ctx0" brushRef="#br1" timeOffset="228473.057">27234 14093 0,'36'124'16,"-19"17"-16,-17-53 15,18-17-15,0 35 16,-18-18-1,0-71-15,0 1 0,0 0 16,17-36-16,-17-17 16,18 17-1,0-17-15,17 17 16,-18 18-16,1 0 0,0 18 16,-18 35-1,-18-18-15,18-17 16,-18-1-16,-17 1 0,0 0 15,17-18-15,1 0 16,-19 0-16,19 0 16,17-36-16</inkml:trace>
  <inkml:trace contextRef="#ctx0" brushRef="#br1" timeOffset="228728.6268">27587 14041 0,'53'0'15,"-35"-18"-15,35 18 16,-36 0-16</inkml:trace>
  <inkml:trace contextRef="#ctx0" brushRef="#br1" timeOffset="228907.2346">27658 14076 0,'0'70'16,"17"1"-16,1-18 16,-18-35-16,35 17 15,-35-18-15,36 1 16,-19 0-16,1-18 16,17 0-1,-35-18-15</inkml:trace>
  <inkml:trace contextRef="#ctx0" brushRef="#br1" timeOffset="229095.2308">27887 14146 0,'0'53'16,"18"0"-1,-1-35-15,1 35 16,0-36-16,-1 1 0,1-18 16,0 0-16</inkml:trace>
  <inkml:trace contextRef="#ctx0" brushRef="#br1" timeOffset="229463.4603">28046 14023 0,'17'0'15,"1"0"-15,0 0 0,17-18 16,-17 18 0,17 0-16,-17-17 15,-1 17-15,-17 17 16,0 19-1,0-1-15,0 18 16,0-18-16,0 36 16,18-36-16,0 35 15,-18-34-15,17-19 16,-17 36-16,0-35 16,0 0-16,-17-36 31,-1-17-16,0 35-15,1-18 0,-1 18 16,-17 0-16,17 0 16</inkml:trace>
  <inkml:trace contextRef="#ctx0" brushRef="#br1" timeOffset="229886.2152">27781 14764 0,'18'-18'15,"35"0"1,-18 18-16,36 18 15,-36-18-15,0 35 16,-35 1 0,0-19-16,-17 19 15,17-19-15,-36 1 0,1 17 16,17-17-16,18-1 16,0 19-16,0-19 15,36 1-15,-1 0 16,0 17-16,-17-17 15,-18 17 1,-18-35-16,-17 0 16,0 0-16,-1 0 15,1 0-15,0 0 0,-18 0 16,18 0-16,17 17 16</inkml:trace>
  <inkml:trace contextRef="#ctx0" brushRef="#br1" timeOffset="230256.6332">26864 15699 0,'35'17'16,"1"1"-1,52 0-15,-35-18 16,0 0-16,35 0 16</inkml:trace>
  <inkml:trace contextRef="#ctx0" brushRef="#br1" timeOffset="230425.888">27093 15540 0,'18'70'16,"0"19"-16,-18-36 15,35 35-15,-35-35 16,18-18-16,-1-17 15</inkml:trace>
  <inkml:trace contextRef="#ctx0" brushRef="#br1" timeOffset="230824.2422">27481 15610 0,'36'124'16,"-36"-54"-16,17 36 16,-17-18-16,18-70 15,-18 0-15,0-1 0,18-34 31,-1-19-15,19 19-16,-1-18 16,0 17-16,18 18 15,-53 18-15,18 17 16,-18-18-16,-18 19 16,0-19-16,-17-17 15,-18 18 1,18-18-16,17 0 0,-17 0 15,17 0-15,1-18 16,17 1-16</inkml:trace>
  <inkml:trace contextRef="#ctx0" brushRef="#br1" timeOffset="231058.3956">27834 15399 0,'18'-18'16,"35"0"-1,0 18 1,-36-17-16,1 17 0</inkml:trace>
  <inkml:trace contextRef="#ctx0" brushRef="#br1" timeOffset="231187.1521">27905 15363 0,'0'53'16,"17"18"0,1-36-16,0 1 15,17 34 1,-17-17-16,-1-35 15,-17-1-15,18 1 0</inkml:trace>
  <inkml:trace contextRef="#ctx0" brushRef="#br1" timeOffset="231486.6766">28081 15416 0,'18'18'31,"-18"0"-31,0-1 16,17 19-16,-17-19 15,18 19-15,-18-19 16,0 1-16,18-1 15,-18 1 1,17-18-16,-34 0 31,17-18-31</inkml:trace>
  <inkml:trace contextRef="#ctx0" brushRef="#br1" timeOffset="231722.1783">28275 15381 0,'0'18'0</inkml:trace>
  <inkml:trace contextRef="#ctx0" brushRef="#br1" timeOffset="232309.7612">28275 15381 0,'-17'35'16,"17"-52"-1,17 17 16,1 0-31,-18-18 16,17 18-16,-34 0 47,17 18-31,17-18-16,-17 17 15,18 1 1,0-18-16,-1 18 15,19-1 1,-36 1-16,0 0 0,0-1 16,0 36-16,0-18 15,0-17-15,0 0 0,17-1 16,-17 1-16,0 0 16,-17-18-1,17 17 1,-18-17-1,0 18-15</inkml:trace>
  <inkml:trace contextRef="#ctx0" brushRef="#br1" timeOffset="232956.2995">28081 16034 0,'-18'0'31,"18"35"-15,-17 0-16,-1-17 15,18 35-15,18-35 16,-1-1-16,1 1 0,17 17 16,1-35-16,-1 18 15,0-18 1,-17 0-16,17 0 15,-17 0-15,-1 0 16,-17-18-16</inkml:trace>
  <inkml:trace contextRef="#ctx0" brushRef="#br1" timeOffset="233139.431">28187 16193 0,'0'70'15,"0"-35"-15,18 18 0,-1 18 16,1-36-16,0 18 16</inkml:trace>
  <inkml:trace contextRef="#ctx0" brushRef="#br2" timeOffset="248282.2322">23354 11871 0,'18'0'31,"17"0"-15,18 0-16,-18 0 15,-17 0-15,35 0 16,-36-18-16,18 18 16,-35-17-1</inkml:trace>
  <inkml:trace contextRef="#ctx0" brushRef="#br2" timeOffset="248498.0014">23513 11730 0,'17'0'16,"1"0"-16,0 0 0,34 18 16,-34-1-16,17-17 15,1 18 1,-19-1-16,19 1 15,-36 0-15,0-1 0,17 19 16,-34-36-16,17 17 16,-53 19-16,35-19 15,-17 1-15,-18 17 16,35-17-16</inkml:trace>
  <inkml:trace contextRef="#ctx0" brushRef="#br2" timeOffset="249026.4117">23354 13070 0,'18'18'32,"-1"-18"-32,1 0 15,-1 0-15,19-18 16,-19 18-16,19 0 16,-19-17-16,1 17 15</inkml:trace>
  <inkml:trace contextRef="#ctx0" brushRef="#br2" timeOffset="249232.7508">23460 12929 0,'53'18'16,"-36"-18"-16,19 18 15,-19-1-15,36 1 16,-35 0-16,17-1 15,-35 1-15,18-1 0,-18 19 16,-18-19-16,18 1 16,-35 17-16,17-17 15,0 0-15</inkml:trace>
  <inkml:trace contextRef="#ctx0" brushRef="#br2" timeOffset="249774.5311">23336 14464 0,'36'0'15,"-19"0"1,1 0-16,-1 0 0,19 0 16,-19-18-16,1 18 15,0 0-15,-1 0 0,1 0 16,0 0 0,-18-17-1</inkml:trace>
  <inkml:trace contextRef="#ctx0" brushRef="#br2" timeOffset="249994.9842">23495 14252 0,'18'18'0,"-18"0"16,35 17-16,-35-18 15,35 1-15,-17 0 16,17 17-1,-17-35-15,-18 35 16,0-17-16,0 0 16,0-1-16,-36 1 15,19-1-15,-1 1 16</inkml:trace>
  <inkml:trace contextRef="#ctx0" brushRef="#br2" timeOffset="250367.0628">23336 15681 0,'0'18'0,"18"-18"16,17 35 0,36-35-16,-36 0 15,18 0-15,-35 0 16</inkml:trace>
  <inkml:trace contextRef="#ctx0" brushRef="#br2" timeOffset="250556.6314">23530 15540 0,'36'18'15,"-19"-18"-15,1 17 0,-1 1 16,1-18 0,-18 17-16,0 1 0,-18 0 15,1-1-15,-1-17 16,-17 18-16,0-18 15</inkml:trace>
  <inkml:trace contextRef="#ctx0" brushRef="#br2" timeOffset="253203.3143">19756 2963 0,'17'18'32,"-17"0"-17,18-1-15,-18 1 0,17 35 16,1-36-16,-18 54 16,0-36-16,0 18 15,0 53 1,0-53-16,-18 18 0,-17 87 15,18-17 1,-1-70-16,18-1 16,-18-17-16,18 0 0,18 0 0,0 35 15,-18-52-15,17-1 16,1 18-16,-1-35 16,-17-1-16,18 1 15,0-1-15,-1-17 0,19 18 16,-19-18-16,1 0 15,35 18 1,-35-18-16,-1 17 0,54-17 16,-36 18-16,0-18 15,1 0-15,16 18 0,-16-18 16,17 17-16,0-17 0,-1 18 16,1-18-16,71 18 15,-54-18-15,54 17 16,-71-17-16,17 0 15,54 0-15,-71 0 16,70 18-16,-52-18 16,52 17-16,-70 1 15,71 0-15,-54-18 16,54 0 0,-71 0-16,17 0 0,54 17 15,-54-17-15,1 0 16,-1 0-16,1 0 0,-18-17 15,17 17-15,71 0 16,-88 0-16,18 0 0,-18 0 16,88 0-1,-88 0-15,17 0 0,1 0 16,0 0-16,70 0 16,-71-18-16,1 18 0,-1 0 15,1-18-15,70 18 16,-70-17-16,34 17 15,-52-18-15,0 18 16,53 0-16,-71 0 16,18-17-16,53 17 15,-53 0-15,18-18 0,34 0 16,-52 18 0,0 0-16,35-17 15,-35 17-15,35 0 16,-52 0-16,17 17 15,-18-17-15,18 18 16,-35-18-16,-1 18 16,1-18-16,-1 0 15,1 0 1,0 0 0,-18-18-1,17 18-15,1-18 16,0 18-16,-1-17 15,1-1-15,0 0 16,-18 1-16,35-19 16,-18 19-16,1-18 0,17-18 15,-17 17 1,17 1-16,-17 0 0,0-18 16,-1 0-16,1 0 0,-1 0 15,19-53-15,-1-17 16,-17 52-16,-1 1 15,1-71 1,0 88-16,-18 0 0,17-18 16,1 18-16,-18-70 15,18 70-15,-18 18 0,0-18 16,0 0-16,0 18 0,0-54 16,0 54-16,-18-18 15,0 35-15,1 1 16,-19-1-1,19 1-15,-1 17 16,0-18-16,1 18 16,-19-18-16,19 18 15,-36-17 1,35 17-16,-70-18 0,35 18 16,-70 0-1,52 0-15,-105 0 16,88 0-16,-124 0 15,106 0-15,0 0 0,-123 0 16,-18 0 0,124 0-16,-1 0 15,-17 0-15,-124 0 16,142 0-16,-18-18 0,17 18 16,-17 0-16,-141-17 15,141 17-15,-124 0 16,124 0-16,0 0 15,-141 0-15,158 0 16,-17 0-16,0 0 0,-106 17 16,141 1-16,-105 17 15,122-17 1,19-18-16,-54 35 16,72-17-16,-1-18 0,35 17 15,-17 1-15,-1 0 16,19-1-16,17 1 15,17 17 1,1-35-16,-18 18 0</inkml:trace>
  <inkml:trace contextRef="#ctx0" brushRef="#br2" timeOffset="255050.184">19950 4904 0,'-18'-36'15,"18"19"-15,0-1 0,0 0 16,0 36 15,-18 70-15,18-35-16,0 71 16,-17-36-16,17 0 15,0-17-15,0 17 0,-18 71 16,18-71-16,0 53 15,0-71-15,0-17 16,0 53-16,0-71 16,18 36-16,-1-36 15,1 18 1,0-18-16,17 1 16,-17-1-16,-1 0 15,18-17-15,-17 0 0,0-1 16,35 18-16,-36-17 15,1-18-15,17 18 0,-17-1 16,17 1-16,0 0 16,1-18-16,-1 17 0,0-17 15,0 0-15,71 18 16,-53-18-16,0 18 0,0-18 16,0 0-16,18 0 0,70 0 15,-71 0 1,1 0-16,-1-18 0,19 18 15,69 0-15,-87 0 16,17-18-16,71 18 16,-89 0-16,1 0 15,-1 0-15,89 0 16,-88-17-16,87 17 16,-87 0-16,0 0 0,70-18 15,-71 18-15,1 0 16,-1 0-16,1 0 15,-1 0-15,72 0 16,-72 0-16,1 0 0,-1 18 16,1-18-16,88 0 15,-89 0-15,-17 0 0,18 0 16,-18 0-16,88-18 16,-71 18-16,-17 0 15,18 0-15,-1 0 0,18 0 0,54 0 16,-54 0-1,53 0-15,-71 0 16,54-18 0,-54 1-16,1 17 0,35-18 15,-36 0-15,-17 18 0,0-17 16,35 17 0,-35-18-16,0 18 15,-35 0-15,-1-17 16,1-1-16,-18 0 15,18 1 1,-18-1-16,0-17 16,17 17-16,-17 0 0,0-17 15,0 0-15,0-18 16,18 0-16,-18 18 16,18-18-16,-18-18 0,17 18 0,19-88 15,-19 53 1,1-71-16,-18 89 15,0-89-15,0 106 16,0 0-16,0-35 16,0 53-16,0-1 0,-18-16 15,18 34 1,0 0-16,0 1 16,0-19-16,0 19 0,0-1 0,0 0 15,18 1-15,-18-1 16,-18 1-1,1 17-15,-1 0 16,-17 0-16,17 0 16,-17 0-16,-36 0 15,18-18-15,18 18 0,-36 0 16,19 0-16,-107-18 16,71 18-16,-89 0 15,71 0-15,-17 0 16,17 0-16,-17 18 0,-1-18 15,1 18-15,-1-18 16,-17 0-16,18 17 0,-19-17 0,-122 0 16,140 0-16,1 0 15,-142 0 1,124 0-16,-123 0 16,140 0-16,-105 0 15,105 0-15,-105 0 16,123 0-16,-123 0 15,106 0-15,17 0 16,0 0-16,-88 0 16,106 18-16,-1-18 0,1 17 15,18-17-15,-1 18 0,-52 0 16,87-18-16,-52 0 16,53 0-1,0 0-15,17 0 16,0 0-1</inkml:trace>
  <inkml:trace contextRef="#ctx0" brushRef="#br2" timeOffset="256873.594">19773 6950 0,'-17'-18'0,"17"0"16,0 36-1,17 0-15,-17 17 0,0 0 16,18 71-16,-18-53 16,0 18-16,17 17 0,-17-18 15,0 107-15,-17-89 16,17 88-1,-18-105-15,18 17 0,0 71 16,0-106-16,18 0 16,-1 35-16,1-35 15,0-18-15,-1-35 16,1 18-16,0-1 16,-1-17-16,1 0 15,0 18-15,-1-18 0,36 18 16,-35-1-16,17-17 15,-17 18-15,17-18 16,0 18-16,53-1 16,-35-17-16,53 18 15,-35-18-15,-18 0 0,17 0 16,1 0-16,70-18 16,-71 18-16,1 0 0,0 18 15,-1-18-15,1 0 16,17 17-16,-18-17 0,89 0 15,-71 0-15,-17 0 16,17 0-16,71 0 16,-89 0-16,19 0 0,-19 0 15,1 0-15,17 0 0,71 18 16,-71-18 0,0 0-16,88 18 15,-87-1-15,-1-17 0,88 0 16,-70 0-1,-18 0-15,106 0 0,-88 0 16,88 0 0,-106 0-16,1 0 0,-1 0 15,88 0-15,-105 0 16,87 0-16,-87 0 16,0 0-16,-19-17 0,19 17 15,35 0 1,-53 0-16,0-18 0,-18 18 15,18 0-15,17-18 16,-34 18-16,-19 0 0,1-17 16,0 17-16,17 0 15,-17 0-15,-1 0 16,18 0-16,-17-18 0,17 18 16,-17-17-1,-18-1 1,18-17-16,-18 17 15,0 0-15,17-17 0,1-36 16,0 36-16,17-88 16,-35 52-1,35-70 1,-35 53-16,18-18 0,-1 0 16,-17 0-16,18 18 0,0-71 15,-18 89-15,0 17 0,0-53 16,0 18-1,-18 35-15,18 18 16,0-18-16,-18 18 0,1-36 16,17 36-16,-18-1 15,-17-16 1,35 34-16,-18 0 0,1 1 16,-36-1-16,35 18 15,0-18-15,-35 18 16,18 0-16,0 0 0,-18 0 15,0 0 1,18 0-16,-89 0 16,54 0-16,-1 0 0,1 0 15,-107 0-15,71 18 16,-88 0-16,71-1 16,17 1-16,-17 0 15,17-1-15,-18 1 0,-123-1 16,124 1-16,-1 0 15,1-18-15,-106 17 16,105-17-16,1 0 0,17 0 16,-18 0-16,-87-17 15,87 17-15,18 0 16,1-18-16,-1 18 0,0 0 16,-88-18-16,88 18 15,-88-17 1,88 17-16,-88 0 15,88-18-15,1 18 0,16 0 16,1 0-16,0 0 0,0 0 16,-53 18-16,88-18 15,-53 17-15,71-17 16,-1 18-16</inkml:trace>
  <inkml:trace contextRef="#ctx0" brushRef="#br2" timeOffset="258752.9581">19756 8996 0,'0'-35'15,"0"52"17,-18 36-17,0 0-15,18 0 0,0 88 16,-17-53-16,-1 89 15,0-72 1,18-16-16,-17 105 16,-1-106-16,18 53 15,18-88-15,-1 53 16,1-53-16,17 0 16,1-18-16,-1 0 15,0-17-15,18-1 16,-35 1-16,17 0 15,18-1 1,-18 1-16,0 0 0,1-18 16,-1 17-16,18 1 0,-18-18 0,71 18 15,-53-1 1,0-17-16,88 0 16,18 18-1,-71-18-15,88 0 16,-88 17-16,1-17 0,-1 18 0,106 0 15,-106-1 1,106 1-16,-88-18 16,-18 0-16,141 18 15,-123-18-15,0 0 0,123 0 16,-105 0 0,-18 0-16,105 0 15,-87 0-15,-18 0 0,0 0 16,-1-18-16,125 18 15,-124-18-15,17 18 0,-17-17 16,0 17-16,88-18 16,-88 0-16,-18 18 15,0 0-15,0-17 0,71 17 16,-89-18 0,1 18-16,35-35 0,-53 35 15,35-35-15,-53 17 16,18-17-1,-35 17-15,17-17 16,-35 17-16,0-17 16,0 17-16,0 1 0,18-36 15,-18 17 1,17 1-16,1 17 0,0-34 0,-18 16 16,17-17-16,1 18 15,-1-18-15,1-53 16,-18 53-16,18 1 0,-1-19 15,-17 18-15,18-53 16,-18 36-16,18 17 16,-18 0-16,17 0 0,1 18 15,0-71-15,-18 53 16,0-35-16,0 35 16,0 35-16,0-35 15,0 36-15,0-1 16,-18 0-1,0 1-15,1 17 16,-19-18 0,19 18-16,-54-18 0,54 1 15,-54-1-15,36 18 16,-18-18-16,18 18 16,-18 0-16,17-17 0,-69 17 15,52 0-15,-18 0 16,-70 0-16,0 0 15,53 0-15,17 0 16,1 0-16,-19 0 0,-87 0 16,88 0-1,-106 0-15,106 0 16,-124 17-16,124-17 16,-124 0-16,124 18 15,-18-18-15,-88 18 16,106-18-16,0 0 15,-89-18-15,89 18 16,0 0-16,-89-18 16,89 1-16,0 17 0,0-18 15,-106 18 1,106 0-16,-106 0 16,88 0-16,18 18 0,-18-18 15,17 0-15,-105 17 16,106-17-16,0 0 0,-18 0 15,18 0-15,-106 18 16,106-18-16,-18 0 16,18 0-16,-18 18 0,35-18 15,-87 17-15,87-17 16,-17 18-16</inkml:trace>
  <inkml:trace contextRef="#ctx0" brushRef="#br2" timeOffset="262434.8644">30110 13388 0,'17'0'125,"36"-18"-110,-35 18-15,52 0 16,-34-17-16,17 17 16,-36 0-16,18-18 15,-17 18-15,-18 18 31,-18-18-31</inkml:trace>
  <inkml:trace contextRef="#ctx0" brushRef="#br2" timeOffset="262602.7684">30092 13653 0,'18'0'16,"52"0"-16,-17 0 15,53 0 1,-71-18-16,18 18 0,-35 0 16,17 0-16,-17-18 15</inkml:trace>
  <inkml:trace contextRef="#ctx0" brushRef="#br2" timeOffset="264026.0696">31468 11395 0,'0'0'0,"17"0"0,19 0 16,-1 0 0,36-18-16,-36 18 15,18 0-15,17-18 16,-52 18-16,35-17 16,-71 17-1</inkml:trace>
  <inkml:trace contextRef="#ctx0" brushRef="#br2" timeOffset="264747.9339">31503 11359 0,'0'18'16,"0"0"-1,0-1-15,18 19 16,-18-19-16,17 19 0,-17-1 16,18 18-1,0-18-15,-1 0 0,1 36 16,0 17 0,-18-35-16,0 18 0,0-19 15,0 90 1,-18-54-16,0 71 15,1-71-15,17 0 0,0 88 16,0-88-16,0 1 16,0 87-16,17-88 15,-17 0-15,36 89 16,-19-89-16,-17 0 16,18 0-16,-1 1 0,1 87 15,-18-88 1,18 18-16,-18 70 15,0-87-15,17-1 0,-17 88 16,0 1 0,18-89-16,-18 0 0,0 0 15,0 71-15,-18-71 16,18-17-16,0 17 0,0-18 16,0 89-1,0-88-15,0-18 16,0 17-16,0 1 0,0-18 0,0 70 15,18-70-15,-18 0 16,0 53-16,0-53 16,0 17-16,0 36 15,0-53-15,0 0 16,0-18-16,0 18 0,0 18 16,0-36-16,0-17 15,18 17-15,-1-35 16,1 18-1,0-18-15,-1 0 0,36 0 16,-35 0 0,17 0-16,18 0 15,-35 0-15,17 0 16,-17 0-16</inkml:trace>
  <inkml:trace contextRef="#ctx0" brushRef="#br2" timeOffset="265426.9968">31944 11730 0,'53'0'16,"35"-18"-16,-35 18 16,35 18-16,0 17 15,-52-17-15,-19 35 16,-17-18-16,-17-17 15,-36 52 1,18-35-16,-1 1 0,-17-1 0,18 0 16,17 1-16,1-1 15,-1 18-15,36-36 16,-1 1-16,1 0 0,17-1 16,1-17-16,17 18 15,-1-18 1,-34 0-16,-18-18 0</inkml:trace>
  <inkml:trace contextRef="#ctx0" brushRef="#br2" timeOffset="265565.9054">31979 12118 0,'53'0'16,"-17"-18"-1,69 1-15,-16-1 16,-37 18-16,19-18 15,-36 18-15</inkml:trace>
  <inkml:trace contextRef="#ctx0" brushRef="#br2" timeOffset="265755.9445">32508 11501 0,'36'-18'16,"17"0"-16,0 1 15,-18 17-15,-17 0 16,-1 0-16</inkml:trace>
  <inkml:trace contextRef="#ctx0" brushRef="#br2" timeOffset="265899.651">32561 11518 0,'0'18'0,"0"52"16,18-34-16,-18-19 15,53 54 1,-35-53-16,17 17 0,-17-18 0,34 1 16,-34-18-16,0 0 15</inkml:trace>
  <inkml:trace contextRef="#ctx0" brushRef="#br2" timeOffset="266078.7026">32861 11642 0,'0'53'0,"18"-18"16,-18-17-16,35 17 15,-17-18-15,-1 1 0,1-18 16</inkml:trace>
  <inkml:trace contextRef="#ctx0" brushRef="#br2" timeOffset="266373.3108">33055 11448 0,'18'-18'16,"0"36"0,-1-1-16,18 19 15,-17-19-15,0 1 0,-18-1 16,17 19-16,1-19 0,0 19 16,-18-19-16,0 36 15,0-35-15,-18 17 16,18-17-1,-18-18 1,1 0-16,-1 0 16,-17-18-1,-18 18-15,35-17 16,-17 17-16</inkml:trace>
  <inkml:trace contextRef="#ctx0" brushRef="#br2" timeOffset="267067.7103">32703 12347 0,'0'18'16,"0"52"-1,0-34-15,17-1 16,1 36-16,-18-54 15,17 18-15,-17-17 16</inkml:trace>
  <inkml:trace contextRef="#ctx0" brushRef="#br2" timeOffset="267628.5708">32015 13282 0,'53'-18'15,"70"18"1,-70 18-16,0-18 0,35 35 16,-88-17-16,0 53 15,-18-36-15,-17 0 16,-35 71-1,-1 0-15,36-71 16,17 18-16,18-18 0,0 18 16,18-35-16,35 17 15,-36-35 1,19 0-16,-19 0 16</inkml:trace>
  <inkml:trace contextRef="#ctx0" brushRef="#br2" timeOffset="267762.7456">32050 13723 0,'35'0'15,"0"-18"-15,36 18 16,-18-17-16,35-1 16,-35 1-16</inkml:trace>
  <inkml:trace contextRef="#ctx0" brushRef="#br2" timeOffset="267958.0864">32544 13088 0,'35'-18'15,"0"18"-15,36 0 16,-36-17-16,-17 17 15,17 0-15,-35 17 16,-18-17-16</inkml:trace>
  <inkml:trace contextRef="#ctx0" brushRef="#br2" timeOffset="268085.3876">32632 13123 0,'-18'18'0,"1"35"16,17-18-16,0 36 15,17-36-15,36 18 16,-17-35-16,34-1 15,-52-17-15,17 0 16,-17-17 0</inkml:trace>
  <inkml:trace contextRef="#ctx0" brushRef="#br2" timeOffset="268251.9891">32879 13229 0,'0'35'16,"18"-17"-16,-18 0 0,17 17 15,1-35-15,17 18 16</inkml:trace>
  <inkml:trace contextRef="#ctx0" brushRef="#br2" timeOffset="268519.5016">33055 13106 0,'18'-36'16,"17"36"-1,-17 0 1,-1 18-16,1 0 16,0-1-16,-1 1 0,-17 0 15,0 17-15,-17 18 16,17-18-16,-18 36 15,18-54-15,0 19 0,0-1 16,0-18 0,18-17-16,-36 0 31,0-17-31,1 17 16,-1-18-16,1 18 0</inkml:trace>
  <inkml:trace contextRef="#ctx0" brushRef="#br2" timeOffset="268819.1656">32773 13705 0,'35'0'16,"1"0"-1,-19 0-15,19 18 0,-19 0 16,-17-1-16,-17 19 16,-19 17-1,1-18-15,17 0 16,1-17-16,-1-1 0,0 19 16,36-19-16,17 1 15,-17-18-15,35-18 16,-35 18-1,-1 0-15</inkml:trace>
  <inkml:trace contextRef="#ctx0" brushRef="#br2" timeOffset="269414.748">32068 14781 0,'35'0'16,"-18"0"-16,36 0 15,-17 18-15,17 0 16,-36-1-16,18 36 16,-35-35-16,-17 52 15,-1-34 1,1-1-16,-1 0 0,0 1 15,1-1-15,17 0 0,-18 0 16,18 18-16,0-35 16,18 0-16,-1-1 15,19-17 1,-19 0-16,-17-17 16,-17-1-1,-1 0-15,-17 18 16</inkml:trace>
  <inkml:trace contextRef="#ctx0" brushRef="#br2" timeOffset="269509.2511">32120 15240 0,'-17'0'16,"-1"0"-16,53 0 0,-52 0 0,52 0 16,0 0-1,1 0-15,34 0 16,-17-18-16,-18 18 0,1-17 16</inkml:trace>
  <inkml:trace contextRef="#ctx0" brushRef="#br2" timeOffset="269732.6035">32544 14534 0,'35'-17'16,"0"17"-16,-17 0 15,53-18 1,-36 18-16,0-17 0,-17 17 0,-1 0 16,-34 0-1</inkml:trace>
  <inkml:trace contextRef="#ctx0" brushRef="#br2" timeOffset="269881.1646">32597 14570 0,'0'53'15,"17"-18"-15,19 18 16,-19-18-16,1-17 0,35 17 16,-36-17-1,1-18-15,0 17 16,-1-17-16</inkml:trace>
  <inkml:trace contextRef="#ctx0" brushRef="#br2" timeOffset="270049.5235">32861 14640 0,'0'36'16,"0"-1"-16,0 0 15,18 0-15,0-17 16,-1-18-1</inkml:trace>
  <inkml:trace contextRef="#ctx0" brushRef="#br2" timeOffset="270287.2648">33002 14552 0,'18'-18'16,"0"18"-16,17 0 31,-35 18-31,18-18 15,-18 18-15,0-1 0,0 19 16,0-19-16,0 19 16,0-19-1,0 1-15,17-18 16,-17 17-16,18-17 16,-18-17-1,17 17-15,-17-18 16</inkml:trace>
  <inkml:trace contextRef="#ctx0" brushRef="#br2" timeOffset="271032.7391">32755 15205 0,'18'0'15,"53"17"1,-18 1 0,-18 0-1,-18-1-15,-17 1 16,-17 17-16,-1-17 16,1-1-16,-19 19 15,19-19-15,-1 1 0,36 17 16,-18-17-1,35-18-15,-17 18 0,-1-1 16,18-17-16,-17 18 0,-18 0 16,-35-18-1,-18 0 1,18 0-16,-1 0 16,1 0-16,0 0 0,-18 17 15,35 1-15</inkml:trace>
  <inkml:trace contextRef="#ctx0" brushRef="#br2" timeOffset="271511.5968">32191 16228 0,'-18'0'16,"36"17"-1,35 19 1,-35-19-16,17 19 16,0-1-16,-35-17 0,18 17 15,-18-18-15,-18 54 16,-17-36-16,17 18 0,1-18 15,-1 1-15,0-1 16,18 0-16,18 1 16,0-19-16,17 1 0,0-18 15,-17 18-15,52-18 16,-52 0-16,0-18 16</inkml:trace>
  <inkml:trace contextRef="#ctx0" brushRef="#br2" timeOffset="271648.1898">32032 16616 0,'18'0'0,"0"0"15,34 0-15,37 0 16,-36 0-16,52-18 16,-69 18-16,17 0 15</inkml:trace>
  <inkml:trace contextRef="#ctx0" brushRef="#br2" timeOffset="272066.6678">32632 15981 0,'18'0'16,"17"0"0,-17 0-16,17 0 15,18 0-15,-18 0 16,0 0-1,-17 0-15</inkml:trace>
  <inkml:trace contextRef="#ctx0" brushRef="#br2" timeOffset="272223.2175">32685 16104 0,'0'53'15,"0"35"1,53-35-1,-18-35 1,18-18 0,-35 0-1</inkml:trace>
  <inkml:trace contextRef="#ctx0" brushRef="#br2" timeOffset="272406.2539">32914 16193 0,'0'70'15,"35"-17"1,-17-35-16,17-1 16,1-17-1</inkml:trace>
  <inkml:trace contextRef="#ctx0" brushRef="#br2" timeOffset="272651.4677">33108 16016 0,'18'0'15,"-18"18"-15,17-1 0,1 1 16,17 35-1,-35-35 1,0 17 0,0-17-16,-17-1 0,-1 1 15,0-18 1,18 17-16,-17-17 16,-1 0-16,1 0 15</inkml:trace>
  <inkml:trace contextRef="#ctx0" brushRef="#br2" timeOffset="273001.5173">32844 16722 0,'-36'35'16,"19"-17"-16,17 35 15,0-1 1,17-34-16,1 0 0,0-18 16,35 17-1,-18-17-15,-18 0 0,1 0 16,0 0-16,-1-17 15,-34 17 1,-19 0-16,1 53 16,35-36-16,-17 19 15,17-1-15,0 35 16,17-34-16</inkml:trace>
  <inkml:trace contextRef="#ctx0" brushRef="#br2" timeOffset="274335.4248">33302 11606 0,'0'-35'15,"0"17"-15,0 1 16,0-1 0,36 1-1,-19 17-15,36-18 16,-35 0-16,-1 18 0,1 0 15,0 0-15,-1 0 16,1 0-16,-18 18 16,0 17-1,0 0-15,-18-17 0,18 17 16,-17 36-16,17-18 16,0-18-16,0 18 15,0 0-15,-18 70 16,18-52-16,0 0 0,0-1 0,0 89 15,18-89 1,-18 89-16,17-88 16,-17 17-16,18 53 15,-18-53-15,0-17 0,18 88 16,-18-71 0,0 0-16,0 71 15,0-71-15,0 0 0,0 0 16,0 0-16,0 71 15,0-71-15,-18 18 0,18-18 16,-18 1-16,1 105 16,17-106-16,-18 18 15,0-18-15,1 0 0,-1 106 16,18-106-16,-18-17 16,18 105-1,0-88-15,18-17 0,0 17 0,-1 71 16,1-71-16,17 53 15,-35-88 1,18 18-16,0 52 16,-1-52-16,-17 52 15,18-70-15,-18 71 16,17-71-16,-17 70 16,0-70-16,18 35 15,-18-35-15,0 35 16,0-53-16,18 54 15,-18-54-15,0 0 16,17-17-16,-17 0 16,0 17-16,0-18 0,18 19 15,-18-19 1,0 1 0,-18-18-16,-17 0 15,0-18 1,-36-17-1,36 17-15,-18 18 16,0-35-16,0 18 0,-17-19 0,-19-17 16</inkml:trace>
  <inkml:trace contextRef="#ctx0" brushRef="#br2" timeOffset="277027.695">18433 2875 0,'0'-35'16,"0"17"-16,0-17 15,0 17-15,-36-35 16,19 18-16,-36 0 16,18 17-16,-54-17 15,19 35-15,-54-18 16,71 18-16,-88 36 16,88-36-16,-17 35 15,-36 18-15,18 17 16,35-34-16,18-1 15,-1 0-15,-17 53 16,36-52-16,-1 17 16,0 35-16,1-35 15,-1 0-15,18-18 0,-17 71 16,-1-36-16,18-17 16,-18 0-16,1 18 15,17-18-15,-36 88 16,36-71-16,-17 1 0,-1 17 15,-17 71-15,17-89 16,-35 89-16,53-88 16,-17-1-16,-1 71 15,0-53-15,18-17 0,0 0 16,0 70 0,-17-71-16,17 71 15,0-70-15,0 17 0,0-17 16,-18 70-1,18 17-15,0-87 16,0 0-16,0-1 0,0 1 0,0 87 16,0-87-1,18 88-15,-18-71 16,0-17-16,0 87 16,0-87-16,0-1 0,0 89 15,0-106 1,0 18-16,0 70 15,17-71-15,-17 1 0,0 88 16,0-89-16,0 1 16,0 87-16,0-69 15,0-19-15,-17 18 16,17-17-16,0-1 16,0 1-16,0 0 0,-18-1 0,18-17 15,0 18-15,0 70 16,0-71-16,-18-17 0,18 18 15,-17-1-15,17 1 16,0-1-16,-18 1 0,18 0 16,0-19-16,-17 19 0,17 52 15,0-70 1,0 0-16,17 36 0,-17-37 16,18 1-16,-18 36 15,17-54-15,-17 18 16,18 35-16,0-35 15,-1-18-15,19 53 16,-19-52-16,1-1 0,35 18 16,-36-36-16,19 1 15,17 17 1,-18-35-16,0 18 0,-17 0 16,17-18-16,36 35 15,17-17-15,-53-18 16,18 0-16,35 0 15,-35 0-15,0 0 16,0 0-16,-18-18 0,71 18 16,-71-18-16,1 18 15,52 0-15,-53 0 16,53-17 0,-52-1-16,-1 18 0,35-35 15,-34 17-15,-19 0 16,19 1-16,-1-18 15,-17 17-15,-1 0 0,-17 1 16,35-19-16,-17 1 16,0-18-1,-18 18-15,17 0 0,1-1 16,-18 1-16,18-36 16,-18 19-16,0 16 0,17 1 15,-17 0-15,0-1 0,18-52 16,0 53-16,-18-18 15,0 18-15,17-53 16,-17 35-16,0 17 16,18-69-16,-18 69 15,0-17-15,18-35 16,-18 35-16,17 0 0,1-53 16,-18 54-1,0-1-15,17-53 16,-17 53-16,18 0 0,-18-53 15,0 53-15,18-17 16,-18-36-16,17 35 16,-17 1-16,18-54 15,-18 54-15,0 17 16,0-88-16,0 70 16,0 1-16,0-54 15,0 54-15,0-1 0,0 0 16,0 1-16,0-71 15,0 70-15,0 1 16,0-1-16,18 1 0,-18-72 16,17 72-16,-17-1 15,18-70-15,0 71 16,-18-1-16,35-70 16,-35 70-16,17 1 0,1-71 15,-18 70 1,0 1-16,0-1 0,-18 18 15,18-17-15,0 17 0,-17-18 16,17-52 0,-18 52-16,18-52 15,0 52-15,0 1 0,0 17 16,-17-18-16,17-70 16,0 88-16,-18-18 0,18 19 15,0-19-15,-18-52 16,18 70-16,0 0 15,-17 0-15,17 0 0,0-53 16,0 53-16,0-17 16,0-54-1,0 71-15,17 0 0,-17-70 16,0 70-16,0 0 16,0 0-16,0 18 0,0-18 15,18 18-15,-18-54 16,-18 72-16,18-19 0,-17-16 15,17 34-15,0-17 16,-18-1 0,18 1-16,-18 17 0,18-17 15,0 18 1,0-1-16,-17 18 16,-1 0-1,0-18 1,1 1-1,-1 17-15,1-18 16,-1 18-16,-53 0 16,36 0-16,0 0 15,-18 0-15,-53 0 16,53 0-16,-17 0 0,17-18 0,-53 18 16,53-17-1,18 17-15</inkml:trace>
  <inkml:trace contextRef="#ctx0" brushRef="#br2" timeOffset="286513.5742">4392 12947 0,'18'0'15,"-18"18"-15,35-1 16,0-17-16,36 18 16,-36-18-16,71-18 15,-71 18-15,36-35 16,-36 35-16,-17 0 16</inkml:trace>
  <inkml:trace contextRef="#ctx0" brushRef="#br2" timeOffset="286666.7601">4480 13247 0,'53'17'16,"0"-17"-16,18 0 16,-18 0-16,-18 0 15,18 0-15,-18 0 16</inkml:trace>
  <inkml:trace contextRef="#ctx0" brushRef="#br2" timeOffset="287573.3434">2311 12735 0,'17'0'47,"36"0"-32,-17 0-15,-1 0 16,71 0-16,-53 18 16,35 0-16,-71-18 15,19 17-15,-36 18 16,17-17-16,-34 53 0,-1-18 15,-17 0-15,17-18 16,-17 18-16,-18 35 16,53-53-16,-18 0 0,18-17 15,18 17-15,35 1 16,-18-36-16,0 0 0,1 0 16,34 0-1,-34 0-15,-1 0 0,0 0 16,-17 0-16,-1 0 15,-34 0 1</inkml:trace>
  <inkml:trace contextRef="#ctx0" brushRef="#br2" timeOffset="287755.1739">2452 13123 0,'35'0'16,"-17"0"-16,52 0 16,-34 0-16,52-17 15,-35-1-15,17 0 16,-34 1-16</inkml:trace>
  <inkml:trace contextRef="#ctx0" brushRef="#br2" timeOffset="287999.2159">2928 12259 0,'35'0'16,"-17"-18"-16,53 1 16,-36-1-16,0 0 0,0 18 15,1-17-15,-1 17 16</inkml:trace>
  <inkml:trace contextRef="#ctx0" brushRef="#br2" timeOffset="288261.2057">2999 12312 0,'-18'71'15,"18"-1"1,0-35-16,18 1 0,17 17 15,-17-36-15,17 18 16,0-35-16,0 18 16,18-18-1,0-18-15,-35 1 16,17 17-16,-17 0 0,-18-18 16</inkml:trace>
  <inkml:trace contextRef="#ctx0" brushRef="#br2" timeOffset="288506.29">3440 12330 0,'0'17'0,"0"19"15,0-1-15,0-18 16,0 19-16,0-1 16,0-17-16,0-1 15,17-17 1</inkml:trace>
  <inkml:trace contextRef="#ctx0" brushRef="#br2" timeOffset="288866.3445">3563 12136 0,'18'-18'15,"-1"18"-15,1-18 0,0 18 16,-1-17-16,19 17 0,-19 0 15,1 0-15,-1 17 16,1 1-16,-18 0 0,18-1 16,-18 1-16,17 52 15,1-34-15,-18 17 16,18 0-16,-1-18 0,1 18 0,17 53 16,-35-71-1,35 18-15,-35-36 16,0 1-16,-17-18 31,-36-18-15,18 18-16,-18 0 15,17 0-15,1 18 16,0-18-16</inkml:trace>
  <inkml:trace contextRef="#ctx0" brushRef="#br0" timeOffset="320094.7588">12859 3281 0,'-18'-18'15,"18"1"-15,-18 17 0,18-18 16,-17 18-16,-18 0 16,17 18-16,0-18 0,18 35 15,-17-18-15,17 19 16,0-1-16,0 18 0,17 35 15,19-53-15,-19 1 0,54 17 16,-18-36 0,-18-17-16,0 0 0,1 0 15,16 0-15,-16-17 0,34-19 16,-34 1-16,-19 17 16,-17-17-16,-17-35 15,-1 52-15,-17-17 16,-1-1-16,1 19 0,0-19 15,-53 1-15,52 35 16,-34 0-16,34 18 16,19-1-1</inkml:trace>
  <inkml:trace contextRef="#ctx0" brushRef="#br0" timeOffset="320605.4122">13000 4075 0,'-35'17'16,"17"1"-16,0 0 0,-17 52 15,35-52-15,-18 17 16,18 53-16,36-17 16,-19-54-16,19 19 15,-1-19-15,35 1 16,-17-18-16,-17 0 16,17-18-16,-18-17 0,35-36 15,-52 36-15,0-53 16,-18 53-1,-36-1-15,-52-16 0,53 52 16,-18 0-16,0 0 16,0 17-16,-35 36 15,53-18-15</inkml:trace>
  <inkml:trace contextRef="#ctx0" brushRef="#br0" timeOffset="320983.5424">12841 5062 0,'-18'89'15,"36"-54"1,35 88 0,-18-105-16,18 17 15,-17-17-15,16-18 0,1 0 16,0-18-16,-17 1 0,-1-1 16,35-53-16,-70 36 15,18 0-15,-18 0 0,0-1 16,-53-17-1,18 18-15,0 17 0,-1 1 16,1-1-16,-36 18 16,54 0-16,-18 0 0,17 18 15,0-1-15</inkml:trace>
  <inkml:trace contextRef="#ctx0" brushRef="#br0" timeOffset="321812.458">13053 5733 0,'-18'0'16,"1"0"-1,-1 0 1,0 0 0,1 17-1,-1-17-15,0 36 16,1-1 0,-1-18-16,18 19 0,0-1 15,0 18 1,18-18-16,17 1 0,-17-1 15,17-18-15,35 1 16,-17 0-16,-17-18 0,-1-18 16,0 18-16,53-70 15,-70 34-15,0 1 0,-1 0 16,-17-1-16,-35-34 16,0 35-16,-18 17 15,18-17-15,-18 35 0,-53-18 16,71 36-1,-1-1-15,19 1 0</inkml:trace>
  <inkml:trace contextRef="#ctx0" brushRef="#br0" timeOffset="331728.0913">32120 10672 0,'0'-18'32,"0"0"-17,18 18 1,-18 18 31,-18 17-32,18 0-15,0 1 16,18 52-16,-18-35 16,18 0-16,-18 0 0,17 35 15,-17-53-15,36 36 16,-36-36-1,17 0-15,1 18 16,-18-35-16,18-1 16,-36-17-16</inkml:trace>
  <inkml:trace contextRef="#ctx0" brushRef="#br0" timeOffset="332050.3978">31944 11042 0,'0'18'16,"0"-1"-16,18 36 16,-18-35-16,35 52 15,-17-52 1,-18 17-16,53 18 15,-36-35-15,1-1 0,-1 1 16,19-18-16,-19 0 16,1 0-16,0-18 0,17-17 15,0 0 1,-17 17-16,-1 1 16,1-1-16,35-17 15,-35 17-15,-1 0 0,19 18 16,-19-17-16</inkml:trace>
  <inkml:trace contextRef="#ctx0" brushRef="#br0" timeOffset="333568.6943">2593 11042 0,'0'18'15,"0"17"1,0 35 0,18-34-16,-18 17 15,0-18-15,0 71 16,0-71-16,0 18 0,17-18 16,-17 0-16,18 1 15,-18-1-15,0-17 16,0-1-16,0 1 15,-18-18 1</inkml:trace>
  <inkml:trace contextRef="#ctx0" brushRef="#br0" timeOffset="333812.8307">2434 11553 0,'35'71'16,"1"-18"-16,-1 0 15,0-35-15,18 17 16,-35-35-16,17 0 16,-17 0-16,17-18 0,-17 1 15,35-54-15,-18 36 16,-17-18-16,34 0 15,-52 35-15</inkml:trace>
  <inkml:trace contextRef="#ctx0" brushRef="#br0" timeOffset="340342.1876">7108 11077 0,'-17'0'16,"17"-17"0,0-1-1,17-17 1,1 17-16,0-17 0,35-18 16,-18 18-16,18-18 15,-18 35-15,36-17 16,-36 17-16,36 0 15,-36 1-15,35 17 16,-34-18-16,34 18 16,-35 0-1,36 0-15,-36 0 0,18 18 16,35-18 0,18 0-16,-53 17 15,71-17-15,-54 0 16,1 0-16,88 0 15,-71 0-15,0-17 0,106-1 16,-106 1 0,0 17-16,89-36 15,-89 19-15,71-1 16,-71 0-16,35-17 16,-52 17-16,35-17 15,-71 18-15,53-19 16,-70 19-16,17 17 15,0-36 1,-17 19-16,0-1 0,-18-17 16,0 17-16,0 0 15,0 1-15,0-18 16,-18 17 0,0-17-16,18 17 15,0 36 16,18-18-15,0 17 0,-1 1-16,1 17 15,0-17-15,-1 17 16,1 0-16,17 1 16,-35-19-16,18 1 15,-1 0-15,19 17 16,-1-35-16,-17 18 0,17-18 15,-17 0-15,52 0 16,-35 0-16,1 0 0,-1 0 16,0 0-16,53-18 15,-35 18-15,-17 0 16,69-18-16,-52 18 16,0 0-16,53-17 15,18 17 1,-72-18-16,1 18 0,0 0 0,0-18 15,71 18 1,-71 0-16,52-17 16,-52 17-16,71 0 15,-71 0-15,0-18 0,70 18 16,-52-18 0,-1 18-16,36-17 15,-53 17-15,0 0 0,0 0 16,0 0-16,35 0 15,-35-18-15,-18 18 0,0 0 16,18 0-16,18 0 16,-36 0-16,0-18 15,-17 18-15,17 0 0,18 18 16,-17-18-16,-19 0 16,18 0-16,-17 0 15,0 18 1,-1-18-16,1 17 31,0-17 32,-18 18-1,17-18-46,1 18-16,-18-1 15,18-17 1,-18 18-16,17 35 0,1-35 16,-1-1-16,-17 18 0,18 18 15,-18-35-15,18 17 16,-18-17-1,0 0-15,0-1 0,0 1 16,17-1-16,-17 1 16</inkml:trace>
  <inkml:trace contextRef="#ctx0" brushRef="#br0" timeOffset="348517.6991">10001 8996 0,'0'-18'15,"0"1"1,18-1 0,-18 36 30,0-1-30,0 1 0,0-1-1,0 1 1,18-18 93,-18-18-93,17 1 0,-17-1 15,0 1 0,0 34 32,0 18-48,0 1-15,0 17 16,0-18-1,18 0-15,-18 1 0,0 16 16,0 54-16,0-53 16,17 18-16,-17-18 0,18-18 15,17 53-15,-17-70 16,0 17-16,-1-17 0,19-1 16,-1-17-1,-18 0-15,1 0 16,0-17-16,-1-1 0,1-17 0,0-18 15,-1 18-15,-17-1 16,0-34 0,0 34-16,0 1 0,0-18 15,-17 18-15,17 17 16,0-17-16,-18 17 16,18 1-16,0 34 62,0 1-46,0 0-16,0 35 15,18-36-15,-1 54 16,-17-36-16,36 18 16,-19-18-16,1-17 15,17 35-15,0 0 16,1-36-16,-19-17 15,1 18-15,17 0 16,-17-18-16,0 17 16,-1-17-16,1 0 15,-1 0-15,1 0 16,0-17-16,-18-19 16,17-17-16,-17 36 15,0-71 1,0 52-16,-17-52 15,17 35-15,0 0 0,-18-35 16,18 0 0,-18 70-16,18 1 15,0-1-15,0 0 16</inkml:trace>
  <inkml:trace contextRef="#ctx0" brushRef="#br0" timeOffset="349122.9972">10866 8678 0,'17'-17'31,"1"17"-16,35 0-15,-18 0 0,0-18 16,-17 18-16,17 0 16,1 0-16,-19-18 0,18 18 15</inkml:trace>
  <inkml:trace contextRef="#ctx0" brushRef="#br0" timeOffset="349463.1925">10901 8678 0,'0'18'31,"0"0"-31,17 17 15,-17-17-15,0 17 16,18 18-16,-18-18 16,18-17-16,-18 35 15,17-18-15,-17-18 0,18 19 16,-18-19 0,18 1-16,-1-18 15,19 0 1,-1 0-16,-17 0 15,17 0-15,-18 0 0,19 0 0,-19 0 16,1 0-16,0 0 0,-1 0 16</inkml:trace>
  <inkml:trace contextRef="#ctx0" brushRef="#br0" timeOffset="349808.4113">11377 8714 0,'0'17'32,"0"19"-17,18-19-15,-18 36 0,17-35 16,-17 17-16,18 0 16,0-17-1,-1-18 1,1 0-1</inkml:trace>
  <inkml:trace contextRef="#ctx0" brushRef="#br0" timeOffset="350257.9438">11518 8520 0,'18'0'16,"-1"0"-1,1 0 1,0 0-16,17 17 16,-17-17-16,-1 18 15,1-18-15,0 35 16,-18-17-1,0 35 1,0-36-16,0 1 0,17 53 16,-17-54-16,18 36 15,0-18 1,-1 1-16,1 17 0,-18-36 16,17 18-1,1-17-15,-18 17 16,-18-35 15,-17 0-31,18 0 16,-19 0-1,19 0-15,-19 18 16,19-18-16,-1 18 16</inkml:trace>
  <inkml:trace contextRef="#ctx0" brushRef="#br1" timeOffset="365428.7334">16845 16245 0,'0'-17'0,"0"-1"32,0 36 30,0-1-62,0 19 16,0-19-16,0 19 15,18-19-15,-1 19 16,1-19-16,0 1 16,35-1-1,-36 1-15,19-18 0,16 0 16,-16 0 0,-1 0-16,36 0 15,-36 0-15,0 0 0,36 0 16,-36 0-16,18-18 15,35 1-15,-53 17 16,71-18-16,-71 18 16,36 0-16,-36 0 15,1 0-15,16 0 16,-34 0-16,35 0 16,-18 0-16,1 0 15,-19 18-15,1-18 16,0 0-16,-1 17 15,1 1-15,-18 0 16,0-1 0,17 19-16,-17-19 15,18 1 1,0-18 0,-18-18-1,0 1 1,17-1-16,1 0 15,0 1-15,17 17 16,-17-18-16,-1 18 16,36 0-16,-18 0 15,-17 0-15,17 0 16,1 0-16,52 0 16,-53 0-16,18 0 0,-18 0 15,18 0-15,35 18 16,-35-18-16,0 0 0,-18 0 15,18 17-15,36-17 16,-37 0-16,37 0 16,-54-17-16,0-1 15,18-17-15,-35 17 16,-1 1-16,1-36 16,-18 35-16,0 0 0,-18-17 15,1 35 1,-1-18-16,1 18 15</inkml:trace>
  <inkml:trace contextRef="#ctx0" brushRef="#br1" timeOffset="366402.6769">17903 16722 0,'0'-18'0,"0"36"32,18 52-17,0-34 1,-1 69-16,1-52 15,-18 0-15,0-18 16,0 18-16,0-35 16,0-36-1,18-35 1,-1 18-16,1 0 16,0 17-16,35 18 15,-18 0-15,0 36 16,-17-1-16,-1 0 15,1 18 1,-18-18-16,-18-17 0,-17 17 16,0-17-1,0-1-15,-36-17 0,36 0 16,-1-17 0,19 17-16,17-18 0,0-35 15</inkml:trace>
  <inkml:trace contextRef="#ctx0" brushRef="#br1" timeOffset="366864.4802">18362 16669 0,'18'0'15,"17"0"1,-17 0-16,-1 0 0,1-18 15,0 18-15,17 0 16,-18 0-16,1 0 16,-36-18-1</inkml:trace>
  <inkml:trace contextRef="#ctx0" brushRef="#br1" timeOffset="367174.5861">18397 16686 0,'0'18'0,"-17"-18"16,17 18-16,0-1 15,0 1-15,0 17 16,0-17-16,17-18 15,-17 35-15,18-35 16,-18 18-16,18-18 16,-18 17-16,17 1 15,1-18 1,-18 18 0,18-18-16,-1 0 15,1 0-15,-1 0 16</inkml:trace>
  <inkml:trace contextRef="#ctx0" brushRef="#br1" timeOffset="367564.9534">18662 16722 0,'0'17'31,"18"1"-31,-18 35 16,0-35-16,0 17 16,0-18-16,0 1 0,17 0 15,-17-36 16</inkml:trace>
  <inkml:trace contextRef="#ctx0" brushRef="#br1" timeOffset="367926.3316">18750 16651 0,'18'0'15,"-1"-18"1,19 1 0,-19 17-1,1 0-15,0 0 0,-1 17 32,-17 1-17,0 0 1,18 17-16,-18 0 15,0-17-15,0 17 0,18 1 16,-1 16-16,-17-16 16,18-1-16,-18-17 15,17-1-15,-17 1 16,-17-18 0,-1 0-1,-17 0-15,17 0 16,-17 0-16</inkml:trace>
  <inkml:trace contextRef="#ctx0" brushRef="#br1" timeOffset="371134.8925">19826 16757 0,'0'18'15,"0"17"1,0 0-16,0 18 15,-18-18-15,18 1 16,0-1-16,36 53 16,-19-70-16,19-1 15,-19-17-15,19 0 16,17-17-16,-36-1 16</inkml:trace>
  <inkml:trace contextRef="#ctx0" brushRef="#br1" timeOffset="371345.6237">20108 16880 0,'0'36'16,"18"-1"-1,17 0 1,1-35-1,-1 0-15,35 0 16,-17 0-16,-35-17 16,0-1-16</inkml:trace>
  <inkml:trace contextRef="#ctx0" brushRef="#br1" timeOffset="371478.4646">20338 16898 0,'17'71'16,"-17"-36"-16,18 18 15,0-18-15</inkml:trace>
  <inkml:trace contextRef="#ctx0" brushRef="#br1" timeOffset="371656.6556">20567 17163 0,'-18'35'0,"18"-17"16</inkml:trace>
  <inkml:trace contextRef="#ctx0" brushRef="#br1" timeOffset="371878.8093">20884 17004 0,'-17'70'16,"34"-17"-16,1-17 15,17-1 1,-17-17-16</inkml:trace>
  <inkml:trace contextRef="#ctx0" brushRef="#br1" timeOffset="372084.4908">21131 16916 0,'53'88'16,"-35"-35"-16,0-18 0,17 36 15,-17-36 1,-18 0-16,0 0 0,-18-17 16</inkml:trace>
  <inkml:trace contextRef="#ctx0" brushRef="#br3" timeOffset="403512.5262">31380 2434 0,'0'0'0,"0"-17"16,0-1 15,-18 18-15,0-18-1,-17 18-15,0 0 16,-1-17-16,19 17 0,-36-18 15,-18 18 1,18-18-16,1 18 0,-1-17 0,0 17 16,-71-18-1,54 18-15,-1 0 0,-17 0 16,17-18-16,-87 18 16,69 0-16,-69-17 15,69-1-15,1 18 16,-106 0-16,106 0 15,-18 0-15,-105 0 16,105 0-16,0 0 16,0 18-16,-106-18 0,18 0 15,106 17-15,-106-17 16,106 0 0,-124 0-16,124 0 15,-106 0-15,106 0 16,0 0-16,-89 0 15,107 0-15,-89 0 16,71 0-16,-36 0 16,71 0-16,-52 18 15,52-18-15,-36 35 16,54-17-16,0-18 16,0 18-16,-18-1 15,17 1-15,19 0 16,-1-18-16,1 17 0,-19 18 15,19-17-15,-19 17 16,19-17 0,-1 0-16,18 35 0,-18-36 15,18 1-15,0 17 16,-17 0-16,17 1 16,-18-1-16,18 0 15,-18 18-15,1-18 16,17-17-16,-18 17 0,18 18 15,-35 18-15,35-36 16,-18 18-16,1-18 16,17 18-16,-18 18 15,0-18-15,18-18 0,-17 18 16,-19 35-16,19 18 16,-1-53-1,18 0-15,0 0 0,-17 35 16,17-18-16,-18-17 15,18 0-15,0 0 0,-18 71 16,1-71-16,17 70 16,0-70-1,-18 0-15,18 70 16,0-70-16,0 0 0,0 0 16,0 0-16,0 70 15,0-70-15,0 0 0,0 53 16,18 18-1,-18-71-15,0 17 16,0-17-16,17 70 16,-17-70-16,18 0 0,-18 18 15,18-18-15,-18 0 0,17 70 16,1-70-16,-18 0 16,17 0-16,-17 17 0,18 36 15,0-70 1,-1 69-16,-17-52 15,0 0-15,18 53 16,-18-53-16,0 18 0,18 34 16,-18-34-1,0-18-15,0 53 0,0-53 16,0 0-16,-18 52 16,18-34-16,-18-18 15,18 0-15,-17 70 16,17-70-16,0 18 15,0-18-15,0 52 16,0-34-16,-18-18 0,18 0 16,0 0-16,-18 70 15,1-70-15,17 0 0,0 0 16,0 0-16,-18 53 16,18-53-16,0 0 15,0-1-15,0 1 0,-17 36 16,17-37-16,0 37 15,-18-36 1,18 0-16,0 35 0,0-53 16,0 36-16,0-19 15,0 1 1,0-17-16,0-1 0,0 0 16,0 0-16,0 36 15,0 53 1,0-72-16,0-16 15,18-1-15,-18 18 16,17-18-16,1 18 16,-18-18-16,17-17 15,1 0-15,17 35 16,-35-18-16,18-18 0,0 1 16,-1 17-16,19-17 0,-1 35 15,0-35 1,-17-1-16,17-17 0,36 36 15,-36-19-15,53 1 16,-35-1 0,-18-17-16,71 36 15,-53-19-15,0-17 0,0 18 16,70 0-16,-52-1 16,52 1-16,-52-18 15,70 18 1,-70-1-16,-1-17 0,1 18 15,17-18-15,-18 17 0,89 1 16,-88-18-16,17 18 16,-18-18-16,107 17 15,-107-17-15,19 18 16,-19-18-16,18 0 0,-17 18 0,88-18 16,-71 0-1,-18 17-15,19-17 0,69 0 16,-69 0-16,-19 0 15,71 0-15,-53 0 16,-17 0-16,70-17 16,-70 17-16,-1 0 0,71-18 15,-70 18 1,-18 0-16,17 0 0,-17 0 16,0 0-16,35 0 15,-35 0-15,0 0 0,0 0 16,35 0-1,-52-18-15,17 18 0,-18 0 16,0 0-16,36 0 16,-36 0-16,0 0 0,0 0 15,-17 0-15,35 18 16,-18-18-16,-17 0 16,0 0-16,-1 0 0,1 0 15,17 0-15,0-18 16,-17 1-1,0-1 1,-1 18-16,1-18 0,0 1 16,-1-1-1,-17 1-15,18-1 16,0 0-16,-1 1 16,1-19-16,-1 19 15,19-36 1,-19 35-16,1 1 0,0-19 15,-1 19-15,19-19 0,-1-34 16,-18 52-16,1-17 16,0 0-16,17-36 15,-17 36-15,-18-1 16,17 1-16,1 0 0,17-53 16,-17 52-16,-18 1 15,17-18-15,1 18 0,-18 0 16,35-54-16,-35 54 15,36-53 1,-19 53-16,-17-18 0,53-71 16,-53 71-1,18 1-15,-18 16 0,18-17 16,-1-53-16,1 54 16,-18-1-16,17-53 15,-17 53-15,0 0 0,0 0 16,18-53-1,-18 53-15,0 0 0,0-17 16,0 17-16,0-71 16,0 72-16,0-19 0,0 0 15,0 1-15,0-71 16,0 70-16,0 1 16,0-19-16,0 19 0,0-71 15,0 53-15,0 17 16,-18-88-1,18 89-15,0-18 0,0-71 16,0 71-16,0 17 0,0-88 16,0 71-1,0 0-15,0-71 16,0 89-16,-17-19 0,17 19 16,-18-89-16,18 71 15,-17-71 1,17 89-16,0-19 0,-18 19 15,18-18-15,0-1 0,-18 19 16,18-18-16,0 17 0,-17-17 16,-1 17-16,0-70 15,1 53-15,17 18 16,-18-1-16,18-17 0,0 17 0,-18-88 16,18 89-1,-17-1-15,17-87 16,-18 17-1,18 70-15,0-53 16,0 54-16,0-1 0,0 18 16,0-52-16,0 52 15,0-35-15,0 52 16,0 1-16,0-53 16,0 70-16,18-35 0,-18 18 15,0-36 1,0 36-16,-18 0 15,0 35-15,1 0 0,-18 0 16,-1 0-16,-52 17 16,35-17-16,0 18 0,0-18 15,0 0-15,-35 0 16,53 0-16,-18 18 16,18-18-16</inkml:trace>
  <inkml:trace contextRef="#ctx0" brushRef="#br3" timeOffset="410053.5735">2346 17321 0,'0'-17'15,"0"-1"1,0 0-16,0 1 16,-18-1-16,1 1 15,-19-1 1,19 18-16,-54 18 16,54-1-16,-19 1 0,-34 35 15,52-18 1,0 0-16,1 18 0,17-17 15,0 16-15,35 72 16,-17-71-16,52 17 16,-34-34-16,-1-19 0,35 1 15,-34-18-15,-1-18 16,18-52 0,-35 34-16,-18-16 0,17-1 15,-17 0-15,-17 0 0,-1 0 16,0 18-16,1-18 0,-19-18 15,19 36-15,-1 17 16,0 18-16,36 0 16,17 71-1,-17-36-15,17 18 0,1-18 16,34 71 0,-35-71-16,36 36 15,-36-36-15,0-35 0,1 0 16,-19-35-1</inkml:trace>
  <inkml:trace contextRef="#ctx0" brushRef="#br3" timeOffset="410440.7469">2558 16563 0,'17'0'47,"19"0"-31,-1 0-16,-18-18 0,19 18 15,-19-17-15,1 17 0,0 0 16,17-18-1</inkml:trace>
  <inkml:trace contextRef="#ctx0" brushRef="#br3" timeOffset="410657.9692">2611 16598 0,'0'71'15,"-18"-36"1,0 36 0,18-18-16,0-18 0,0 0 0,18 18 15,0-35-15,34-1 16,-16-17-16,17 0 16,-18-17-1,0-19-15</inkml:trace>
  <inkml:trace contextRef="#ctx0" brushRef="#br3" timeOffset="410919.7515">2963 16598 0,'-17'35'15,"-1"18"-15,18-17 16,0-19-16,0 19 16,0-19-16,18 1 15,-1-18 1</inkml:trace>
  <inkml:trace contextRef="#ctx0" brushRef="#br3" timeOffset="411224.3484">3069 16475 0,'35'0'0,"18"0"16,-17 17 0,-19-17-16,19 36 15,-1 17 1,-18-36-16,1 54 16,-18-36-16,18 0 15,-18 1-15,0-19 0,-18 36 16,0-35-1,1-1-15,-36 1 0,35-18 16,1 0-16,-1-18 16,18 1-1</inkml:trace>
  <inkml:trace contextRef="#ctx0" brushRef="#br3" timeOffset="411503.5141">3634 17074 0,'0'18'0,"35"-18"15,-17 0-15,34-18 16,-34 18-16,0 0 0</inkml:trace>
  <inkml:trace contextRef="#ctx0" brushRef="#br3" timeOffset="411631.9154">3651 17392 0,'53'0'16,"-35"0"-16,-1-18 16</inkml:trace>
  <inkml:trace contextRef="#ctx0" brushRef="#br3" timeOffset="412203.2895">4180 15822 0,'0'18'16,"18"-1"-16,0-17 15,35 0 1,-36-17-16,19 17 0,-1-18 0,0 18 15,0-18 1</inkml:trace>
  <inkml:trace contextRef="#ctx0" brushRef="#br3" timeOffset="412639.4615">4251 15963 0,'0'53'15,"0"18"-15,0-18 16,18 52-16,-18-34 16,17 88-16,-17-71 15,36 106-15,-36-88 16,35 70-16,-18-88 15,1 89-15,-18-89 16,18 88 0,-18-70-16,0-35 0,0 87 15,0-87-15,0 0 16,0-18-16,0 17 0,0-17 16,-18 53-1,18-53-15,18-18 0,-18-17 16,35 35-16,-35-36 15,18-17-15,17 18 16,-17-1-16,-1-17 0,36 18 16,-35 0-16,17-18 15,0 17-15,1-17 16,-19-17 0</inkml:trace>
  <inkml:trace contextRef="#ctx0" brushRef="#br3" timeOffset="413366.4571">4921 16034 0,'0'-18'16,"-17"-17"0,-1 17-16,0 1 0,-17 17 15,17 0-15,1 0 16,-18 52-16,17-16 16,18-1-16,-18 53 15,18-52-15,0 16 0,18 1 16,0-35-1,-1 0-15,36-1 16,-35-17-16,-1-17 0,19-1 16,-1-35-16,-35 18 15,0 17-15,0-17 0,0 0 16,0-18 0,0 35-16,-18 18 15,18 18 1,18 35-1,0-18-15,17 0 16,-18 0-16,19-17 0,17 0 16,-36-18-16,36 0 15,-35-18 1</inkml:trace>
  <inkml:trace contextRef="#ctx0" brushRef="#br3" timeOffset="413577.5245">5062 15646 0,'0'-18'0,"18"0"16,0 18-16,35-35 15,-18 18-15,18-19 16,-36 19-16,19 17 15,-54 0 1</inkml:trace>
  <inkml:trace contextRef="#ctx0" brushRef="#br3" timeOffset="413734.312">5133 15663 0,'18'36'0,"-1"-19"15,-17 19-15,18-19 0,-18 1 16,17-1-16,1 1 16,0-18-16,-1 0 15,1 0-15</inkml:trace>
  <inkml:trace contextRef="#ctx0" brushRef="#br3" timeOffset="413917.2015">5398 15628 0,'0'18'0,"0"17"0,0-17 16,0 17-16,0-17 16,35-1-16,-18-17 15,1-17 1</inkml:trace>
  <inkml:trace contextRef="#ctx0" brushRef="#br3" timeOffset="414205.7448">5539 15416 0,'17'0'16,"1"0"-1,0 0-15,17 18 16,-18 0-16,1-1 16,17 19-16,-35-1 15,18-17-15,-18 34 16,18-34-16,-18 0 0,-18 17 16,18-17-1,-35-18 1,17 0-16,0 0 15,1 0-15,-1-18 16,1 18-16</inkml:trace>
  <inkml:trace contextRef="#ctx0" brushRef="#br3" timeOffset="414961.4711">5468 16122 0,'-18'0'16,"18"18"-1,0-1-15,0 1 16,18 0-16,-18 34 15,0-34-15,0 0 0,0 17 16,18 0 0</inkml:trace>
  <inkml:trace contextRef="#ctx0" brushRef="#br3" timeOffset="415330.9175">5203 16704 0,'18'0'31,"-18"35"-15</inkml:trace>
  <inkml:trace contextRef="#ctx0" brushRef="#br3" timeOffset="415479.5063">5256 16986 0,'0'18'16,"18"-18"-16,-18 18 16</inkml:trace>
  <inkml:trace contextRef="#ctx0" brushRef="#br3" timeOffset="415735.6045">5362 17339 0,'18'18'15,"-18"-1"-15</inkml:trace>
  <inkml:trace contextRef="#ctx0" brushRef="#br3" timeOffset="415885.8532">5415 17533 0,'0'35'15,"0"-17"1</inkml:trace>
  <inkml:trace contextRef="#ctx0" brushRef="#br3" timeOffset="416163.6676">4904 18221 0,'17'0'16</inkml:trace>
  <inkml:trace contextRef="#ctx0" brushRef="#br3" timeOffset="416229.1128">5009 18327 0,'18'17'15</inkml:trace>
  <inkml:trace contextRef="#ctx0" brushRef="#br3" timeOffset="416613.3311">5115 18221 0,'-17'-18'16,"-19"1"-16,19 17 16,-19 0-16,1 0 15,18 0-15,-19 35 16,19 0-16,17 1 0,0 34 16,0-35-1,17 36-15,19-53 16,-19-1-16,36-17 15,-35 0-15,35-17 16,-36-1-16,19-17 16,-19 17-16,-17-35 15,0 35-15,-17-17 16,-1 18-16,0-1 16,18 36-1,0-1 1,36 36-1,-36-18-15,17 1 0,36 17 16,-35-18-16,-1-18 16,36-17-16,-17 0 15,-1-17-15</inkml:trace>
  <inkml:trace contextRef="#ctx0" brushRef="#br3" timeOffset="416825.0116">5292 17815 0,'17'0'31,"1"0"-31,35-17 16,-18-1-16,0 0 15,-17 18-15</inkml:trace>
  <inkml:trace contextRef="#ctx0" brushRef="#br3" timeOffset="416965.0786">5380 17868 0,'0'35'15,"0"1"-15,18-1 16,-1 0-16,1-17 15,-1 0-15,1-18 16,0 17 0,-1-17-16</inkml:trace>
  <inkml:trace contextRef="#ctx0" brushRef="#br3" timeOffset="417130.5134">5592 17833 0,'-18'35'16,"0"18"-1,18-35-15,0-1 0,18 1 16,0-18-16,-1 0 0,1-18 0</inkml:trace>
  <inkml:trace contextRef="#ctx0" brushRef="#br3" timeOffset="417392.1593">5715 17709 0,'18'0'0,"-1"0"16,1 0 0,0 0-16,-1 0 0,18 18 15,1 17 1,-36-17-16,17 0 15,-17 17 1,0-17-16,0 17 16,-17-35-16,-1 17 0,0 1 15,-17-18 1,18 0-16,-1 0 16</inkml:trace>
  <inkml:trace contextRef="#ctx0" brushRef="#br3" timeOffset="417622.028">5592 18221 0,'-18'35'16,"0"18"-1,36-35-15,-18-1 16,35 1 0,0 0-16,1-18 15,-19 0-15,1 0 16,0 0-16</inkml:trace>
  <inkml:trace contextRef="#ctx0" brushRef="#br3" timeOffset="417761.2423">5697 18362 0,'0'35'16,"0"1"0,0 17-16,18-1 15,-18-34-15,18-18 16,-1 0-16</inkml:trace>
  <inkml:trace contextRef="#ctx0" brushRef="#br3" timeOffset="418654.0952">5609 17798 0,'0'-18'31,"-17"18"0,17-18-15,0 36 15,0 17-15,0 1 0,0-19-16,0 18 15,0-17-15,0 0 16,0-36 31,-18 0-32,18 1-15,0-1 16,0 1-16,0-1 0,0-17 16,0 17-16,18 0 15,-18 36 16,0 0-15,0-1-16,0 19 16,0-19-1,0 1-15,-18 35 16,18-36-16,0 1 16,0 0-16,18-18 15,-18-18-15</inkml:trace>
  <inkml:trace contextRef="#ctx0" brushRef="#br3" timeOffset="419468.1912">5927 15487 0,'17'0'31,"19"0"-15,-19 0-16,19 0 16,-19 0-1,18 0 1,-17 18-16,0-1 0,-18 1 16,17 35-16,1 0 15,0 53 1,-18-36-16,17 1 0,-17 17 15,18 0-15,-18 106 16,18-88-16,-18 17 0,0-17 16,0 141-16,17-141 15,-17 0-15,0 0 0,0-1 16,18 1-16,-18 124 16,0-107-16,0 1 15,17-19-15,-17 1 0,18 53 16,-18-88-1,0-19-15,18 72 0,-1-71 16,1 35 0,-18-53-16,18 18 15,-18-35-15,0 0 16,0-36 0,-18-17-1,0-1-15,1 1 16,-1 17-16,-17-17 15,17 17-15,1 18 16,-36 0-16,35 0 16</inkml:trace>
  <inkml:trace contextRef="#ctx0" brushRef="#br3" timeOffset="422236.1671">27834 2681 0,'35'0'16,"-35"-18"-1,0 1 1,-17-1-16,-1 1 15,-35-36 1,18 35-16,0 0 0,-18 1 0,-88-1 16,70 18-1,-105 0-15,88 0 16,-1 0-16,-69 18 16,69-18-16,-87 0 15,88-18-15,-89 18 16,89 0-16,-35 0 15,70 0-15,0 0 16,35 18-16,1-1 16,17 1-16,35 35 15,0-18 1,18 18-16,-35-18 16,17 1-16,0 34 15,1 18-15,-36-35 16,17 71-1,-17-54-15,0 1 0,0 70 16,0-53-16,-17-17 0,17 88 16,-18-71-1,18-18-15,-18 89 16,18-71-16,-17 0 0,17 89 16,0-89-1,0-17-15,0 105 16,0-70-16,0-18 0,17 0 15,-17 0-15,18 89 16,-18-89-16,0 0 0,0 0 16,0 1-16,0 87 15,0-17 1,18-1-16,-18-87 16,0 0-16,17 17 0,-17 53 15,18-53-15,-18 53 16,0-88-1,18 18-15,-18 52 16,0-70-16,-18 18 0,18 70 16,-18-71-16,18 1 15,-17 88-15,17-89 16,-18 1-16,18-1 16,0 1-16,0-1 0,-18-17 0,18 71 15,0-71 1,0 17-16,-17 54 15,17-1-15,0-70 16,0 0-16,0 18 0,0 52 16,0-70-1,0 0-15,0 17 0,0 36 16,-18-53-16,18 0 16,0 71-16,0-72 15,-18 1-15,18 18 0,-17 35 16,17-53-1,0-18-15,-18 18 0,18-18 16,0 0-16,0 54 16,0-54-16,0 35 15,-18-34-15,18 17 16,0-18-16,0 0 0,-17 0 16,17 1-16,0-1 15,-18 18 1,18-35-16,-17-1 15,17 1-15,0 17 16,0-17 0,17-18-1,1 0 17,-1 0-17,1 0 1,0 0-16,35 0 15,-36 0-15,19 0 0,52 0 16,18 0 0,17 0-1,-52 17-15,-1-17 0,18 0 16,71 18 0,-53 0-16,70-18 15,-87 17-15,-1-17 0,0 0 16,0 0-16,0 0 0,53 18 15,-70-18-15,-18 18 16,0-18-16,-18 17 0,0-17 16,-17 0-1,-18 18-15,18-18 0,-36 0 16,0 0 0,1 0-16,-1-18 15,0-17 1,1 17-16,-1 1 0,18-1 15,-17 0-15,-1-52 16,18 52-16,0-52 16,0-1-1,0 18-15,0-35 16,0 53-16,0-71 16,0 53-16,18-53 15,-18 36-15,0-54 16,17 54-16,-17-54 15,0 54-15,18-72 16,-18 72-16,17-71 16,-17 70-16,0 1 15,0-89 1,0 18-16,0 53 16,0 17-16,0-105 15,0 87-15,0 1 0,0 0 16,0-88-1,0 70-15,0-71 16,0 89-16,0 0 0,0 0 16,18-89-16,-18 89 15,0-106 1,0 106-16,0 0 0,18-106 16,-18 106-16,0-18 15,0 18-15,0-18 0,0-71 16,17 72-16,-17 16 15,0 1-15,0-18 0,0 18 16,0 0-16,0 17 16,0-17-16,0 0 0,0 0 15,0 17-15,18-17 0,-18-71 16,0 71-16,18 0 16,-18-71-16,17 71 15,1-53 1,-18 70-16,18 1 0,-1-1 15,-17 1-15,18-1 0,-18 1 16,0 17-16,18-89 16,-18 90-16,0-19 0,-18-52 15,18 70-15,-18 0 16,1-35 0,-1 52-16,0 1 0,1 0 15,-19-1-15,19 19 16,-1-1-16,0 0 0,1 1 15,-1 17-15,1-18 16,-1 18-16,0 0 16,18 18-1,-17-18 1</inkml:trace>
  <inkml:trace contextRef="#ctx0" brushRef="#br3" timeOffset="422843.0173">28328 2840 0,'0'-18'16,"18"1"-16,-1-19 0,1 1 16,53-71-16,-19 36 15,1-1-15,88-105 16,-52 70-16,-1 0 0,106-123 16,-106 105-1,0 18-15,-17 1 0,-18 16 16,-18 1-16,0 35 0,18-35 15,-35 70-15,-18-17 16,-18 35 0,1 18-16</inkml:trace>
  <inkml:trace contextRef="#ctx0" brushRef="#br3" timeOffset="423315.7335">30215 1023 0,'-35'-35'16,"18"17"-16,-72 18 15,54 18-15,-18-1 16,18 19-16,-36 52 16,36-35-16,17 0 0,1 17 15,34 18 1,19-52-16,52 17 16,-35-53-16,17 0 0,36-36 15,-53 1-15,18-35 16,-54 34-16,1-34 15,-18 17-15,-35-18 16,17 54 0,-17-19-16,17 36 15,-17 0-15,17 36 16,1 34 0,17-17-16,52 35 15,-16-52-15,52 34 16,-35-52-16,35 17 15,-53-35-15,1 0 16</inkml:trace>
  <inkml:trace contextRef="#ctx0" brushRef="#br3" timeOffset="423587.6138">30621 476 0,'18'0'15,"35"18"1,-36-18-16,36-18 15,-17 18-15,-19 0 0,1 0 16</inkml:trace>
  <inkml:trace contextRef="#ctx0" brushRef="#br3" timeOffset="423783.5075">30656 600 0,'18'53'15,"-18"-36"-15,18 19 16,17 16-16,-35-34 16,18-18-16,-1 18 0,19-1 15,-19 1 1,1-18-16,-1 18 16,1-18-16,0 0 0,-1 0 15</inkml:trace>
  <inkml:trace contextRef="#ctx0" brushRef="#br3" timeOffset="423982.5066">31044 653 0,'0'35'15,"18"18"1,0-18 0,17-35-1,-17 0-15</inkml:trace>
  <inkml:trace contextRef="#ctx0" brushRef="#br3" timeOffset="424303.3366">31256 423 0,'18'0'15,"17"0"1,-17 0-16,17 18 16,-17 0-16,17 35 15,-17-18-15,-1 18 16,-17-18-16,18 0 15,-1 36 1,-17-36-16,0-17 16,0-1-16,0 1 15,-17-18-15,-1 18 16,1-18-16,-1 0 16,0 0-1,1 17 1,-1 1-16,0 0 15</inkml:trace>
  <inkml:trace contextRef="#ctx0" brushRef="#br3" timeOffset="425662.5498">6826 17268 0,'18'18'16,"17"-18"0,53-18-1,-35 18-15,35-17 16,-35-1-16,-17 18 16,34-17-1,-52 17-15,-18 17 0</inkml:trace>
  <inkml:trace contextRef="#ctx0" brushRef="#br3" timeOffset="425807.6231">6879 17533 0,'53'0'16,"0"-18"-16,35-34 15,-35 34-15,-18 0 0,36 1 16,-36 17-1</inkml:trace>
  <inkml:trace contextRef="#ctx0" brushRef="#br3" timeOffset="426919.7916">8255 17304 0,'0'-18'15,"-18"18"-15,1 18 16,-1-18-16,0 0 15,-34 17-15,16-17 16,-52 36-16,35-19 16,-70 36-1,70-17-15,0 16 16,18 1-16,-1 0 0,19 18 16,17-18-16,17 0 0,54 35 15,-18-53-15,88 0 16,-71-35-16,54-35 15,-54 17-15,1-34 16,-36 34-16,-35 0 16,0 1-16,-17-1 0,-19-17 15,-17 17-15,-17 18 0,17-18 16,-18 18-16,-52-17 16,88 17-16,-36 0 15,106 0 1</inkml:trace>
  <inkml:trace contextRef="#ctx0" brushRef="#br3" timeOffset="427319.0267">8749 17022 0,'-18'0'0,"1"35"16,-1 0 0,18 0-16,-18 71 15,18-35-15,0-1 0,0 89 16,36 0 0,-19-106-16,1 0 0,0 0 15,34 17 1,-16-52-16,-19-1 0,1 1 15,17-18-15,1-18 16</inkml:trace>
  <inkml:trace contextRef="#ctx0" brushRef="#br3" timeOffset="427691.9723">9084 17392 0,'35'0'16,"18"18"0,0 17-1,-18-35-15,-17 18 0,0-1 16,17 18-1,-35 1-15,0 17 16,0-18-16,0 18 0,-18-18 0,1 53 16,-1-52-16,18 16 15,0-16-15,35-1 16,-17-35-16,35 0 16,-35 0-1,34 0-15,-34 0 16,0-18-16,-1 18 15,-17-17-15</inkml:trace>
  <inkml:trace contextRef="#ctx0" brushRef="#br3" timeOffset="427857.6645">9208 17762 0,'17'0'31,"36"-35"-31,-35 35 16,17-18-16,36 1 16,-54 17-16,18 0 0,1 0 15,-19 0-15</inkml:trace>
  <inkml:trace contextRef="#ctx0" brushRef="#br3" timeOffset="428153.1224">9543 17145 0,'17'0'16,"19"0"0,-19-18-16,1 18 15,-1 0 1,1 0-16,0 0 0,-1 0 16,-17-17-1</inkml:trace>
  <inkml:trace contextRef="#ctx0" brushRef="#br3" timeOffset="428341.5446">9543 17180 0,'17'18'16,"-17"17"-16,0 0 16,18 18-16,0-35 15,-18 17-15,17 18 16,1-35-16,17 0 15,-17-1-15,35-34 16,-18-1-16,0 0 16</inkml:trace>
  <inkml:trace contextRef="#ctx0" brushRef="#br3" timeOffset="428526.0143">9878 17286 0,'0'35'15,"17"18"1,19-17 0</inkml:trace>
  <inkml:trace contextRef="#ctx0" brushRef="#br3" timeOffset="428848.3908">10019 17163 0,'18'0'0,"-1"-18"16,1 18-16,-1 0 15,-17 35 1,18-17-16,-18 35 16,18 0-1,-18-18-15,17-17 0,-17-1 16,18 1 0,0 0-16,-18-1 0,0 1 31,-18-18-31,0 0 15,1 0-15,-19 0 16,19 0-16</inkml:trace>
  <inkml:trace contextRef="#ctx0" brushRef="#br3" timeOffset="429138.7154">10319 17145 0,'17'18'31,"36"17"-15,-35 0-16,17 0 0,18 54 15,-35-36-15,-1 0 16,1 70 0,0-17-16,-36-53 0,18-18 15,-35 0-15,0 18 16,-1-18-16,-17 1 16</inkml:trace>
  <inkml:trace contextRef="#ctx0" brushRef="#br3" timeOffset="430523.4579">8237 18433 0,'0'17'15,"-17"-17"-15,17 18 16,0 17-16,0 0 16,0 18-16,0-35 15,17 53 1,1-54-16,35 19 15,-35-19-15,17-17 0,53 18 16,-53-18-16,1 0 16,17 0-16,-18 0 0,-18 0 15,36 0 1,-17-18-16,-19 18 0,1-17 16,-18-1-1</inkml:trace>
  <inkml:trace contextRef="#ctx0" brushRef="#br3" timeOffset="430879.0403">8026 18521 0,'35'0'0,"0"-18"16,1-35-1,-1 18-15,-18-36 16,1 36-16,0 0 16,-18 17-16,0 1 15,17 34 16,19 1-15,-19-18-16,36 35 16,-35-17-16,17-1 15,0 1-15,1 0 16,-19-1-16,1-17 16</inkml:trace>
  <inkml:trace contextRef="#ctx0" brushRef="#br3" timeOffset="434487.9694">9790 18239 0,'0'-18'46,"0"36"-14,0 17-32,0 0 15,17 53 1,-17-35-16,36 18 16,-36-36-16,17-17 0,36 35 15,-18-36-15,1 1 16,69-18-16,-69 0 15,17-18-15,0 18 16,-1-17-16,19-1 16,-53 0-16,17 1 0,-17 17 15,-18-18-15,0 0 16</inkml:trace>
  <inkml:trace contextRef="#ctx0" brushRef="#br3" timeOffset="434960.5253">9578 18486 0,'0'17'15,"-18"1"1,18-36-1,36-17 1,-19 0-16,1-1 0,17 1 0,0-35 16,-17 34-16,17-34 15,-17 52 1,0 0-16,-1 1 16,1 17-16,17 53 15,0-18 1,1 0-16,-19 1 0,36-1 15,-17 0-15,-1-17 16,0-1-16,0-17 0,1 0 16</inkml:trace>
  <inkml:trace contextRef="#ctx0" brushRef="#br0" timeOffset="462437.9762">582 13159 0,'-18'0'16,"18"-18"15,18 18-15,0 18-16,-1-18 16,1 17-16,0-17 0,17 18 15,18-18 1,-18 0-16,0 0 15,1 0-15,52 0 16,-53 0-16,53 0 16,-35 0-16,-17 0 15,34 0-15,-52 0 16,17 0-16,-17 0 16,-36-18-1,0 18 1,1-17-1</inkml:trace>
  <inkml:trace contextRef="#ctx0" brushRef="#br0" timeOffset="462821.5984">970 12859 0,'18'17'32,"-1"1"-32,1 0 0,35 17 15,-18-35 1,36 35-16,-36-17 16,0 0-16,18 17 15,-17-18-15,-1 1 0,0 35 16,-17-35-1,-1 17-15,-17-17 16,0-1-16,18 18 0,-18-17 0,0 0 16,-18-1-16,18 1 15,-17-18-15,-1 0 16,0 18 0,1-18-16,-1 0 0,1 0 15,-1 17-15,0-17 16,18 18-16,-17 0 0,17-1 15,-18 1-15,0 17 16</inkml:trace>
  <inkml:trace contextRef="#ctx0" brushRef="#br0" timeOffset="464692.1841">9719 9754 0,'-18'0'15,"18"-17"-15,-17 17 16,17-18-1,17 18 32,-17 18-31,0-1-16,0 19 16,0-19-16,0 1 0,0 0 15,0-1-15,0 18 16,0-17-16,0 0 0,0-1 15,0 1 1,18 0-16,0-18 16,-1 17-16,1-17 15,17 18-15,1-18 16,34 0 0,-35 0-16,54 0 0,-37 0 15,72 18 1,-54-18-16,89-18 15,-71 0-15,212-35 16,-194 36-16,0-1 16,-18 18-16,0-18 15,1 18-15,69 0 16,-70 0-16,-17 0 0,0 0 16,-18 0-16,52-17 15,-69 17-15,-1 0 0,0 0 16,-17 0-16,17 0 15,-17 0-15,-1 0 16,1 0-16,0 0 16,-18-18-1,17 1 1,-17-19 0,18 1-16,-18-36 0,0 18 15,0-17 1,0 35-16,0-18 15,-18 35-15,18 0 0</inkml:trace>
  <inkml:trace contextRef="#ctx0" brushRef="#br0" timeOffset="465836.776">14605 14693 0,'0'18'47,"0"17"-47,0-17 16,0 17-16,0-17 15,0 17-15,0 0 16,-18 18-16,18 0 0,0 0 16,0 70-1,18-52-15,-18-18 0,18-18 16,-1 53-16,1-35 16,-18-35-1,18-18-15,-1-18 31,-17-17-15,-17 0-16</inkml:trace>
  <inkml:trace contextRef="#ctx0" brushRef="#br0" timeOffset="466330.278">14252 14993 0,'18'0'31,"0"-35"-15,17 17 0,-18-17-16,19-18 15,-19 18-15,1-1 0,0 19 16,-1-36-16,1 35 15,0-17 1,-1 17-16,-17 1 0,18 17 16,-1 17 15,1 19-31,0-1 16,-1-18-16,1 19 15,0-19-15,-1 1 0,19 17 0,-19-17 16,18 0-16,-17-1 15,35 1-15,-35-18 16,-1 18-16</inkml:trace>
  <inkml:trace contextRef="#ctx0" brushRef="#br0" timeOffset="467615.2938">18662 17533 0,'0'35'0,"18"1"16,-18-1-16,17 18 0,-17 0 16,53 70-1,-35-52-15,-1-1 0,19-17 16,-1 0-16,-17 0 0,17-18 15,-17 1-15,-1-19 0,1 1 16,-1-18-16,-34-18 16,-1-35-1,1 36 1</inkml:trace>
  <inkml:trace contextRef="#ctx0" brushRef="#br0" timeOffset="467949.6992">18433 17956 0,'-18'0'15,"18"-17"16,18-36-31,17 18 16,0-71-16,-17 53 16,-18 0-16,35-35 15,-17 35 1,-18 18-16,17 17 0,1 18 16,17-18-1,1 18-15,-1 0 0,0 18 0,0 0 16,1-18-16,17 52 15,-18-34-15,0 17 16,-17 1-16</inkml:trace>
  <inkml:trace contextRef="#ctx0" brushRef="#br0" timeOffset="470407.8653">582 17445 0,'-18'0'16,"36"0"0,0 0-1,-1 18-15,19-18 16,-19 0-16,36 17 15,-18-17-15,1 0 16,17 18-16,-18-18 16,0 0-16,18 0 15,-35 0-15,17 0 16,-17 0-16,-18 17 16,17-34-1,-17-1-15</inkml:trace>
  <inkml:trace contextRef="#ctx0" brushRef="#br0" timeOffset="470685.1626">864 17304 0,'18'17'15,"0"1"-15,17 0 16,0 17-16,0-35 15,18 18 1,-17-1-16,-1 1 16,-17 17-16,17 0 15,-35-17-15,0 17 16,-18-17-16,1 0 16,-1-1-16,-35 1 15,35-18-15,-17 0 16,17 18-16,1-1 15,17 1-15</inkml:trace>
  <inkml:trace contextRef="#ctx0" brushRef="#br0" timeOffset="471776.5661">7708 18203 0,'0'18'47,"18"-18"-16,17-18-15,36 18-16,-36 0 0,18 0 16,53-17-1,0 17-15,-71 0 16,53 0 0,-53 17-16,1-17 0,-1 0 0,-18 0 15</inkml:trace>
  <inkml:trace contextRef="#ctx0" brushRef="#br0" timeOffset="472276.2834">9172 18256 0,'18'18'16,"35"0"0,0-18-16,35 0 15,-35 0-15,0 0 16,0 0-16,52 0 16,-52 0-16,-17 17 0,17-17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44:58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20055 6156 0,'18'0'78,"17"0"-62,-17 0-16,17 0 0,36-18 16,-18 18-16,0 0 15,-18 0-15,71 0 16,-71 0-16,18 18 15,-18-18-15,53 0 16,-52 0-16,-1 0 0,0 0 16,-17 0-16,35-18 15,-36 1-15,1 17 0</inkml:trace>
  <inkml:trace contextRef="#ctx0" brushRef="#br0" timeOffset="321.9848">20726 5909 0,'17'0'31,"19"35"-15,-1-35-16,18 36 16,-18-36-16,-17 17 15,17 1-15,18 0 16,-18-1-16,-17 1 0,17-18 16,-17 17-16,-1-17 15,1 18-15,-18 0 16,-18-1-16,1 1 15,-19 53-15,19-36 16,-18-18-16,-1 54 16,1-36-1,17 1-15,-17-19 16</inkml:trace>
  <inkml:trace contextRef="#ctx0" brushRef="#br0" timeOffset="3920.996">19879 8855 0,'18'-18'32,"-1"18"-17,19 0-15,52 0 16,18 0 0,-53 0-16,70 0 15,-70 0-15,53 0 16,-53 0-16,-18 0 0,0 0 15,1-18-15,-1 1 16,-18-1-16,-17 1 16</inkml:trace>
  <inkml:trace contextRef="#ctx0" brushRef="#br0" timeOffset="4275.3421">20426 8555 0,'35'-18'16,"-17"1"0,17 17-16,-17 0 15,17 0-15,-17 17 16,-1-17-16,1 36 16,0-19-16,-1 1 15,18-1-15,1 19 16,-19-19-16,36 1 15,-35 0-15,0-1 16,17 1 0,-35 35-16,0-36 15,-18 54-15,1-36 16,-1-17-16,0 17 0,-17-17 16,17-1-16,-17 1 15,17 0 1,1-1-16,-18 1 15,17 0-15,0-18 0,1 17 16</inkml:trace>
  <inkml:trace contextRef="#ctx0" brushRef="#br0" timeOffset="15861.0832">21678 6668 0,'0'17'94,"0"18"-78,0 1-1,0-1-15,0 36 16,0-36-16,18 0 0,-18 0 16,35 18-16,-35-17 15,35 16 1,-17-34-16,17-18 0,1 18 16,-19-18-16,1 0 15,-18-18-15</inkml:trace>
  <inkml:trace contextRef="#ctx0" brushRef="#br0" timeOffset="16232.2337">22031 6703 0,'-18'0'16,"1"0"-16,-1 17 16,18 1-16,-18 0 15,18-1-15,0 1 0,0 0 16,18 35-16,0-36 15,-1 1-15,19-18 0,-19 17 16,1 1 0,17-18-16,0 0 0,1 0 15,-19 0-15,1-18 16,0 18-16,-18-17 0</inkml:trace>
  <inkml:trace contextRef="#ctx0" brushRef="#br0" timeOffset="16461.5294">22207 6738 0,'0'18'0,"0"35"15,0-18-15,18 0 16,-18-17-16,0 17 0,0-17 16,18 17-16,-18 0 15,0-17-15,17 0 16,-17-1 0</inkml:trace>
  <inkml:trace contextRef="#ctx0" brushRef="#br0" timeOffset="16699.4471">22525 6950 0,'0'17'15,"-18"1"-15,1 35 16,17-35-16,-18-1 16,18 1-16,-18-1 0,18 1 15</inkml:trace>
  <inkml:trace contextRef="#ctx0" brushRef="#br0" timeOffset="16915.9314">22684 6897 0,'17'35'15,"-17"-17"-15,18 17 16,-18 0-16,0-17 0,18 0 15,-18-1 1,17-17-16,1 0 16</inkml:trace>
  <inkml:trace contextRef="#ctx0" brushRef="#br0" timeOffset="17150.1018">22825 6668 0,'35'52'15,"0"19"1,-17-36-16,17 36 16,0-1-1,-35-34-15,0-1 0,0-17 16,-17 34-1,-1-16-15,1-19 0,-1 1 16</inkml:trace>
  <inkml:trace contextRef="#ctx0" brushRef="#br0" timeOffset="17945.9101">24518 6685 0,'-18'0'16,"18"18"-16,-17 35 15,-1-18-15,1 36 16,17-19-16,17-16 0,1 52 15,-1-35 1,1-18-16,0-17 0,-1 17 16,1-17-16,0-1 0,17 1 15,-17-18-15</inkml:trace>
  <inkml:trace contextRef="#ctx0" brushRef="#br0" timeOffset="19607.6853">24836 6720 0,'-18'0'16,"0"18"-1,18 0-15,0-1 16,-17-17-16,17 18 0,0 0 15,17 17-15,1-17 16,0-1 0,17-17-16,0 18 15,0-18-15,-17 0 16,0 0-16,-1-18 0,-17 1 31</inkml:trace>
  <inkml:trace contextRef="#ctx0" brushRef="#br0" timeOffset="19786.4114">24941 6773 0,'0'53'0,"-17"53"15,34-35 1,1-18-1,0-18 1</inkml:trace>
  <inkml:trace contextRef="#ctx0" brushRef="#br0" timeOffset="19974.9927">25206 6967 0,'0'36'16,"0"-19"-16,0 1 0,0 17 15,-18-17 1,18 35-16,-17-53 16,17 17-16</inkml:trace>
  <inkml:trace contextRef="#ctx0" brushRef="#br0" timeOffset="20331.6341">25400 6826 0,'0'-17'15,"35"17"1,-17 0-16,17 0 15,-17 17-15,-18 1 0,0 0 16,17-1-16,-17 36 16,0-35-16,0-1 15,0 1-15,18 0 16,-18-1-16,18-17 16,-1 18-16,1 0 15,-18-1 16,-35 1-31,17-1 16,0-17-16,1 18 0,-1-18 16,1 18-16,-19-1 15,19-17-15,-1 0 16,18-17-16</inkml:trace>
  <inkml:trace contextRef="#ctx0" brushRef="#br0" timeOffset="20586.9424">25594 6650 0,'18'0'16,"17"0"-16,18 18 15,-18-1-15,18 54 16,-18-18-1,-17 0-15,0 35 16,-1-53-16,-17 18 0,-35 0 16,17-18-16,-17 0 15,0-17-15,0 0 0,-1-1 16,1-17-16,17 18 16</inkml:trace>
  <inkml:trace contextRef="#ctx0" brushRef="#br0" timeOffset="21188.7067">26458 6720 0,'-17'0'16,"17"18"0,-18 17-16,0 18 15,18 0-15,0 18 16,0-36-16,0 36 15,18-36-15,17 18 16,-17-36 0,17 1-16,-17 0 15</inkml:trace>
  <inkml:trace contextRef="#ctx0" brushRef="#br0" timeOffset="22617.1737">26758 6756 0,'0'-18'31,"18"18"-16,-1-18-15,1 18 0,35 0 16,-35 0-16,-1 0 16,1 18-16,-18 0 15,-18 17-15,18 0 16,-35-17 0,35 0-16,-18 17 0,18-18 15,18 1 1,17 0-1,-17-1 1,0 1-16,-18 0 16,-36 17-1,19-35-15,-19 18 0,19-1 16,-19-17-16,19 18 0,-18-1 16,17-17-16</inkml:trace>
  <inkml:trace contextRef="#ctx0" brushRef="#br0" timeOffset="22794.7853">27023 7073 0,'-18'35'0,"1"-17"16,17 0-16,0 17 15,0-17 1,17-18 0</inkml:trace>
  <inkml:trace contextRef="#ctx0" brushRef="#br0" timeOffset="23025.2349">27217 6932 0,'0'18'0,"0"35"16,0-18-16,0-17 16,17 34-1,-17-34-15,18 17 16,0-17-1,-1 0-15,-17-36 0</inkml:trace>
  <inkml:trace contextRef="#ctx0" brushRef="#br0" timeOffset="23235.2656">27411 6844 0,'35'53'16,"0"17"-16,1 1 16,-36-36-16,17 0 15,-17 18-15,0-17 16,-17-1-16,-1-17 16,-17 17-1,17-35-15</inkml:trace>
  <inkml:trace contextRef="#ctx0" brushRef="#br0" timeOffset="24624.5578">28822 6738 0,'0'18'140,"0"-1"-124,0 19-16,0-1 15,0 35 1,0-34-16,0-1 0,0 18 16,18-18-16,-1 18 15,1-18-15,17 1 16,-17-19-16,-1 1 0,1 0 16,0-1-16,-1-17 15,1 0-15,-18-17 16</inkml:trace>
  <inkml:trace contextRef="#ctx0" brushRef="#br0" timeOffset="25086.3766">29263 6826 0,'0'-17'15,"-18"34"48,1 19-48,17-19-15,-18 1 0,18-1 0,0 1 16,0 0 0,0-1-16,35 1 15,-17 0-15,35-1 16,-36-17-16,36 18 15,-35-18-15,35 0 16,-35 0-16,17-18 16,-17 1-16,-36 17 31</inkml:trace>
  <inkml:trace contextRef="#ctx0" brushRef="#br0" timeOffset="25363.1273">29422 6879 0,'0'53'16,"0"-18"-16,17 36 15,-17-53-15,0 17 0,18 0 16,0-17-16,-18-1 16,17-17-16,-17 18 15</inkml:trace>
  <inkml:trace contextRef="#ctx0" brushRef="#br0" timeOffset="25593.8268">29792 7091 0,'-18'35'0,"1"-17"16,-18 17-1,17-17-15,18-1 0,-18 1 0,1 0 16,-1-18 0</inkml:trace>
  <inkml:trace contextRef="#ctx0" brushRef="#br0" timeOffset="25842.6231">29933 6967 0,'0'53'16,"18"0"0,-1-35-16,1 35 15,0-18-15,-18-17 0,17-1 16,1-17 0</inkml:trace>
  <inkml:trace contextRef="#ctx0" brushRef="#br0" timeOffset="26110.2574">30074 6668 0,'18'0'16,"35"35"-1,-18-18-15,18 54 16,-35-36-16,35 53 16,-36-35-16,-17 0 0,18 53 15,-18-53-15,-18 35 16,1-52-16,-1 16 16,-17-16-1,17-19-15</inkml:trace>
  <inkml:trace contextRef="#ctx0" brushRef="#br0" timeOffset="32616.0766">21643 9384 0,'18'-18'15,"-36"36"16,18 17-31,0 0 16,-18 18-16,18-17 16,0 34-16,0-35 15,18 18 1,-18-35-16,35 17 16,-17-17-16,17-18 15,-17-18-15,17 1 16</inkml:trace>
  <inkml:trace contextRef="#ctx0" brushRef="#br0" timeOffset="32855.5948">21960 9402 0,'-17'17'16,"-1"18"-1,18-17 1,0 0-16,18 17 0,-1-17 16,19-1-16,-19-17 15,36 0 1,-35 0-16,17 0 16,-17 0-16</inkml:trace>
  <inkml:trace contextRef="#ctx0" brushRef="#br0" timeOffset="33016.7201">22102 9419 0,'17'53'16,"-17"0"-16,18-18 0,-18-17 15,0 17-15,17 0 16,-17-17-16,0 0 15</inkml:trace>
  <inkml:trace contextRef="#ctx0" brushRef="#br0" timeOffset="33178.8453">22313 9631 0,'-17'35'15,"-1"0"-15,0-17 16,18 0-16,0-1 16,0 1-16</inkml:trace>
  <inkml:trace contextRef="#ctx0" brushRef="#br0" timeOffset="33383.2558">22543 9507 0,'0'36'16,"0"17"0,0-18-1,0-18-15,17 1 0,1 0 16,-1-18-1</inkml:trace>
  <inkml:trace contextRef="#ctx0" brushRef="#br0" timeOffset="33606.4533">22701 9331 0,'18'0'15,"17"53"-15,0-18 16,1 36-16,-19-36 16,1 36-1,-18-36-15,0 35 16,0-34-16,-18 17 16,1-18-16,-1-35 0,0 18 15</inkml:trace>
  <inkml:trace contextRef="#ctx0" brushRef="#br0" timeOffset="34219.5703">25788 9419 0,'18'0'16,"-18"-17"-1,-18 52 1,18-18-16,-35 36 15,17-17-15,18-1 0,0 0 16,0 0-16,0 1 16,0-19-16,0 19 0,18-1 0,17-17 15,-17-1-15,35-17 16,0 0 0</inkml:trace>
  <inkml:trace contextRef="#ctx0" brushRef="#br0" timeOffset="34462.7518">26035 9437 0,'-18'53'15,"1"-18"1,17-17-16,17-1 15,1 1-15,0 0 0,35-1 16,-36-17-16,36 0 16,-18 0-16,-17 0 15,0-17-15,-1-1 16</inkml:trace>
  <inkml:trace contextRef="#ctx0" brushRef="#br0" timeOffset="34611.8061">26194 9507 0,'0'71'16,"0"-53"-16,0 52 0,0-52 16,0 35-1,17-18-15</inkml:trace>
  <inkml:trace contextRef="#ctx0" brushRef="#br0" timeOffset="34802.6362">26370 9631 0,'0'53'16,"-17"-18"-1,17 0-15,0-17 32</inkml:trace>
  <inkml:trace contextRef="#ctx0" brushRef="#br0" timeOffset="35040.662">26564 9490 0,'-17'53'16,"17"17"-1,17-17 1,1 0-1,-18-35 1,17-18-16</inkml:trace>
  <inkml:trace contextRef="#ctx0" brushRef="#br0" timeOffset="35273.4242">26670 9313 0,'18'18'0,"-1"0"15,1 17-15,0-17 0,52 52 16,-35-35 0,18 36-16,-35-36 15,-18 0-15,18 36 16,-54 17-16,1-52 15,-36 34 1</inkml:trace>
  <inkml:trace contextRef="#ctx0" brushRef="#br0" timeOffset="41749.7875">2346 10072 0,'0'17'0,"-18"1"31,18 0-15,0 35-16,0-18 15,0 0-15,0 0 0,0 54 16,0-19-16,18 36 15,-18-53 1,18 0-16,17 53 16,-17-71-16,17 0 0,35 1 15,-34-19-15,-1 1 16,0-1-16,36-17 16,-36 0-16,0-17 15,-17 17-15,-18-18 0,0 1 16</inkml:trace>
  <inkml:trace contextRef="#ctx0" brushRef="#br0" timeOffset="42059.7515">1958 10301 0,'0'-18'0,"35"1"16,-17-1-16,35-52 16,-18 17-1,0 0-15,1 18 0,17-36 16,-18 36 0,-18 35-16,1 0 0,0 17 15,-1 19 1,1-19-16,0 36 15,-1-18-15,19 1 16,-19-19-16,1 1 16,35 35-16,-36-35 15</inkml:trace>
  <inkml:trace contextRef="#ctx0" brushRef="#br0" timeOffset="42342.8286">2999 10901 0,'35'17'15,"-17"1"1,-1 17-16,36 18 16,-35-17-16,17-19 0,0 19 15,-17-1-15,17-18 0,18 19 16,-35-36-16,-1 0 16</inkml:trace>
  <inkml:trace contextRef="#ctx0" brushRef="#br0" timeOffset="42526.6722">3157 10989 0,'-70'124'15,"17"-19"1,35-52-16,1 0 15,34-53-15</inkml:trace>
  <inkml:trace contextRef="#ctx0" brushRef="#br0" timeOffset="42753.9182">3581 10901 0,'53'0'16,"0"0"-1,-18 0-15,0 0 0,-17 0 16,-18 17-16</inkml:trace>
  <inkml:trace contextRef="#ctx0" brushRef="#br0" timeOffset="42876.8638">3634 11130 0,'70'0'15,"18"-17"1,-70 17-16</inkml:trace>
  <inkml:trace contextRef="#ctx0" brushRef="#br0" timeOffset="43612.3735">4286 11042 0,'-17'-35'15,"17"17"-15,-18 0 16,0-17-16,1 35 16,-19 0-16,19 0 15,-18 53-15,17-18 16,0 71-16,1-53 15,17 53-15,17-71 16,-17 0-16,36 1 16,-19-19-16,36 1 15,-18-36-15,36-35 16,-36 18-16,-17-53 16,-1 53-16,-17-1 0,0-52 15,-17 53 1,17 17-16,-18 18 15,1 0 1,17 53-16,17 18 16,1-54-16,17 36 15,0-35-15,-17 0 16,17 17 0,-17-35-16,0 0 0,17 0 15,-18 0-15</inkml:trace>
  <inkml:trace contextRef="#ctx0" brushRef="#br0" timeOffset="43844.2884">4410 10583 0,'0'-17'15,"17"17"1,1-18-16,35 18 16,-35 0-16,52 0 15,-52 0-15,-1 0 16,19 18-16</inkml:trace>
  <inkml:trace contextRef="#ctx0" brushRef="#br0" timeOffset="44022.8969">4516 10619 0,'0'53'16,"17"-1"0,-17-16-16,35-1 15,-35-17-15,18-18 0,0 17 16,-1-17-16,36 0 15,-35-17-15</inkml:trace>
  <inkml:trace contextRef="#ctx0" brushRef="#br0" timeOffset="44311.4206">4780 10707 0,'0'35'0,"0"-17"16,18-1-16,17 19 15,-17-19-15,35-17 16,-36 0-16,36 0 16,-53-17-16,35-19 15,-35 19-15,0-19 16,-17 19-16,-1-1 15,-35-17-15,36 35 16,-1 0-16,0 0 0,1-18 16,-1 18-16</inkml:trace>
  <inkml:trace contextRef="#ctx0" brushRef="#br0" timeOffset="44678.7065">5009 10460 0,'18'0'16,"-18"18"0,18-18-16,17 0 15,-35 17-15,35 1 16,-17-18-16,17 17 15,-17 1-15,-1 35 16,-17-35-16,18 35 16,-18-36-16,18 36 15,-18-35-15,17-1 16,1 19 0,0-36-16,-18 17 15,-18-17 1,0 0-16,1 0 0,-1 0 15,-17-17 1,17 17-16,1 0 0,-1 0 16,0 0-16</inkml:trace>
  <inkml:trace contextRef="#ctx0" brushRef="#br0" timeOffset="45585.6418">14887 8008 0,'0'71'0,"0"-18"16,0-1-16,0 1 15,0 18-15,0-1 0,0-17 0,0 71 16,0-89-16,18 0 16,-18 1-1,18-36-15,-18 17 0,0-34 16,0-1 0</inkml:trace>
  <inkml:trace contextRef="#ctx0" brushRef="#br0" timeOffset="45851.8136">14693 8132 0,'18'-18'0,"17"-17"16,0-1-16,-17 1 15,17 17-15,18-34 0,-17 16 16,-1 1-16,18-18 15,-36 35-15,1 1 16,0 52 0,-18 0-16,17 1 0,1 69 15,0-52-15,-1-17 16,18 17-16,-17-36 16,17 18-16</inkml:trace>
  <inkml:trace contextRef="#ctx0" brushRef="#br0" timeOffset="46798.6602">14623 9296 0,'-18'-18'16,"0"18"-16,1-18 15,-19 18 1,1 18-16,18 0 16,-1 17-16,-17 0 0,-1 53 15,19-35-15,17 36 16,0-54 0,17 0-16,19 0 0,-19-17 15,19-18-15,-1 0 0,35-35 16,-52 17-1,17-17-15,-17 17 0,-18-17 16,0-36-16,0 36 16,0 0-16,0 0 0,-18 17 15,1-17 1,17 52 0,17 54-1,-17-36-15,18 0 0,0 1 16,-1-1-16,1 0 15,-1 0-15,1 1 0,35-1 16,-35 0-16,-1-35 16,1 18-16</inkml:trace>
  <inkml:trace contextRef="#ctx0" brushRef="#br0" timeOffset="48344.441">13088 9331 0,'0'88'16,"18"-53"-16,17 36 15,0-36-15,18-17 16,-18 0-16,54-36 15,-72 0 1,1 1-16,0-1 0,-18-17 16,0 17-16,0 0 15,-18 18 1,18 18-16,0 0 16,18 70-16,-1-35 0,1 70 15,-1-52-15,-17-36 16,0 18-16,0 18 15,-17-54-15,17 1 16,-35 0-16,17-18 16,0 0-16,-17-53 15,17 17-15,1 1 0,-36-53 16,35 35-16,1 0 16</inkml:trace>
  <inkml:trace contextRef="#ctx0" brushRef="#br0" timeOffset="48620.4493">13053 8978 0,'-18'-17'16,"36"-19"-1,-18 19-15,35-19 16,0 19-16,-17-1 0,17 0 15,-17 1-15,0 17 16,-1-18-16,1 36 31,-18 17-15,0-17-16,17 35 16,-17-18-16,36 18 15,-1-18-15,0 18 16</inkml:trace>
  <inkml:trace contextRef="#ctx0" brushRef="#br0" timeOffset="48810.9549">13617 9331 0,'18'0'0,"0"0"16,-1 0-16,18 0 16,-17 0-16</inkml:trace>
  <inkml:trace contextRef="#ctx0" brushRef="#br0" timeOffset="48915.6232">13723 9525 0,'71'35'15,"-36"-35"1,106-17 0</inkml:trace>
  <inkml:trace contextRef="#ctx0" brushRef="#br0" timeOffset="49250.009">14817 8978 0,'17'0'15,"1"0"-15,0 0 0,35 0 16,-36 0-16,36 0 16,-35 0-16,-18-17 15</inkml:trace>
  <inkml:trace contextRef="#ctx0" brushRef="#br0" timeOffset="49383.5769">14870 8996 0,'0'53'15,"0"0"1,35 0 0,-17-36-16,17 36 15,0-35 1,-17-18-16,-1 0 0,1 0 15</inkml:trace>
  <inkml:trace contextRef="#ctx0" brushRef="#br0" timeOffset="49738.5936">15117 9031 0,'0'0'0,"17"0"0,1 0 15,17 0 1,0 0-16,-17 0 16,0 35-16,-1-17 15,-17 0-15,0 17 16,0-17-16,0-1 16,-17 1-16,17 0 15,-18-18 1,36 0 46,-1 0-62,1 0 16,0 0-16,17 0 16,-18 0-16,1-18 15</inkml:trace>
  <inkml:trace contextRef="#ctx0" brushRef="#br0" timeOffset="50086.321">15363 8890 0,'18'-18'16,"0"18"-1,17 0-15,0 0 16,1 0-16,-19 18 16,1 0-16,17-1 15,-17 1-15,-18 0 0,17-1 16,-17 18-16,0 1 16,0-1-16,0-17 15,18 17-15,-18-17 0,0 17 16,18-17-16,-18-1 15,0 1-15,-18-18 32,0 0-17,1 0-15,-36 0 16,35 0-16,1 0 16</inkml:trace>
  <inkml:trace contextRef="#ctx0" brushRef="#br0" timeOffset="52425.7686">26423 6191 0,'-18'18'15,"1"-18"1,17-18 47,17 1-63,1-1 15,0 0-15,-1 18 16,1-35-16,0 35 15,17-18 1,-17 1-16,34-1 16,-34 1-16,0-1 0,-1 18 15,1-18-15,0 18 0,-18-17 16,-18 34 0,-17 19-1,17-19 1,-17 1-16,0 35 15,17-18-15,-35 36 16,35-36-16,1 0 0,-1 0 16,0-17-16,18 0 15,18-18 1,0 0-16,-1-18 0,1 0 0,35-17 16,-18 17-1,0-17-15,-17 18 16,17-19-16,-17 36 15,0 0 1,-18 18-16,-36 17 16,36-17-16,-53 35 15,36-18-15,-1-17 0,-17 17 16,17-17-16,1-18 16,34 0-1,19-18 1,-1 0-16,53-35 15,-53 18-15,1 17 16,-1 1-16,18-18 16,-71 52-1,-35 18 1,18 1-16,0-19 16,-18 36-16,35-35 15,18 0-15,-18-18 0,36 0 16,17-18-1,1 0 1,-1 1-16,18-36 16,-36 53-16,1-18 0,0 0 15,17 1-15,-53 34 32,1 1-17,17 0-15,-18-1 16,18 1-1,0-36 1,18 18 0,-18-17-16</inkml:trace>
  <inkml:trace contextRef="#ctx0" brushRef="#br0" timeOffset="53432.3146">26652 5433 0,'0'-18'0,"0"1"15,0-1 1,-17 18-1,-19 18 1,19-1-16,-18 36 16,17-35-16,-17 52 15,35-34 1,0-1-16,0-18 0,17 1 16,1 0-16,0-1 0,-1 1 15,18-18-15,18-18 16,-17 1-16,-19-1 0,1-17 15,0 0 1,-18 17-16,-18-35 16,0 35-16,1-17 15,-1 17-15,0 1 16,18 34 0,0 36-1,18-17-15,0-1 16,17 18-16,-17-18 15,-1-17-15,36-1 16,-35-17-16,-1 18 16,1-18-16,-18-18 0,18 1 15</inkml:trace>
  <inkml:trace contextRef="#ctx0" brushRef="#br0" timeOffset="53705.5152">26846 5080 0,'18'18'15,"0"-18"1,17 0-16,-17 0 0,-1 0 0,19 0 16,-19-18-1,1 18-15,-1 0 0,-17-18 16</inkml:trace>
  <inkml:trace contextRef="#ctx0" brushRef="#br0" timeOffset="53992.3601">26935 5080 0,'17'0'16,"-52"35"0,35-17-1,0 17-15,-18-17 0,18 52 16,0-52-16,0 17 15,18 1 1,17-1-16,-35-17 16,18-18-16,0 17 0,-1-17 15,1 0 1,-1 18-16,1-18 16,-18 17-1,18-17-15</inkml:trace>
  <inkml:trace contextRef="#ctx0" brushRef="#br0" timeOffset="54510.4869">27217 5186 0,'0'0'0,"0"-18"16,-18 18 0,18 18-16,-17-1 15,17 1-15,0 0 0,0 17 16,0-17-16,17-1 0,-17 1 15,18 0-15,-1-1 0,19 1 16,-19-18 0,19-18-16,-19 1 15,1-1-15,-18-17 16,0-1 0,-18 19-16,1-1 0,-1 18 0,18-18 15,-35 18 1,17 0-16,0-17 15</inkml:trace>
  <inkml:trace contextRef="#ctx0" brushRef="#br0" timeOffset="54900.5935">27358 5062 0,'18'-17'16,"-1"17"-16,1 0 15,-1 0 1,1 0-16,-18 17 16,18-17-1,-18 36-15,17 17 16,-17 17-1,36 18 1,-36-35 0,17-17-1,-17-19-15,0 1 0,18-1 16,-36-17 0,1 0-1,-1 0-15,0 0 0,1 0 16,-1 0-16,-17 0 15,17 0-15,18 18 16</inkml:trace>
  <inkml:trace contextRef="#ctx0" brushRef="#br0" timeOffset="60572.903">3281 10777 0,'0'-17'15,"0"34"32,-18-17-31,18 18-16,-35 17 15,17 1-15,-17 16 16,0-16-16,17-1 16,-17 53-1,17-52-15,1-1 0,17 0 0</inkml:trace>
  <inkml:trace contextRef="#ctx0" brushRef="#br0" timeOffset="69036.7147">20091 11659 0</inkml:trace>
  <inkml:trace contextRef="#ctx0" brushRef="#br0" timeOffset="69338.5147">20091 11659 0,'-18'-17'16,"0"17"-1,1 0 1,34 0 62,19 0-78,-1 17 16,36-17-1,-19 0-15,54 0 16,-35-17-16,17 17 16,-35 0-16,-18-18 0,18 18 15,-35 0-15,-1 0 16,-17-18-16</inkml:trace>
  <inkml:trace contextRef="#ctx0" brushRef="#br0" timeOffset="69809.3418">20567 11359 0,'0'-17'16,"18"34"30,17 1-30,-17 17-16,52 1 16,-35-19-16,1 1 15,-1 0-15,0-1 0,-17 1 16,35 17-16,-36-17 16,1-1-16,-18 1 15,-18 0 1,-35 17-1,18-17-15,-71 17 16,71-17-16,-53 52 16,70-35-16,-17 36 15</inkml:trace>
  <inkml:trace contextRef="#ctx0" brushRef="#br0" timeOffset="70974.1552">20020 14305 0,'18'0'47,"17"0"-32,-17 0-15,35 18 16,-18-18-16,71 17 15,-71-17-15,71 18 16,-53-18-16,-18 0 16,36-18-16,-36 18 15,-17 0-15,-36 0 32</inkml:trace>
  <inkml:trace contextRef="#ctx0" brushRef="#br0" timeOffset="71407.3024">20391 14076 0,'0'0'0,"17"17"31,18-17-31,18 0 16,18 18-1,-18-18-15,17 35 16,-17-17-16,18 17 15,-36-17-15,-17-18 0,17 18 16,-17-1-16,-1-17 0,1 0 16,0 18-16,-36 0 15,-17-1 1,17 1 0,-17-1-16,-18 1 15,18 0-15,-18 35 16,35-36-16,-17 19 0,0-19 15,-1 18-15,1 18 0,0-17 16</inkml:trace>
  <inkml:trace contextRef="#ctx0" brushRef="#br0" timeOffset="77461.2991">11430 7990 0,'0'-17'16,"0"34"77,0 36-77,0-17-16,0 69 16,0-34-16,0 123 15,-18-70 1,18-1-16,-17 0 0,-1-17 0,0 106 15,18-124 1,0 0-16,0-35 0,0 53 16,0-35-1,0-36-15,0-17 0</inkml:trace>
  <inkml:trace contextRef="#ctx0" brushRef="#br0" timeOffset="78039.8877">11113 8255 0,'0'18'32,"17"-36"-17,1 0 1,-1-17-16,36-18 15,-35 18 1,0 0-16,17 17 0,-17-17 16,34-36-16,-34 36 15,17 17-15,-17 1 0,-18-1 16,18 18-16,-1 0 16,-17 18-16,18-1 15,-18 1-15,18 52 16,-1-52-16,1 17 0,-1 1 15,1-1-15,0 0 16,17 0-16,-35-17 16</inkml:trace>
  <inkml:trace contextRef="#ctx0" brushRef="#br0" timeOffset="80614.7018">11324 9560 0,'0'-17'15,"18"-1"1,-18 0 15,17 18 0,-17 18-15,0 0 0,0 17-1,0 0-15,0 36 16,0-1-16,0-17 0,0 35 15,-17 1-15,17 87 16,0-105-16,17 70 16,-17-88-1,0-18-15,0 53 0,18-70 16,-18-1-16,0 19 16</inkml:trace>
  <inkml:trace contextRef="#ctx0" brushRef="#br0" timeOffset="81554.8417">10372 11148 0,'0'-18'15,"-18"18"-15,18 18 0,0 35 16,0-18-16,0 18 15,0 0-15,0 17 16,0-17-16,0 71 16,18-71-16,-18-18 0,17 36 15,1-54 1,-18 1-16,35-1 16,-17-17-16,0-35 15,-18 18-15,17-1 16,1-17-16,-18 17 15,35 18-15,-17 0 16,-1 18-16,1-1 16,0 1-16,17 0 15,0-1-15,-17 1 0,17-18 16,-17 0-16,35 0 16,-36-18-16,-17 1 0,18 17 15,-18-18-15,-35-35 16,17 18-16,0-1 15,1 19-15,-1-19 0,-17-16 16,17 34-16,18-17 16,0 17-1</inkml:trace>
  <inkml:trace contextRef="#ctx0" brushRef="#br0" timeOffset="81911.4672">10936 10936 0,'18'0'31,"17"18"-15,18-18-1,-35 0-15,35 0 16,-36 0-16,1 0 0,-36 0 31</inkml:trace>
  <inkml:trace contextRef="#ctx0" brushRef="#br0" timeOffset="82089.8584">10989 10989 0,'0'53'16,"-18"-18"-16,18 18 15,0-18-15,18-17 16,0 17-16,-1-17 16,1 17-16,0-35 15,-1 0-15,1 18 16,0 0 0</inkml:trace>
  <inkml:trace contextRef="#ctx0" brushRef="#br0" timeOffset="82584.2454">11289 10989 0,'-18'0'15,"36"0"16,17 0-15,-17 0-16,17 18 16,-17-18-16,-18 17 15,17 19-15,-17-19 0,0 1 16,0 35 0,-35-18-16,35-17 0,-18-1 15,1 1-15,-1 0 16,1-18-1,34 0 1,1 17-16,35-17 16,-36 0-16,1-17 0,35 17 15,-35 0 1,-1 0-16</inkml:trace>
  <inkml:trace contextRef="#ctx0" brushRef="#br0" timeOffset="83045.0399">11589 10918 0,'17'-17'16,"1"-1"0,0 18-16,-1 0 15,1 0 1,0 0-16,-18 18 0,17-1 0,-17 1 15,18 35 1,-18-18-16,0-17 0,18 17 16,-18-17-16,17 17 0,1 0 15,-18-17-15,0 0 16,-18-18 15,1 0-15,-19 0-16,19 0 15,-19 0 1,19 0-16,-1 35 16</inkml:trace>
  <inkml:trace contextRef="#ctx0" brushRef="#br0" timeOffset="83789.9207">12047 11677 0,'18'0'47,"-18"18"-32,0 17-15,-18 0 16,-17 18-1,17-35-15,1 17 0,-18-17 0,17 17 16,18-17-16</inkml:trace>
  <inkml:trace contextRef="#ctx0" brushRef="#br0" timeOffset="84251.9644">12400 10954 0,'0'53'15,"0"0"-15,18 52 16,-1-34-16,1 0 15,0-1-15,-1 54 16,-17-72-16,18-16 0,-18-19 0,0 1 16,18-36 15,-18-35-31,17 18 16,1 18-16,35-1 15,-36 0-15,54 36 16,-36 0-16,18 34 15,-35-16-15,-1 17 16,-17-36-16,-17 19 16,-54-1-16,36-17 15,0-1-15,-53-17 16,52 0-16,19 0 16,-1-17-16,0-1 0,18-35 15,18 18-15</inkml:trace>
  <inkml:trace contextRef="#ctx0" brushRef="#br0" timeOffset="84573.7481">12876 10936 0,'18'-18'31,"17"18"-15,1-17-16,17-1 16,-36 1-16,18 17 15</inkml:trace>
  <inkml:trace contextRef="#ctx0" brushRef="#br0" timeOffset="84803.9994">12947 10936 0,'-18'53'16,"18"-35"-16,0 52 16,0-34-16,0-19 15,18 36-15,0-35 16,-1-1-16,19-17 15,-19 18-15,36-36 16,-35 18 0,-1-17-16</inkml:trace>
  <inkml:trace contextRef="#ctx0" brushRef="#br0" timeOffset="85074.8121">13176 10971 0,'36'18'15,"-19"-18"-15,-17 18 0,35-1 16,-17-17-16,0 36 16,-18-19-1,-18 19-15,0-19 16,1 1-16,-1-1 15,18 1 1,18-18 0,-1 0-16,36 0 15,-35-18-15,17 18 16</inkml:trace>
  <inkml:trace contextRef="#ctx0" brushRef="#br0" timeOffset="85431.0274">13388 10866 0,'18'17'16,"-1"-17"-16,18 18 15,-17-18 1,17 17-1,-35 1-15,18-18 0,-18 35 16,18-17-16,-18 17 16,0 18-16,0-17 15,0-1-15,0 18 16,0-36-16,0 1 16,0 0-1,-18-18 1,18-18-1,-18 18-15,-17 0 16,17 0-16,1 0 0,-1 0 16,1 18-16,-19-1 15</inkml:trace>
  <inkml:trace contextRef="#ctx0" brushRef="#br0" timeOffset="88478.4472">10107 12206 0,'-18'18'15,"1"-1"1,17 1-16,-18 35 15,1 0-15,17-18 16,-18 89-16,18-54 16,18 71-16,17-88 15,-18 0-15,36 18 16,-17-54-16,17 1 16,-18-36-1</inkml:trace>
  <inkml:trace contextRef="#ctx0" brushRef="#br0" timeOffset="88862.631">10407 12418 0,'0'17'0,"0"36"16,0-17-16,0 34 16,18-17-16,-18-18 15,17 36-15,1-36 16,0-17-16,-18-1 0,17 1 16,1-18-1</inkml:trace>
  <inkml:trace contextRef="#ctx0" brushRef="#br0" timeOffset="89074.6506">10636 12700 0,'18'35'15,"-18"-17"-15,0 0 0,-18 17 0,18-18 16,-17 1-16,-1 17 0,18-17 16,-18 0-16,1 17 15,17-17 1</inkml:trace>
  <inkml:trace contextRef="#ctx0" brushRef="#br0" timeOffset="89313.8867">10883 12488 0,'-17'36'16,"-1"-19"-16,0 1 15,18 17-15,0 0 16,18-17-16,0 0 0,17-1 15,-18 1-15,19-18 16,-19 18-16,19-18 16,-19 0-16,1 0 15,0 0-15</inkml:trace>
  <inkml:trace contextRef="#ctx0" brushRef="#br0" timeOffset="89462.5864">11007 12682 0,'0'53'16,"-18"-17"-1,18-19-15,18 1 0,-1 17 16,1-17 0</inkml:trace>
  <inkml:trace contextRef="#ctx0" brushRef="#br0" timeOffset="89696.0127">11165 12400 0,'53'53'15,"0"35"1,-35-35-16,17 35 15,-35-35-15,0 0 0,18-18 16,-36 1-16,18-1 16,-17 0-16,-1-17 0,0 0 0,-35 17 15,36-17-15</inkml:trace>
  <inkml:trace contextRef="#ctx0" brushRef="#br0" timeOffset="90359.2325">12735 12153 0,'-17'-17'16,"-1"34"15,18 36-16,-18 0-15,18-18 0,-17 71 16,17-53-16,0 53 16,17-71-16,-17 0 15,53 36-15,-35-36 16,0-17-16,34 0 16,-16-18-16,-19 0 0,1 0 15</inkml:trace>
  <inkml:trace contextRef="#ctx0" brushRef="#br0" timeOffset="90741.9851">13000 12294 0,'18'0'31,"-18"18"-15,0 0-16,17-1 0,-17 19 16,0-19-16,0 1 0,18 17 15,-18 0 1,0-17-16,17 17 16,-17-17-16,18 0 15</inkml:trace>
  <inkml:trace contextRef="#ctx0" brushRef="#br0" timeOffset="90948.2503">13282 12559 0,'0'35'15,"0"-17"-15,0-1 16,0 1-16,-18 0 16,1-18-1</inkml:trace>
  <inkml:trace contextRef="#ctx0" brushRef="#br0" timeOffset="91194.0111">13564 12330 0,'0'17'15,"18"1"-15,-18 0 0,0 17 16,0-18-1,0 19-15,0-19 0,0 1 0,0 17 16,18-35 0,-1 0-16,1-17 15</inkml:trace>
  <inkml:trace contextRef="#ctx0" brushRef="#br0" timeOffset="91427.3921">13723 12030 0,'53'53'16,"18"0"0,-36-36-16,35 36 15,-52-18-15,17 1 16,-17-1-16,-18 0 0,0 53 15,0-52-15,-18 70 16,-17-71 0,17 0-16,-17 0 15</inkml:trace>
  <inkml:trace contextRef="#ctx0" brushRef="#br0" timeOffset="92005.3174">13264 12488 0,'18'18'15,"-18"17"1,0-17 0,-18 35-16,18-36 0,-17 1 15,-1 17-15,-17 18 16,17-35-16</inkml:trace>
  <inkml:trace contextRef="#ctx0" brushRef="#br0" timeOffset="95508.2457">21608 12206 0</inkml:trace>
  <inkml:trace contextRef="#ctx0" brushRef="#br0" timeOffset="95724.9996">21608 12206 0,'35'-18'0,"-70"36"0,88-36 31,-53 1-31,-18 17 32,0 0-17,1 53 1,17-36-16,0 54 15,0-36-15,17 53 16,-17-52-16,18-1 16,0 0-16,-1-17 0,1 17 0,17-17 15,0-1 1,-17-17-16,0-17 16</inkml:trace>
  <inkml:trace contextRef="#ctx0" brushRef="#br0" timeOffset="96025.2007">21925 12153 0,'0'18'16,"18"17"-1,-1-17-15,1 35 16,-18-18-16,18 0 16,-18 1-16,0-19 15,0 36-15,0-35 16,0-1-16,17 1 15,1 0 1</inkml:trace>
  <inkml:trace contextRef="#ctx0" brushRef="#br0" timeOffset="96203.6646">22225 12471 0,'-18'35'15,"1"0"1,-19-17 0,36 0-16,-17-1 15,17 1 1</inkml:trace>
  <inkml:trace contextRef="#ctx0" brushRef="#br0" timeOffset="96396.8547">22437 12347 0,'17'18'16,"-17"0"-16,0-1 0,0 36 16,0-35-16,0 17 15,0-17 1,0-1-16,18 1 15</inkml:trace>
  <inkml:trace contextRef="#ctx0" brushRef="#br0" timeOffset="96642.0016">22613 12118 0,'35'70'0,"1"19"15,-19-72 1,19 54-16,-19-36 0,1 0 16,-18 18-1,0-17-15,-18-1 16,1 0-16,-36 0 15,35-35-15</inkml:trace>
  <inkml:trace contextRef="#ctx0" brushRef="#br0" timeOffset="100462.3499">24518 12188 0,'0'-17'16,"18"17"-16,-36 0 31,18 17-15,-18 1-16,18 17 15,0 36 1,0-36-16,0 1 0,18 16 15,-18-16-15,35 17 16,-17-18-16,0-17 0,-18-1 16,17 1-16,19-1 15,-36 1-15,17-18 16</inkml:trace>
  <inkml:trace contextRef="#ctx0" brushRef="#br0" timeOffset="100970.7508">24836 12224 0,'-18'0'16,"18"17"-1,18 19 1,-18-19-16,17 1 15,1 35-15,-1 0 16,1-18-16,-18-17 16,0 17-16,18 0 15,-18-17-15,17 0 16,-17-36 0</inkml:trace>
  <inkml:trace contextRef="#ctx0" brushRef="#br0" timeOffset="101168.533">25047 12488 0,'-17'36'15,"17"-1"1,0-17-16,-18 17 15,18-18-15,0 1 0,-18 0 16</inkml:trace>
  <inkml:trace contextRef="#ctx0" brushRef="#br0" timeOffset="101431.0341">25259 12294 0,'-18'0'0,"18"36"16,0-19-16,0 36 16,0-35-16,36-1 15,-19 1-15,18 0 16,18-18-16,-35 0 15,17 0-15,-17-18 16,17 18-16,-17 0 0,-18-18 0,17 18 16,-17-17-16</inkml:trace>
  <inkml:trace contextRef="#ctx0" brushRef="#br0" timeOffset="101598.9154">25471 12365 0,'0'53'16,"0"17"-1,17 19-15,-17-72 16,18 1-16,-1-18 16,1 0-1</inkml:trace>
  <inkml:trace contextRef="#ctx0" brushRef="#br0" timeOffset="101838.7135">25682 12118 0,'53'53'15,"-18"-18"-15,1 36 16,-19-18-16,1 0 15,-18-18-15,18 0 16,-18 18-16,-18 0 16,0-18-16,1-17 0,-1-1 15,-35 19-15,36-36 16,-19 17 0</inkml:trace>
  <inkml:trace contextRef="#ctx0" brushRef="#br0" timeOffset="103211.0214">26723 12206 0,'18'-18'16,"-18"1"-16,0-1 15,0 36 17,-18 17-17,0 0-15,18 54 16,-17-54-16,17 53 15,35-17-15,-17-36 16,-1 0-16,1 0 16,17-17-16,-17 0 0,-1-1 15,19 19-15</inkml:trace>
  <inkml:trace contextRef="#ctx0" brushRef="#br0" timeOffset="104583.0515">27023 12188 0,'0'18'31,"-18"35"-15,18-35-16,0 17 15,0 18-15,0-35 16,0-1-16,0 1 0,0-1 15,35 1-15,-35 0 16,18-18-16,0 0 0,-1 0 16,36 0-1,-35 0-15,0-18 16,-1 0-16</inkml:trace>
  <inkml:trace contextRef="#ctx0" brushRef="#br0" timeOffset="104772.8909">27146 12383 0,'-17'52'16,"17"-16"-1,0-1-15,17 0 16,1 18-1,17-53 1</inkml:trace>
  <inkml:trace contextRef="#ctx0" brushRef="#br0" timeOffset="104961.8194">27428 12506 0,'-17'35'16,"-1"18"0,-17-18-16,17 1 15,1-36-15,-1 17 16</inkml:trace>
  <inkml:trace contextRef="#ctx0" brushRef="#br0" timeOffset="105172.4898">27605 12435 0,'0'53'15,"18"-17"1,-1 17-16,-17-36 15,18 18-15,-1-35 16,1 18-16</inkml:trace>
  <inkml:trace contextRef="#ctx0" brushRef="#br0" timeOffset="105412.4653">27817 12188 0,'35'71'0,"-18"-36"16,1 54 0,0-54-16,-18 0 0,17 36 15,-17-54-15,0 36 16,0-35-16,0-1 15,-17 1-15,-1-18 0,0 18 16,1-18-16</inkml:trace>
  <inkml:trace contextRef="#ctx0" brushRef="#br0" timeOffset="106052.4495">29386 12206 0,'0'-18'15,"-17"18"-15,-1 0 16,0 53 0,1 0-16,17 36 15,0-37-15,17 37 16,-17-54-16,18 18 0,35 0 15,-18 0 1,-17-53-16,0 17 16,-1-17-16,1 0 15</inkml:trace>
  <inkml:trace contextRef="#ctx0" brushRef="#br0" timeOffset="106484.9094">29704 12277 0,'0'17'31,"0"36"-31,18-35 16,-1 52-1,1-34-15,-18-19 0,17 36 16,1-17 0,-18-19-16,18 1 0</inkml:trace>
  <inkml:trace contextRef="#ctx0" brushRef="#br0" timeOffset="106675.0351">30004 12577 0,'-18'35'15,"0"18"1,1-36-16,17 19 15,-18-1-15,18 0 16</inkml:trace>
  <inkml:trace contextRef="#ctx0" brushRef="#br0" timeOffset="106958.7957">30268 12418 0,'18'17'0,"-18"19"16,0-19-16,0 54 15,0-53-15,18 17 0,-1 0 16,-17-17 0,18-1-16,-18 1 15,0-36 1</inkml:trace>
  <inkml:trace contextRef="#ctx0" brushRef="#br0" timeOffset="107213.8121">30462 12188 0,'36'36'15,"-19"-19"-15,36 19 16,0 17-16,-18-18 15,-17 0-15,0 0 0,-1 54 16,-17-54 0,0 18-16,0-18 0,-35 36 15,17-36-15,1-17 16,-1 17-16,0-18 0,1-17 16</inkml:trace>
  <inkml:trace contextRef="#ctx0" brushRef="#br0" timeOffset="108304.6108">21661 14940 0,'-18'0'16,"0"0"-16,1 35 16,-1 1-16,18 17 0,0-18 15,0 53-15,18-35 16,-1-18-16,36 36 15,-35-36-15,35 0 16,-36-17-16,36 0 16,-17-18-16</inkml:trace>
  <inkml:trace contextRef="#ctx0" brushRef="#br0" timeOffset="108515.7094">21943 14993 0,'0'35'15,"17"36"1,-17-36-16,18 36 16,0-54-16,-18 19 0,17 17 15,1-18 1,-18-18-16,18-17 15</inkml:trace>
  <inkml:trace contextRef="#ctx0" brushRef="#br0" timeOffset="108688.0689">22260 15258 0,'-17'35'16,"-1"35"-1,-17-34 1,17-19 0,36-17-1</inkml:trace>
  <inkml:trace contextRef="#ctx0" brushRef="#br0" timeOffset="108904.0949">22490 15117 0,'17'35'15,"-17"0"-15,0 18 16,18-35 0,0 52-16,-1-52 15,1 35-15,-1-36 16,-17 1-16,18 17 15,0-35-15</inkml:trace>
  <inkml:trace contextRef="#ctx0" brushRef="#br0" timeOffset="109189.0458">22789 14940 0,'36'53'15,"17"0"1,0 18-1,-18-36-15,0 35 16,-17 1-16,-18-36 16,0 0-16,-36 18 15,1-35-15</inkml:trace>
  <inkml:trace contextRef="#ctx0" brushRef="#br0" timeOffset="109762.8297">25629 14993 0,'18'-35'16,"-18"17"-1,0 53 17,-18 1-32,18-1 0,0 18 15,0 35-15,0-35 16,18-18-16,-18 18 0,18-18 16,35 18-16,-36-35 15,18 0-15,-17-1 16,17-17-16,1 0 15</inkml:trace>
  <inkml:trace contextRef="#ctx0" brushRef="#br0" timeOffset="109955.7101">25982 15028 0,'0'53'15,"0"-17"-15,0-1 16,0 35-16,0-52 16,18 53-16,-1-54 15,-17 1-15,18-1 0,0 1 16</inkml:trace>
  <inkml:trace contextRef="#ctx0" brushRef="#br0" timeOffset="110129.5437">26264 15328 0,'-17'35'16,"-1"-17"-16,-17 17 16,17 1-1,0-19-15,18 1 0,-17 0 16</inkml:trace>
  <inkml:trace contextRef="#ctx0" brushRef="#br0" timeOffset="110329.2818">26494 15134 0,'0'35'15,"0"1"-15,0-19 0,0 19 16,-18 17 0,18-18-16,0-18 0,18 19 15,-18-19-15,17-17 16</inkml:trace>
  <inkml:trace contextRef="#ctx0" brushRef="#br0" timeOffset="110557.2295">26617 14940 0,'35'71'15,"18"-1"1,-17-17-16,-1-18 0,-18 18 15,19-17-15,-36 17 0,0-1 0,0 37 16,-18-36-16,0-18 16,-34 35-1</inkml:trace>
  <inkml:trace contextRef="#ctx0" brushRef="#br1" timeOffset="146889.2011">11501 5821 0,'17'17'47,"-17"-34"31,0-1-62,0 1-1,0-54 1,0 36-16,0-18 0,0 0 16,18-53-16,-18-17 15,17 34-15,-17-87 16,0 88-16,18-124 16,-18 36-1,0 123-15,0 0 16,0 18-16,18-1 0,-18 19 15,17-19 1,-17 19-16,18 17 0,-18-18 0,18 18 16,-1-17-1,1 17 1,0 17 0,17 36-1,0 18-15,0-18 16,36 35-16,0-35 15,-36-36-15,18 1 16,17 0-16,1-54 16,-36 19-16,36-89 15,-36 53 1,18-18-16,35-87 0,-53 69 16,36-16-1,-36 69-15,-35 19 16,0 34-16,-17 1 15</inkml:trace>
  <inkml:trace contextRef="#ctx0" brushRef="#br1" timeOffset="147465.8777">11324 5644 0,'-17'0'16,"17"18"15,35 17-15,-18 1-16,19 17 15,-19-36-15,1 1 16,0-1-16,17-17 0,-17 0 0,-1 0 15,18 0-15,1-17 16,-1-1-16,-17-17 16,17 0-16,-17-1 0,35-52 15,-18 71-15,0-36 16,-17 53-16,-18-18 16</inkml:trace>
  <inkml:trace contextRef="#ctx0" brushRef="#br1" timeOffset="151326.6922">13070 3210 0,'0'18'16,"0"17"0,0 0-16,0 54 15,0-54-15,0 0 0,0 18 16,18-18-16,0-17 16,17-18-1,-17 0-15,-1 0 0,19-35 16,-19 0-16,1 17 15,-1 0-15,-17 1 16,18 17-16,0 0 16,-18 17-16,17 1 15,19 0 1,-1-18-16,-17 0 16,34 0-16,-34-18 15,17-17 1,-35 17-16,0 0 0,18-17 15,-36 0 1,18 17-16,-17-17 16,-1 0-16,18 17 0,-18-17 15,1 35-15,17-18 16</inkml:trace>
  <inkml:trace contextRef="#ctx0" brushRef="#br1" timeOffset="152138.8262">13247 3933 0,'-18'0'16,"18"18"-1,18 0-15,-18 35 0,35 35 16,-17-53-16,-18 18 16,35 18-1,-17-36-15,-18-17 16,0-1-16,17-17 16,-17-17-16,18-1 15,35-17 1,-36 17-16,19 0 0,17 18 15,0 18 1,-36 0-16,-17 17 0,18-17 16,-36 34-16,-17-16 15,-18 17-15,18-36 16,-18-17-16,-18 18 16,36-18-16,17 0 15,-17-18-15,17-17 16,18 17-16,18 1 15</inkml:trace>
  <inkml:trace contextRef="#ctx0" brushRef="#br1" timeOffset="152651.1131">13282 4269 0,'0'17'16,"0"1"-16,0 17 15,18-17-15,-18 17 0,17 0 16,-17-17-16,18 17 0,0 1 15,-1-19-15</inkml:trace>
  <inkml:trace contextRef="#ctx0" brushRef="#br1" timeOffset="154413.2236">14058 3210 0,'18'18'31,"17"-18"-15,-17 0-16,17 0 15,36-18-15,-18 18 16,-36 0-1,1 0-15,-1 0 0,-17 18 16</inkml:trace>
  <inkml:trace contextRef="#ctx0" brushRef="#br1" timeOffset="154580.1185">14111 3387 0,'0'17'15,"18"-17"1,-18 18-16,17-18 0,19 0 16,-1-18-16,18 18 15,-35 0-15,-1 0 16</inkml:trace>
  <inkml:trace contextRef="#ctx0" brushRef="#br1" timeOffset="157025.9674">14905 2858 0,'0'-18'31,"18"0"47,-1 18 47,-17 18-47,0 17-62,0 0-16,0 18 0,0 0 15,18 71-15,-18-54 16,17 71 0,-17-70-16,0-18 0,18-18 15,0 18-15,-1 0 16,19-53 0,-19 0-16,36-35 0,-35-1 15,-1 1-15,1 0 0,0-18 16,-1-18-1,-17 18-15,0 36 0,0-18 16,0 17-16,0 0 0,0 1 16,0 34-1,0 1-15,18 35 16,-18-36-16,18 19 16,-1 34-1,1-52-15,0 17 0,34 1 16,-34-19-1,0 1-15,17-1 0,-17-17 16,-1 0-16,1 0 0,17-35 16,-35 18-1,18-36-15,-18 17 16,0 1-16,-18-36 16,1 19-16,-19-19 15,19 36-15,-1-18 16,18 35-16,-18-17 15</inkml:trace>
  <inkml:trace contextRef="#ctx0" brushRef="#br1" timeOffset="157311.7588">15663 2734 0,'0'-18'15,"18"18"1,0 0-1,17 0-15,-17 0 0,-1 0 16,1 0-16,-1 0 0,1 0 16,-36 0-1</inkml:trace>
  <inkml:trace contextRef="#ctx0" brushRef="#br1" timeOffset="157494.5886">15646 2858 0,'17'52'16,"1"-16"-16,-18-19 0,18 36 15,-1-35-15,19 17 16,-1-17 0,-18-1-16,1-17 0,0 0 15,17 0 1</inkml:trace>
  <inkml:trace contextRef="#ctx0" brushRef="#br1" timeOffset="157815.703">15928 2752 0,'18'0'15,"-1"17"-15,1-17 16,17 18 0,-17-18-16,-1 18 0,1-1 15,0 1-15,-18 0 16,0-1-16,0 1 16,0-1-16,-18 1 0,0 0 15,18-1-15,-17-17 0,17 18 16,0 0-1,17-18-15,1 0 16,0 0-16,17 0 16,-17 0-16,17 0 15,-17 0-15</inkml:trace>
  <inkml:trace contextRef="#ctx0" brushRef="#br1" timeOffset="158156.1686">16245 2646 0,'0'0'0,"18"0"16,0 0-16,-1 0 16,19 0-16,-1 0 15,-17 0-15,-1 0 16,1 17-16,-1 1 15,1 0-15,-18 35 16,0-18-16,18 36 16,-18-36-16,0 0 0,17 18 15,-17-35 1,0-1-16,18 1 0,-36-18 31,1 0-15,-19 0-16,19-18 15,-1 18-15,-17 18 16</inkml:trace>
  <inkml:trace contextRef="#ctx0" brushRef="#br1" timeOffset="161492.1833">13617 2699 0,'18'0'32,"17"0"-17,-17 0-15,17 0 16,0 0-16,18 0 16,-35 0-16,-18-18 15,18 18-15</inkml:trace>
  <inkml:trace contextRef="#ctx0" brushRef="#br1" timeOffset="161631.7128">13705 2769 0,'0'53'16,"18"0"-16,-18-35 15,35 17-15,-17-17 16,-18-1-16</inkml:trace>
  <inkml:trace contextRef="#ctx0" brushRef="#br1" timeOffset="162569.5323">14217 4286 0,'18'0'15,"-1"0"1,36-17-16,-35 17 16,-1 0-16,36-18 15</inkml:trace>
  <inkml:trace contextRef="#ctx0" brushRef="#br1" timeOffset="162686.9859">14270 4445 0,'18'18'16,"34"-18"0,-16 0-16,-19-18 0,36 0 15</inkml:trace>
  <inkml:trace contextRef="#ctx0" brushRef="#br1" timeOffset="163654.5558">14905 4039 0,'0'71'16,"0"-18"-16,0 35 15,18-35-15,-18-18 0,17 18 16,-17-35-16,18 35 16,-1-36-16,1-17 15,0-17 1,-1-1-16,1 18 15,0-18-15,17 1 16,-17 17-16,17 17 16,-35 1-16,35 53 15,-17-54-15,-18 36 0,-18-35 16,0-1 0,-17-17-16,-18 18 15,18-18-15,-18-18 16,35 1-16,1-36 15,17 35-15,17-52 16</inkml:trace>
  <inkml:trace contextRef="#ctx0" brushRef="#br1" timeOffset="163990.0328">15399 3933 0,'17'0'15,"1"0"-15,17-17 16,1-1-16,17 1 16,-36 17-16,1 0 0,-1-18 15,1 18 1</inkml:trace>
  <inkml:trace contextRef="#ctx0" brushRef="#br1" timeOffset="164194.5326">15452 3951 0,'17'53'0,"-17"0"16,18 0-1,-18-35-15,18 17 16,-1-18-16,19 1 16,-19-18-16,18 0 15,-17 0-15,0 0 16</inkml:trace>
  <inkml:trace contextRef="#ctx0" brushRef="#br1" timeOffset="164467.509">15787 3986 0,'17'18'16,"1"0"-16,0-1 15,-18 19 1,0-19-16,0 1 15,0 0 1,0-1-16,0 1 16,35-18-1,-17 0-15,17-35 16,0 35-16,-17-18 16</inkml:trace>
  <inkml:trace contextRef="#ctx0" brushRef="#br1" timeOffset="164795.319">15981 3845 0,'35'0'16,"-17"0"-1,-1 0-15,19 0 16,-19 18-16,1-18 15,17 18 1,-35-1-16,18 18 16,0-17-16,-18 17 0,17 1 15,-17 17-15,18-18 16,-18-17-16,17-1 16,-17 1-1,0-1-15,-17-17 16,-1 0-1,1 0 1,-19 0 0,19 0-16</inkml:trace>
  <inkml:trace contextRef="#ctx0" brushRef="#br1" timeOffset="165255.9388">15734 3986 0,'0'-17'32,"35"17"-17,0 0-15,-17 0 16,0 0-16</inkml:trace>
  <inkml:trace contextRef="#ctx0" brushRef="#br1" timeOffset="166858.1139">8378 2487 0,'0'-18'15,"-17"18"-15,17 18 32,0 0-17,0 35 1,0-18-16,17 18 16,-17 0-16,18 70 15,-18-52-15,0 88 16,0-54-16,18-16 15,-18 122-15,17-105 16,-17 0-16,18 17 0,0-17 16,-1 18-16,1 17 0,-18-18 15,18 18-15,-1 0 16,1 1-16,-18-1 0,35 123 16,-17-123-16,-18 1 15,35 140-15,-17-141 16,-1 0-16,19 141 15,-19-141-15,1 0 0,0 142 16,-18-142 0,0 0-16,17 141 15,-34-141-15,17-17 0,-36 140 16,19-123-16,-19-17 16,1 123-1,0-124-15,0 1 0,-18 123 16,35-124-16,0 1 15,-17 87-15,17-105 16,1 0-16,-1 70 16,0-105-16,1 17 0,-1-17 15,1-1-15,-1 71 16,0-70-16,18-1 16,-17-17-16,-1 18 0,0 35 15,18-53 1,-17 0-16,17-18 0,0 18 0,-18 0 15,18 0-15,0 17 16,0-35-16,-18 1 16,18-19-16,0 19 0,-17-19 15,17 1-15,-18 17 16,18-17 0</inkml:trace>
  <inkml:trace contextRef="#ctx0" brushRef="#br1" timeOffset="168294.1382">8290 11007 0,'18'17'16,"0"-17"-16,-1 18 16,-17 0-16,0-1 15,-17 1 1,-1 0 0,0-18-16,-35 17 15,18 1 1,0-18-16,-53 35 15,35-17-15,-18-1 0,-88 19 16,71-19-16,0 1 0,-18 0 16,0-1-16,1 18 15,-1-17-15,-159 35 16,142-35-16,-18-1 0,-1 19 16,-140 16-1,123-34-15,-140 35 16,140-35-16,0-1 0,0 19 15,-17-19-15,-142 36 16,160-35-16,-1-1 0,0 1 16,0 0-16,-158 35 15,176-36-15,0 1 16,0 0-16,-1-1 0,-104 1 16,122-1-1,18-17-15,-88 36 0,106-36 16,-88 17-16,105 1 15,-52 0 1,87-18-16,-17 0 16,18 0-16,0-18 0,17 0 0,1 1 15,-1-1-15,0-17 0,1-36 16,17 18 0,-18 18-16,18-88 15,0 70-15,0-18 0,0-52 16,0 34-16,-18-69 15,18 87-15,-17-123 16,-1 106 0,-17-124-16,0 89 15,17 17-15,-17-35 0,-1 17 0,-34-158 16,35 141 0,-36-141-16,36 141 15,-36-142 1,53 142-16,-52-158 0,52 140 15,-17-159 1,17 142-16,-17-177 16,17 177-16,1-18 0,-18-159 15,17 177-15,-17-1 16,17 1-16,-17-1 0,-1 19 16,1-19-16,18 1 15,-1-1-15,-17 1 0,35 17 16,-36-141-16,36 177 15,0-1-15,-17-122 16,17 140-16,0 0 0,0 0 16,0 35-16,0-105 15,0 106-15,17-1 16,-17 0-16,36 1 0,-1-54 16,0 71-1,-17 18-15,52-18 0,-52 36 16,70-19-1,-35 19-15,0 17 0,0-18 16,35 0-16,0 18 0,1-17 16,16-1-16,142 1 15,-123 17-15,17 0 0,159-18 16,-142 0 0,1 1-16,212-1 15,-195-17-15,18 17 0,212-17 16,-212 0-16,17 35 15,195-36 1,-212 19-16,18-1 0,0-17 0,211-18 16,-229 35-1,212-35-15,-212 18 16,-18 17-16,0-17 0,160 0 16,-195 17-16,141 0 15,-159 18 1,1 0-16,105 0 15,-123-17-15,0 17 0,53-18 16,-36 18 0</inkml:trace>
  <inkml:trace contextRef="#ctx0" brushRef="#br1" timeOffset="169005.714">1252 5891 0,'18'-53'16,"17"18"-16,36-53 16,17-35-1,-17 52-15,87-88 16,-69 71-16,122-106 16,-87 88-16,123-141 15,-124 124-15,18-18 16,0 0-16,18-1 15,176-175-15,177-124 16,-230 194 0,-17 35-1,-54 36 1,-123 105-16,89-52 0,-54 17 16,-87 71-1,-1 17-15,-18 1 0,1-1 16,-18 36-16,0-1 15</inkml:trace>
  <inkml:trace contextRef="#ctx0" brushRef="#br1" timeOffset="169607.3951">1517 8573 0,'35'-36'16,"18"1"-16,53-71 16,-35 36-16,-1-1 0,106-105 15,-87 87-15,105-105 16,-88 89-16,105-125 15,-87 124-15,-18-17 16,140-124 0,-122 124-16,17-19 0,0 1 15,282-300 1,-105 141-16,-142 142 16,-17-1-16,18 0 0,-1 0 15,159-158 1,-159 158-16,160-141 15,-178 159-15,125-123 16,-72 52 0,-34 53-16,-124 106 0,-1 0 15,1 1-15,-17 34 16,-19-17-16,19 17 16,-36 36-16</inkml:trace>
  <inkml:trace contextRef="#ctx0" brushRef="#br1" timeOffset="170134.3211">3563 11148 0,'53'-35'0,"70"-142"16,-34 71-16,105-158 16,-88 140-16,123-158 15,-106 123 1,18 1-16,142-195 0,-142 176 16,176-211-16,-140 177 15,158-195 1,-176 194-16,176-211 15,-159 229-15,159-212 16,-176 212-16,0 0 0,-1 0 16,125-141-1,-142 194-15,-18-18 0,1 36 16,-1-1-16,71-87 16,-123 122-16,-18 36 0,0-35 15,-36 71-15,-34 34 16</inkml:trace>
  <inkml:trace contextRef="#ctx0" brushRef="#br1" timeOffset="170551.1935">5697 10936 0,'18'35'16,"70"-70"-1,-53 0-15,36-36 16,70-140-16,-53 87 16,124-193-16,-89 140 15,1 1-15,17-1 16,0 1-16,141-141 16,177-160-1,-159 177-15,-159 177 16,-18 0-16,71-71 15,-123 123-15,0 18 0,-36 0 16,-17 18-16,-1 17 0,-34 18 16</inkml:trace>
  <inkml:trace contextRef="#ctx0" brushRef="#br1" timeOffset="170807.1503">6985 11077 0,'88'-106'15,"-17"36"-15,211-265 16,-176 211-1,123-123-15,-105 141 16,-19-17-16,89-53 16,-105 105-16,-19 18 0</inkml:trace>
  <inkml:trace contextRef="#ctx0" brushRef="#br1" timeOffset="180213.9772">9225 11712 0,'18'0'31,"17"0"-15,53-17-1,-52 17-15,-1-18 16,18 18-16,17-18 16,1 1-16,-54 17 15,19 0-15,-19-18 16,1 18-16,-18-18 16</inkml:trace>
  <inkml:trace contextRef="#ctx0" brushRef="#br1" timeOffset="180444.4802">9543 11501 0,'17'0'16,"19"0"-1,-19 0 1,18 0-16,-17 0 0,53 17 16,-54 1-16,1-1 15,17 19-15,-17-1 16,-18 0-16,-18 1 15,18-1-15,-17-17 0,-54 34 16,36-16-16,-36-1 16,36-17-16,-18 17 15,35-17-15</inkml:trace>
  <inkml:trace contextRef="#ctx0" brushRef="#br1" timeOffset="181673.2439">13917 10989 0,'18'-18'16,"17"1"-16,-17-1 0,17 0 15,35-34-15,-34 34 16,52-35-1,-35 35-15,-18 1 0,-17-1 16,17 0-16,-17 1 16,-18-1-16</inkml:trace>
  <inkml:trace contextRef="#ctx0" brushRef="#br1" timeOffset="181979.4848">14005 10707 0,'-35'35'0,"0"0"15,-1 18 1,19-17-16,17 16 15,0-16 1,0-19-16,17 1 0,19 17 16,-1-17-16,36 17 15,-19-17-15,19 0 16,-36-18-16,1 17 16</inkml:trace>
  <inkml:trace contextRef="#ctx0" brushRef="#br1" timeOffset="215396.8325">7179 14746 0,'0'-18'31,"18"18"-15,-18-17-1,17 17-15,1-18 16,0 18-16,17 0 16,-17 0-16,-1 0 0,18 0 15,-17 0-15,53 0 16,-54 18-16,1-1 16,17 1-16,-35 0 0,18 35 15,-18-36-15,0 54 16,-18-36-16,1 0 15,-1 36 1,0-53-16,1 35 16,17-36-16,0 18 15,0-17-15,35 0 16,0-18-16,-17 17 0,35-17 16,-36 0-16,19 0 15,-1 0 1,-17 0-16,-1 0 0</inkml:trace>
  <inkml:trace contextRef="#ctx0" brushRef="#br1" timeOffset="215590.8283">7197 15011 0,'35'-18'16,"0"0"-16,1 18 16,34-35-1,-35 35-15,36-17 16,-53 17-16,34-18 16</inkml:trace>
  <inkml:trace contextRef="#ctx0" brushRef="#br1" timeOffset="215830.3314">7973 14781 0,'35'0'16,"0"0"-16,18-17 15,-17 17-15,16-18 16,-34 18-16</inkml:trace>
  <inkml:trace contextRef="#ctx0" brushRef="#br1" timeOffset="215958.5759">7973 14958 0,'35'0'0,"18"17"15,-18-17-15,18-17 16,-18-1-16,1 18 0</inkml:trace>
  <inkml:trace contextRef="#ctx0" brushRef="#br1" timeOffset="216621.3652">8749 14640 0,'0'36'16,"-18"16"-1,18 1-15,0 18 16,18-36-16,0-17 0,17 35 15,-18-53-15,19 17 16,-1-34 0,-17 17-16,-1-18 0,19-35 15,-36 36-15,17-1 16,-17 0-16,0 1 0,18 34 31,-1 19-31,1-1 16,17 0-16,-17-17 15,35 17 1,-35-35-16,17 0 16,-17 0-16,-18-35 15,0 17-15,0 1 0,-18-36 16,0 17-16,18 19 16,-17-36-1,-1 35-15,18 0 0,0 1 16</inkml:trace>
  <inkml:trace contextRef="#ctx0" brushRef="#br1" timeOffset="216842.977">9296 14429 0,'17'-18'15,"19"0"1,-1 1-16,18-1 16,-18 0-16,0 18 15,-17-17-15,0 17 16</inkml:trace>
  <inkml:trace contextRef="#ctx0" brushRef="#br1" timeOffset="216965.1106">9437 14376 0,'0'17'0,"0"36"16,17-17-16,1 34 16,0-35-16,-18 1 15,35 17 1,0-36-16,-17 1 16</inkml:trace>
  <inkml:trace contextRef="#ctx0" brushRef="#br1" timeOffset="217173.0634">9719 14587 0,'53'53'0,"-18"-17"16,1-1-16,34 0 15,-35 0 1,18-17 0,-35-18-16</inkml:trace>
  <inkml:trace contextRef="#ctx0" brushRef="#br1" timeOffset="217343.3458">9895 14587 0,'-52'71'16,"-19"70"-1,36-70 1,35-54-16,0 19 16,17-19-16</inkml:trace>
  <inkml:trace contextRef="#ctx0" brushRef="#br1" timeOffset="217643.9627">10478 14517 0,'35'17'16,"18"-17"-1,-18-17-15,36-1 16,-54 1-16,18-1 0,-17 18 15,-18-18-15</inkml:trace>
  <inkml:trace contextRef="#ctx0" brushRef="#br1" timeOffset="217822.6495">10636 14323 0,'0'123'31,"0"-70"-31,36 53 16,-19-53-16,18 35 16,-17-53-16,0-17 0,17 17 15,-17-35-15</inkml:trace>
  <inkml:trace contextRef="#ctx0" brushRef="#br1" timeOffset="218166.1187">10848 14270 0,'18'106'16,"-1"-36"-16,18 36 15,-17-71-15,0 18 0,17 0 16,-17-35-1,-1-18-15,36 0 16,-35 0-16,52 0 16,-52 17-16,17 19 15,-17-19-15,0 36 16,-18-17-16,-18-1 16,0-17-16,-35 17 15,18-35-15,-35 0 16,52 0-16,-17 0 15,-1-18-15,19 1 0,-1-1 16,18 0-16,0 1 0</inkml:trace>
  <inkml:trace contextRef="#ctx0" brushRef="#br1" timeOffset="218699.7838">10954 14640 0,'-18'18'31,"18"0"-31,0 17 15,0-18-15,0 19 0,0-19 16,0 1-16,18 35 16,-18-35-16,0-1 15,0 19-15</inkml:trace>
  <inkml:trace contextRef="#ctx0" brushRef="#br1" timeOffset="219873.1451">7779 16175 0,'-18'0'15,"-17"0"1,17 0-16,1 18 0,-19 17 15,19 0-15,-1 0 16,0 1-16,1-1 0,17 0 16,0 18-16,17-35 15,19-1 1,-1-17-16,-17 0 0,52-53 16,-35 36-16,-17-36 15,0 18-15,-18-1 0,0 1 16,0 0-16,-18-18 15,0 35-15,1 18 16,-1 18 0,18 0-16,0 17 0,18 18 15,-1-18-15,36 53 16,-17-53-16,17-17 0,-18 17 16,35 1-16,-17-19 15,-35-17-15,0 0 16</inkml:trace>
  <inkml:trace contextRef="#ctx0" brushRef="#br1" timeOffset="221660.3907">5838 16316 0,'18'53'16,"-18"-18"0,18 0-16,-1-17 0,36 0 15,-35-1-15,17-17 16,18-17-16,-35-1 16,-1-17-16,1 17 0,-18 1 15,0-36-15,0 35 16,0 0-16,0 36 15,0 0 1,0 70-16,18-53 16,-1 18-16,19 35 15,-36-53-15,35 36 16,-35-53-16,0-1 16,0 1-16,0 0 0,-18-18 15,-17-18 1,0 0-16,-1 1 0,19-19 15,-18 19-15,-36-71 16</inkml:trace>
  <inkml:trace contextRef="#ctx0" brushRef="#br1" timeOffset="221914.6264">5768 16016 0,'0'18'15,"18"-18"1,-18-18-16,17 0 0,18-17 16,-17 0-16,35-18 15,-53 18-15,35 17 16,-35 0-16,18 18 16,-18 18-16,18 17 15,-1-17 1,1 53-16,17-54 15,18 36-15,-18-35 16,36 17-16</inkml:trace>
  <inkml:trace contextRef="#ctx0" brushRef="#br1" timeOffset="222086.7442">6562 16104 0,'53'0'0,"0"-17"15,-1-1 1,-34 18-16</inkml:trace>
  <inkml:trace contextRef="#ctx0" brushRef="#br1" timeOffset="222211.9655">6526 16263 0,'36'18'16,"34"-18"-1,-17 0-15,53-36 16,-71 36-16</inkml:trace>
  <inkml:trace contextRef="#ctx0" brushRef="#br1" timeOffset="222827.9979">8573 16122 0,'17'0'31,"18"0"-15,1 0-16,17 0 16,-36 0-16,19 0 15,-1 0 1</inkml:trace>
  <inkml:trace contextRef="#ctx0" brushRef="#br1" timeOffset="222954.261">8573 16334 0,'17'0'16,"18"0"-16,18-18 15,0 0-15,18-17 16,-54 35-16</inkml:trace>
  <inkml:trace contextRef="#ctx0" brushRef="#br1" timeOffset="223516.4712">9931 16069 0,'-36'0'16,"-16"18"-1,16 17-15,-70 0 16,71-17-16,-53 35 16,53-36-1,-18 36-15,53-17 16,-18-19-16,36 19 15,-1-19-15,1-17 0,70 18 16,-53-18 0,1 0-16,17-18 15,-18 18-15,-17-17 16,-1-1-16,-34 0 16,-1 1-16,0-1 0,-17 0 15,17 18 1,-17-17-16,17 17 0,1 0 15</inkml:trace>
  <inkml:trace contextRef="#ctx0" brushRef="#br1" timeOffset="223771.8137">10213 15681 0,'-35'0'16,"17"35"-16,0 36 15,1 52 1,17-70-16,0 18 0,0-18 16,17 53-16,1-71 15,17 0-15,-17 0 16,17-17-16,18 0 15,-18-18-15,-17-18 0</inkml:trace>
  <inkml:trace contextRef="#ctx0" brushRef="#br1" timeOffset="224100.5371">10460 15946 0,'0'0'0,"18"0"0,34 0 16,-34 17 0,53-17-16,-36 0 15,0 18-15,0-18 0,-17 17 16,0 19-16,-18-19 16,0 19-16,0-19 0,-18 19 15,-17-1 1,35-17-16,-18-1 0,18 1 15,18-1-15,-1 1 16,19 0-16,-1-18 16,0 0-16,1 0 15,-19 0 1,-17-18 0,-17 18-16</inkml:trace>
  <inkml:trace contextRef="#ctx0" brushRef="#br1" timeOffset="224249.9539">10583 16140 0,'36'0'16,"17"-18"0,-36 18-16,18 0 0,18-18 15,-35 18 1,0 0-16</inkml:trace>
  <inkml:trace contextRef="#ctx0" brushRef="#br1" timeOffset="224484.7052">10866 15575 0,'88'106'15,"-53"-71"-15,53 71 16,-35-53-16,-18 0 16,1-18-16,-1 0 0,0 1 15,-17-1-15,-18 53 16,0-52-16,-71 52 16,36-53-16,-18 18 15,0 0-15</inkml:trace>
  <inkml:trace contextRef="#ctx0" brushRef="#br1" timeOffset="238620.0755">31291 4921 0,'36'0'15,"-1"-17"-15,0 17 16,-17 0-16,0-18 16,-1 18-1,1 0-15,-18-18 16,-18 18-16,1 0 15,-1 0-15,-17 0 16,-18 0-16,0 0 16,17 0-16,1 0 15,-18 0-15,-70 0 16,70 0-16,-71 0 16,54 0-16,-1 0 0,-87-17 15,87 17-15,-88-18 16,89 18-1,-18-18-15,-1 18 0,-17 0 16,18 0-16,0-17 0,-18 17 16,-105 0-16,105 0 15,18 0-15,-124-18 16,106 18-16,0-17 0,-123-1 16,123 18-1,0-18-15,-123 1 16,105 17-16,-87-18 15,87 18-15,-105 0 16,106 0-16,17 0 16,0-18-16,-18 18 0,-105-17 15,123-1-15,-105 0 16,105 18-16,-124 0 16,125-17-16,-19 17 15,18 0-15,-123 0 16,123 0-16,-123 0 15,123 0-15,0 0 16,0 0-16,-17 0 0,-106-18 16,105 18-1,18 0-15,-141 0 0,142 18 16,-19-18-16,1 17 0,-107 1 16,107 0-1,-106 17-15,105-35 16,18 18-16,0-18 15,1 17-15,-1-17 0,0 18 0,-18-18 16,19 18-16,-72-1 16,89-17-16,0 0 0,-71 18 15,88-18 1,1 17-16,-54-17 16,72 18-16,-1-18 0,-36 0 15,54 0-15,0 18 16,-18-18-1,35 0-15,18 17 16,0 1 0,18 0-1,0-18-15,-18 35 16,0-17-16,17 34 16,-17-16-1,-17-19-15,17 72 16,0-54-16,-18 18 0,18 35 15,-18 18 1,1-36-16,17-17 16,-18 18-16,0-18 0,1 105 15,-1-87-15,0 70 16,1-70-16,-1 70 16,1-71-16,-1 89 15,0-71-15,1 71 16,-1-88-1,0 87-15,18-69 16,-17-19-16,17 1 0,-18 87 16,18-87-1,0 17-15,-18 71 0,18-71 16,-17 71 0,17-71-16,0 71 15,0-89-15,0 89 16,0-88-16,0 70 15,0-71-15,0 1 0,0 88 16,0-89 0,0 1-16,0-1 0,0 1 15,17-1-15,-17 1 0,18 70 16,-18-70-16,0 52 16,18-52-16,-18 70 15,0-88-15,0 17 16,0 71-1,0-88-15,0 18 0,0-1 16,0 124 0,0-52-16,-18-72 15,18 71-15,-18-53 16,18 54 0,-17-72-16,17 89 15,-18-89-15,18 89 16,0-88-16,0 70 15,0-53-15,0 53 16,0-53-16,0-17 0,0 105 16,0-88-1,0 1-15,0 87 16,0-88-16,0 0 0,0 89 16,0-89-16,18 88 15,-18-87-15,17 87 16,1-70-1,-18-18-15,0 0 16,0 0-16,18 106 0,-18-105 16,0-1-16,0-18 0,17 107 15,-17-89 1,0-18-16,18 19 0,-18-19 0,18 89 16,-18-88-1,0-1-15,17 1 0,-17-1 16,18 71-16,-18-70 15,0-18-15,0 17 0,0-17 16,0 71 0,0-71-16,0 52 15,0-69-15,0 17 0,0 17 16,0-34-16,0-1 16,18 0-1,-18-17-15,17 17 0,-17-17 16,18-1-16,-18 1 15,17 0-15,1-18 16,17 17 0,1 1-16,-19-18 0,36 0 15,0 0 1,-18 0-16,71 0 16,-53 0-16,0-18 0,71 1 15,34 17 1,-87-18-16,-1 18 15,19-18-15,87 18 0,-88 0 16,18-17-16,-18 17 16,18 0-16,106-18 15,-106 18-15,123-18 16,-106 18-16,1 0 0,123-17 16,-106 17-16,106 0 15,-106 0-15,124 0 16,-124 0-1,141 0-15,-141 0 16,159 0-16,-159 0 16,18 0-16,-1 0 0,160 17 15,-159-17-15,158 18 16,-140-18 0,140 18-16,-141-18 15,1 17-15,-18-17 0,17 18 16,159 0-16,-176-18 15,0 17-15,17-17 16,-17 18-16,141 17 16,-159-35-16,159 35 15,-159-17-15,0-18 0,123 35 16,-140-35-16,140 18 16,-140 0-1,-18-18-15,0 17 16,-18-17-16,71 18 0,-89-18 15,1 0-15,-18 0 0,52 17 16,-69-17-16,17 0 16,-18 0-16,0 0 15,0 0 1,-17-17-16,-18-1 16,0 1-16,0-1 15,0-17 1,-18 17-16,18-17 15,-17 17-15,-18-35 16,17 18-16,18 0 0,-18-1 16,1-17-16,-19-17 15,19 17-15,-19-53 16,36 36-16,-17 17 0,-1-88 16,0 70-16,18 0 15,-17-105 1,-1 105-16,18-34 0,0 16 15,0-105 1,0 89-16,0-107 0,0 88 16,18 19-16,-18-19 0,17 1 15,1-124 1,-18 123-16,18-140 16,-1 123-16,1-124 15,-18 124-15,0-159 16,18 159-16,-18-159 15,0 159-15,17-18 16,-17 18-16,0-159 16,0 159-16,18-141 15,-18 141-15,18 0 0,-18-142 16,0 125-16,0-125 16,0 125-16,0-142 15,0 159 1,0 0-16,0-159 15,0 159-15,0 0 0,0-142 16,0 125 0,0 34-16,0-17 0,0 0 15,0 0-15,0 0 0,0 17 0,-18-140 16,18 122 0,-18 19-16,18 0 0,0-1 15,0-123-15,0 124 16,0-1-16,18 18 15,-18-141-15,35 18 16,-35 106-16,0 17 16,0 0-16,0-70 15,0 87-15,-17-69 16,-1 87-16,0 18 0,1-70 16,17 87-1,0-17-15,-18 36 16</inkml:trace>
  <inkml:trace contextRef="#ctx0" brushRef="#br1" timeOffset="251411.3238">7285 11853 0,'-18'18'16,"18"0"-1,0 17-15,0 71 16,0-53-16,0 70 16,0-52-16,0 87 15,0-52-15,0 71 16,0-107-16,0 71 16,0-88-16,18 18 15,-18-54-15,0 19 16,18-36-16,-18-18 31,0 0-15</inkml:trace>
  <inkml:trace contextRef="#ctx0" brushRef="#br1" timeOffset="251861.873">6826 12559 0,'0'-18'31,"18"-17"-15,0 0 0,34-36-16,-34 18 15,35-35-15,-35 53 16,17-18-16,35-53 16,-34 71-16,-19-18 0,19 0 15,-19 18 1,1 17-16,0 0 15,-1 18-15,1 18 16,0 17 0,-1 1-1,-17-1-15,35 53 16,-17-70-16,35 52 16,-35-52-16,17-1 0,0 19 15</inkml:trace>
  <inkml:trace contextRef="#ctx0" brushRef="#br1" timeOffset="255459.8428">31574 5662 0,'88'-35'16,"-18"35"-1,54-18-15,-54 18 0,-17 18 16,53 17-1,-53 0-15,-18 1 0,-17 17 16,0-1-16,-18 1 0,0 0 16,-36 53-16,19-35 15,-19-18-15,1 17 0,18 1 16,-19-1-16,1 71 16,17-52-16,18 69 15,0-69-15,18-19 16,0 18-16,-1-35 0,19 18 15,-19-1-15,54 36 16,-36-71-16,0 18 0,1 18 16,-36-53-1,0 17-15,-36 0 16,19 0-16,-1-17 0,-53 35 16,19 17-1,16-34-15,19-1 0,-1 0 16,-17 54-1,17-19-15,18-17 0,0 18 16,0-1-16,35 71 16,-17-70-16,17 17 0,36 71 15,-36-71-15,18 71 16,-18-71-16,-17-18 16,35 89-1,-53-71-15,17-17 0,-17-1 16,0 72-16,-17-72 15,-1-17-15,-17 35 16,17-52-16,1-19 0,-36 18 16,17-35-1,1 18-15,-18-18 16,0 0-16,0 0 0,-17 0 16</inkml:trace>
  <inkml:trace contextRef="#ctx0" brushRef="#br1" timeOffset="257251.6468">11483 7920 0,'0'18'15,"0"17"1,0-18 0,0 36-16,0-17 15,18 69-15,-18-34 16,0 105-16,-18-70 15,0 18-15,1 105 16,-1-106-16,0-17 16,1 0-16,17-18 0,0-17 15,-18 35-15,18-71 16,0 0-16,0-17 0,0 0 16,18-18-1,-18-18-15,0-17 0,0-1 16,0-17-16</inkml:trace>
  <inkml:trace contextRef="#ctx0" brushRef="#br1" timeOffset="257694.1036">10936 8625 0,'18'-17'16,"17"-54"-1,0 18-15,36-88 16,-18 71-16,-18-19 0,18 19 15,53-71-15,-36 17 16,-52 89-16,17 0 16,-35-1-16,18 1 15,0 35 1,-18 18 0,35 70-16,-18-35 15,19 53-15,-19-71 16,19 53-16,-1-52 15,18 16 1,-18-52-16,36 18 16,-54 0-16,19-18 0,-19 0 15</inkml:trace>
  <inkml:trace contextRef="#ctx0" brushRef="#br1" timeOffset="260047.8746">31556 10848 0,'18'-35'15,"17"35"-15,18-18 16,17 0-16,-17 36 16,0-18-16,0 18 0,71 17 15,-89-17-15,53 52 16,-70-35 0,-1 1-16,1 52 0,-18-35 15,-35 88 1,17-53-16,-17 18 0,0 0 15,-1 0-15,-17 123 16,36-123-16,-36 88 16,53-106-16,-18 71 15,36-89-15,17 54 16,-17-71-16,17 0 16,36 35-16,-1-18 15,-35-34-15,1-19 16,-19 1-16,36 0 15,-53-36 1,-17-17 0,-1 17-16,0 0 0,-52 1 15,52-1 1,-17 18-16,-18 35 0,18 1 16,-1 69-1,19-34-15,17 70 16,17-70-16,19 123 15,-19-106-15,54 106 16,-36-88-16,36 105 16,-36-122-16,-17 34 15,-1-17-15,-17 0 0,0 0 16,-17-1-16,-1 1 0,-53 71 16,18-124-16,18-1 15,-53 19-15,35-53 16,0-1-16,0-17 0,-17 0 15,-1 0-15,-52-35 16,52 17-16,18 1 16,0-1-16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7F9F8-2199-D741-B8B4-41CF1223A98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1ADB-16E0-FB4C-891D-C2FC2955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33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10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41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5226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842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93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5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73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0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8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0710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36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39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321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717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103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89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1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9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88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B99E-DD35-5942-AA9D-E7AED0CBF22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5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8E66-0BA2-AB40-BBD7-2F5B6F771BD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278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5.png"/><Relationship Id="rId3" Type="http://schemas.openxmlformats.org/officeDocument/2006/relationships/image" Target="../media/image7.png"/><Relationship Id="rId21" Type="http://schemas.openxmlformats.org/officeDocument/2006/relationships/customXml" Target="../ink/ink2.xml"/><Relationship Id="rId12" Type="http://schemas.openxmlformats.org/officeDocument/2006/relationships/image" Target="../media/image16.png"/><Relationship Id="rId17" Type="http://schemas.openxmlformats.org/officeDocument/2006/relationships/image" Target="../media/image4.png"/><Relationship Id="rId7" Type="http://schemas.openxmlformats.org/officeDocument/2006/relationships/image" Target="../media/image11.png"/><Relationship Id="rId16" Type="http://schemas.openxmlformats.org/officeDocument/2006/relationships/image" Target="../media/image3.png"/><Relationship Id="rId2" Type="http://schemas.openxmlformats.org/officeDocument/2006/relationships/image" Target="../media/image6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image" Target="../media/image19.png"/><Relationship Id="rId19" Type="http://schemas.openxmlformats.org/officeDocument/2006/relationships/image" Target="../media/image9.png"/><Relationship Id="rId14" Type="http://schemas.openxmlformats.org/officeDocument/2006/relationships/image" Target="../media/image18.png"/><Relationship Id="rId4" Type="http://schemas.openxmlformats.org/officeDocument/2006/relationships/image" Target="../media/image8.png"/><Relationship Id="rId2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21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20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Relationship Id="rId1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8" Type="http://schemas.openxmlformats.org/officeDocument/2006/relationships/image" Target="../media/image41.png"/><Relationship Id="rId3" Type="http://schemas.openxmlformats.org/officeDocument/2006/relationships/image" Target="../media/image26.png"/><Relationship Id="rId12" Type="http://schemas.openxmlformats.org/officeDocument/2006/relationships/image" Target="../media/image320.png"/><Relationship Id="rId7" Type="http://schemas.openxmlformats.org/officeDocument/2006/relationships/image" Target="../media/image33.png"/><Relationship Id="rId2" Type="http://schemas.openxmlformats.org/officeDocument/2006/relationships/image" Target="../media/image3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6" Type="http://schemas.openxmlformats.org/officeDocument/2006/relationships/image" Target="../media/image210.png"/><Relationship Id="rId5" Type="http://schemas.openxmlformats.org/officeDocument/2006/relationships/image" Target="../media/image28.png"/><Relationship Id="rId15" Type="http://schemas.openxmlformats.org/officeDocument/2006/relationships/customXml" Target="../ink/ink5.xml"/><Relationship Id="rId14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528" y="3848298"/>
            <a:ext cx="5140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</a:t>
            </a:r>
          </a:p>
          <a:p>
            <a:pPr algn="ctr"/>
            <a:r>
              <a:rPr lang="en-US" sz="6000" dirty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310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96339" y="167488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14:cNvPr>
              <p14:cNvContentPartPr/>
              <p14:nvPr/>
            </p14:nvContentPartPr>
            <p14:xfrm>
              <a:off x="1054080" y="914400"/>
              <a:ext cx="9487440" cy="569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4720" y="905040"/>
                <a:ext cx="950616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6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4371" y="3697691"/>
            <a:ext cx="5048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Computing a</a:t>
            </a:r>
          </a:p>
          <a:p>
            <a:pPr algn="ctr"/>
            <a:r>
              <a:rPr lang="en-US" sz="5400" dirty="0"/>
              <a:t>Neural Network’s</a:t>
            </a:r>
          </a:p>
          <a:p>
            <a:pPr algn="ctr"/>
            <a:r>
              <a:rPr lang="en-US" sz="5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81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645" name="Group 1644"/>
          <p:cNvGrpSpPr/>
          <p:nvPr/>
        </p:nvGrpSpPr>
        <p:grpSpPr>
          <a:xfrm>
            <a:off x="6425108" y="1318041"/>
            <a:ext cx="4109986" cy="2541343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Oval 123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Oval 135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21" name="Straight Arrow Connector 1220"/>
            <p:cNvCxnSpPr>
              <a:stCxn id="121" idx="6"/>
              <a:endCxn id="1597" idx="1"/>
            </p:cNvCxnSpPr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Arrow Connector 1507"/>
            <p:cNvCxnSpPr>
              <a:stCxn id="124" idx="6"/>
              <a:endCxn id="1597" idx="2"/>
            </p:cNvCxnSpPr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Arrow Connector 1583"/>
            <p:cNvCxnSpPr>
              <a:stCxn id="125" idx="6"/>
              <a:endCxn id="1597" idx="2"/>
            </p:cNvCxnSpPr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Arrow Connector 1588"/>
            <p:cNvCxnSpPr>
              <a:stCxn id="136" idx="7"/>
              <a:endCxn id="1597" idx="3"/>
            </p:cNvCxnSpPr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Oval 1596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606" name="Straight Arrow Connector 1605"/>
            <p:cNvCxnSpPr>
              <a:stCxn id="115" idx="3"/>
              <a:endCxn id="121" idx="2"/>
            </p:cNvCxnSpPr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Arrow Connector 1609"/>
            <p:cNvCxnSpPr>
              <a:stCxn id="116" idx="3"/>
              <a:endCxn id="124" idx="2"/>
            </p:cNvCxnSpPr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Arrow Connector 1612"/>
            <p:cNvCxnSpPr>
              <a:stCxn id="117" idx="3"/>
              <a:endCxn id="125" idx="2"/>
            </p:cNvCxnSpPr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Arrow Connector 1616"/>
            <p:cNvCxnSpPr>
              <a:stCxn id="117" idx="3"/>
              <a:endCxn id="136" idx="2"/>
            </p:cNvCxnSpPr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Arrow Connector 1619"/>
            <p:cNvCxnSpPr>
              <a:stCxn id="117" idx="3"/>
              <a:endCxn id="121" idx="3"/>
            </p:cNvCxnSpPr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Arrow Connector 1620"/>
            <p:cNvCxnSpPr>
              <a:stCxn id="117" idx="3"/>
              <a:endCxn id="124" idx="3"/>
            </p:cNvCxnSpPr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>
              <a:stCxn id="116" idx="3"/>
              <a:endCxn id="121" idx="2"/>
            </p:cNvCxnSpPr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Arrow Connector 1626"/>
            <p:cNvCxnSpPr>
              <a:stCxn id="116" idx="3"/>
              <a:endCxn id="136" idx="1"/>
            </p:cNvCxnSpPr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Arrow Connector 1632"/>
            <p:cNvCxnSpPr>
              <a:stCxn id="116" idx="3"/>
              <a:endCxn id="125" idx="1"/>
            </p:cNvCxnSpPr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Arrow Connector 1635"/>
            <p:cNvCxnSpPr>
              <a:stCxn id="115" idx="3"/>
              <a:endCxn id="124" idx="2"/>
            </p:cNvCxnSpPr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Arrow Connector 1638"/>
            <p:cNvCxnSpPr>
              <a:stCxn id="115" idx="3"/>
              <a:endCxn id="125" idx="2"/>
            </p:cNvCxnSpPr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Arrow Connector 1641"/>
            <p:cNvCxnSpPr>
              <a:stCxn id="115" idx="3"/>
              <a:endCxn id="136" idx="1"/>
            </p:cNvCxnSpPr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99319F4-AC5F-49AB-967E-9F37903FEA7E}"/>
              </a:ext>
            </a:extLst>
          </p:cNvPr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76660DF-99DA-4D28-90FA-EDB3E84D0C38}"/>
                </a:ext>
              </a:extLst>
            </p:cNvPr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39F3B2A-7DA5-4730-B4C9-6530815C5A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ED99C78-11F8-42D1-98DD-83E7BD890E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2D1A5E6-E595-411D-96D2-ABDC03DEB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08CE26-4A06-41B4-8EE8-04289749D7C5}"/>
                </a:ext>
              </a:extLst>
            </p:cNvPr>
            <p:cNvCxnSpPr>
              <a:stCxn id="76" idx="3"/>
              <a:endCxn id="71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EB130D-B177-4E87-B3B9-16EE91CE9B88}"/>
                </a:ext>
              </a:extLst>
            </p:cNvPr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DAD421EC-30AB-4432-84DA-44B1C5B96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E6D07AA-7EA1-4717-AA60-C172CE939CDF}"/>
                  </a:ext>
                </a:extLst>
              </p:cNvPr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0163D04-F3C9-4634-9CA7-793124EB8F48}"/>
                    </a:ext>
                  </a:extLst>
                </p:cNvPr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9C64BE1-C398-4C1D-8A43-28A2AB816200}"/>
                    </a:ext>
                  </a:extLst>
                </p:cNvPr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B91FF19-CC47-49DE-8D47-DC730CFECAB6}"/>
                </a:ext>
              </a:extLst>
            </p:cNvPr>
            <p:cNvCxnSpPr>
              <a:stCxn id="75" idx="3"/>
              <a:endCxn id="71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9620C61-34A6-4550-9EBC-A6746791321E}"/>
                </a:ext>
              </a:extLst>
            </p:cNvPr>
            <p:cNvCxnSpPr>
              <a:stCxn id="73" idx="3"/>
              <a:endCxn id="71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A95CE61-43B6-4AFB-958E-E188B81A6154}"/>
                </a:ext>
              </a:extLst>
            </p:cNvPr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0CBEBE-A8E8-41B6-99CC-F32CEB219B5B}"/>
                    </a:ext>
                  </a:extLst>
                </p:cNvPr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AD5207FD-1A95-4937-A639-8CFE1E5F2BE7}"/>
                </a:ext>
              </a:extLst>
            </p:cNvPr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84AE0ECB-00FC-4E47-96EB-E918523ABEE3}"/>
                </a:ext>
              </a:extLst>
            </p:cNvPr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>
                <a:blip r:embed="rId20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14:cNvPr>
              <p14:cNvContentPartPr/>
              <p14:nvPr/>
            </p14:nvContentPartPr>
            <p14:xfrm>
              <a:off x="2793960" y="3321000"/>
              <a:ext cx="1155960" cy="54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84600" y="3311640"/>
                <a:ext cx="117468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1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/>
            <p:cNvCxnSpPr>
              <a:stCxn id="8" idx="3"/>
              <a:endCxn id="37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oup 61"/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37" name="Oval 36"/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Arrow Connector 77"/>
            <p:cNvCxnSpPr>
              <a:stCxn id="7" idx="3"/>
              <a:endCxn id="37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3"/>
              <a:endCxn id="37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Left Brace 100"/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>
            <a:off x="9517160" y="2620630"/>
            <a:ext cx="560734" cy="4592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853562" y="13180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7853562" y="201275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5" name="Oval 164"/>
          <p:cNvSpPr/>
          <p:nvPr/>
        </p:nvSpPr>
        <p:spPr>
          <a:xfrm>
            <a:off x="7853562" y="2707469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6" name="Oval 165"/>
          <p:cNvSpPr/>
          <p:nvPr/>
        </p:nvSpPr>
        <p:spPr>
          <a:xfrm>
            <a:off x="7853562" y="3402184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310762" y="1546641"/>
            <a:ext cx="816153" cy="90790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310762" y="2241355"/>
            <a:ext cx="749198" cy="37484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8310762" y="2616195"/>
            <a:ext cx="749198" cy="3198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8243807" y="2777840"/>
            <a:ext cx="883108" cy="69129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059960" y="238759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037409" y="1546641"/>
            <a:ext cx="816153" cy="4775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037410" y="2241355"/>
            <a:ext cx="816152" cy="431303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037410" y="2936069"/>
            <a:ext cx="816152" cy="385065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037410" y="3321134"/>
            <a:ext cx="816152" cy="30965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037410" y="1708286"/>
            <a:ext cx="883107" cy="16128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037410" y="2449238"/>
            <a:ext cx="883107" cy="91813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037410" y="1546641"/>
            <a:ext cx="816152" cy="11260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037410" y="2672658"/>
            <a:ext cx="883107" cy="796481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7037410" y="2672658"/>
            <a:ext cx="883107" cy="101766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37409" y="2024181"/>
            <a:ext cx="816153" cy="2171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037409" y="2024181"/>
            <a:ext cx="816153" cy="91188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037409" y="2024181"/>
            <a:ext cx="883108" cy="144495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6432273" y="4075122"/>
            <a:ext cx="3996941" cy="2541343"/>
            <a:chOff x="6533203" y="1384698"/>
            <a:chExt cx="3996941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Oval 217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9" name="Oval 218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0" name="Oval 219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14:cNvPr>
              <p14:cNvContentPartPr/>
              <p14:nvPr/>
            </p14:nvContentPartPr>
            <p14:xfrm>
              <a:off x="7861320" y="165240"/>
              <a:ext cx="4165920" cy="628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1960" y="155880"/>
                <a:ext cx="418464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2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5" name="Group 4"/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blipFill>
                <a:blip r:embed="rId10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2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blipFill>
                <a:blip r:embed="rId11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3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blipFill>
                <a:blip r:embed="rId12"/>
                <a:stretch>
                  <a:fillRect t="-2174" r="-3072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4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blipFill>
                <a:blip r:embed="rId13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14:cNvPr>
              <p14:cNvContentPartPr/>
              <p14:nvPr/>
            </p14:nvContentPartPr>
            <p14:xfrm>
              <a:off x="203040" y="152280"/>
              <a:ext cx="11913120" cy="660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680" y="142920"/>
                <a:ext cx="11931840" cy="66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7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-1" y="-7522"/>
            <a:ext cx="11916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 learning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28518" y="1226757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14:cNvPr>
              <p14:cNvContentPartPr/>
              <p14:nvPr/>
            </p14:nvContentPartPr>
            <p14:xfrm>
              <a:off x="304920" y="863640"/>
              <a:ext cx="11328480" cy="517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5560" y="854280"/>
                <a:ext cx="11347200" cy="51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18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202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Century Schoolbook</vt:lpstr>
      <vt:lpstr>Office Theme</vt:lpstr>
      <vt:lpstr>Custom Design</vt:lpstr>
      <vt:lpstr>PowerPoint Presentation</vt:lpstr>
      <vt:lpstr>Neural Network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22</cp:revision>
  <dcterms:created xsi:type="dcterms:W3CDTF">2017-07-05T19:14:45Z</dcterms:created>
  <dcterms:modified xsi:type="dcterms:W3CDTF">2017-08-04T02:58:38Z</dcterms:modified>
</cp:coreProperties>
</file>