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9">3387 11642 0,'-18'35'0,"18"0"15,0-17-15,18 17 16,-18 0-16,17-17 16,-17 0-16,18-18 0,-18 17 0,35 1 15,-17-18 1</inkml:trace>
  <inkml:trace contextRef="#ctx0" brushRef="#br0" timeOffset="24470.5193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4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6">3334 14711 0,'17'0'15</inkml:trace>
  <inkml:trace contextRef="#ctx0" brushRef="#br0" timeOffset="40886.3023">3351 14817 0,'0'17'15</inkml:trace>
  <inkml:trace contextRef="#ctx0" brushRef="#br0" timeOffset="41426.2318">2910 15522 0,'0'18'0,"18"0"31,17 52-15,36 1-1,-18-36-15,-18 0 0,53 18 16,-52-18-1,-1 1-15,18-1 16,-36-17-16,1-1 0,0 1 16,-1-18-16,-34 0 15</inkml:trace>
  <inkml:trace contextRef="#ctx0" brushRef="#br0" timeOffset="41660.1274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5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3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5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6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4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8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4">21696 10866 0,'35'0'16,"36"0"0,-1 0-1,1-18-15,-36 18 16</inkml:trace>
  <inkml:trace contextRef="#ctx0" brushRef="#br0" timeOffset="131656.951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8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6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7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5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4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4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1">20867 14799 0,'17'0'16,"1"0"-16,17 0 0,36-18 16,-36 18-16,0-17 15,-17 17-15,17 0 0,-35-18 16</inkml:trace>
  <inkml:trace contextRef="#ctx0" brushRef="#br0" timeOffset="159111.8549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7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6">23036 15505 0,'53'17'16,"-17"1"-16,52-18 15,-53-18-15,0 18 16,-17-17-16</inkml:trace>
  <inkml:trace contextRef="#ctx0" brushRef="#br0" timeOffset="161791.8041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4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4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6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3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6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4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3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5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2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1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3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1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2">25012 3510 0,'0'35'0,"0"71"15,0-53-15,0 88 16,0-70-16,18 52 16,-18-70-16,17 35 15,1-52 1,-18-19-16</inkml:trace>
  <inkml:trace contextRef="#ctx0" brushRef="#br0" timeOffset="42148.2456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6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4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4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3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7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2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9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2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8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3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4">30709 15893 0,'18'17'16,"-18"36"0,0-35-16,18 35 15,-18-36-15,-18 19 16,0-36-16,1 17 15</inkml:trace>
  <inkml:trace contextRef="#ctx0" brushRef="#br0" timeOffset="133652.4045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3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7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2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8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8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7">31415 16210 0,'0'88'15,"35"18"1,-17-18-16,-1-35 0,19 53 15,-1-18 1,-17-70-16,-1 17 16,36-17-16,-35-18 15,-1-18 1,19-35 0,-36 18-16,17-36 15,-17 36-15,0 0 0</inkml:trace>
  <inkml:trace contextRef="#ctx0" brushRef="#br1" timeOffset="289243.6867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8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8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8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7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7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3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7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7">13247 16969 0,'-18'0'15,"1"0"-15</inkml:trace>
  <inkml:trace contextRef="#ctx0" brushRef="#br1" timeOffset="340279.1402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4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5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6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5">14517 2663 0,'17'0'15,"1"0"-15,35 0 16,-18 0-16,36 0 16,-36 0-16,18-17 15</inkml:trace>
  <inkml:trace contextRef="#ctx0" brushRef="#br0" timeOffset="13057.905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5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2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1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2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2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2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3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5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4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7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6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4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4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1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3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5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3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7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3">10848 13300 0,'0'-18'0,"18"18"16,-1 0 15,1 18-15,-1-18-1</inkml:trace>
  <inkml:trace contextRef="#ctx0" brushRef="#br4" timeOffset="282592.0279">10989 13229 0,'18'0'15,"-1"0"1</inkml:trace>
  <inkml:trace contextRef="#ctx0" brushRef="#br4" timeOffset="282854.0528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1">4815 11994 0,'0'71'15,"18"-18"1,-18 17 0,0 1-1,0-36-15,0 18 16,18-53-16,-1 0 16</inkml:trace>
  <inkml:trace contextRef="#ctx0" brushRef="#br0" timeOffset="294539.6979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7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8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8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9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9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8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2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7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2">564 17092 0,'-35'0'16,"70"0"-1,54 0 1,-19 0-16,89-35 16,-71 17-16,0-17 15,18 0-15,106-18 16,-106 35-16,17-17 0,-17 0 15,17 17-15,-17 0 0,71 1 16,-124 17-16,-18 17 16</inkml:trace>
  <inkml:trace contextRef="#ctx0" brushRef="#br0" timeOffset="36099.1618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2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8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1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1">29475 10689 0,'-18'0'16,"18"18"-16,-18-1 0,18 1 15,0 35 1,0-35-16,0 35 16,18-18-16,35 0 15,-35-17-15,-1-1 0,18-17 16,-17 0-16</inkml:trace>
  <inkml:trace contextRef="#ctx0" brushRef="#br1" timeOffset="81433.9923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5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5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14BB-6417-E74E-B837-C61A3A1A556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9C9D-24E2-E24F-9C38-63FB2D3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customXml" Target="../ink/ink1.xm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.png"/><Relationship Id="rId21" Type="http://schemas.openxmlformats.org/officeDocument/2006/relationships/image" Target="../media/image13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18.png"/><Relationship Id="rId35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167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30</cp:revision>
  <dcterms:created xsi:type="dcterms:W3CDTF">2017-07-05T22:00:22Z</dcterms:created>
  <dcterms:modified xsi:type="dcterms:W3CDTF">2017-08-06T06:01:28Z</dcterms:modified>
</cp:coreProperties>
</file>