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1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7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7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9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8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3">14235 17339 0,'-18'18'16,"36"17"-1,-18-17-15,17 35 16,1-18-16,-18 0 0,18 0 15,-18-17-15,35 35 16,-18-35-16,1-1 16,0-17-16,-1 0 0,19 0 15,-19-17 1,1-1-16</inkml:trace>
  <inkml:trace contextRef="#ctx0" brushRef="#br0" timeOffset="35641.2431">14570 17321 0,'17'0'16,"1"0"0,17 36-1,-17-1-15,-36 0 16,18-17-16,-17 0 15,17-1-15,0 1 16,35-18 15,-17 17-31,17-17 0,18-17 16,-36 17 0,1-18-16</inkml:trace>
  <inkml:trace contextRef="#ctx0" brushRef="#br0" timeOffset="35968.8957">14834 17233 0,'18'0'31,"0"18"-31,-1-18 16,36 35 0,-35-17-16,17-1 0,0 36 15,-17-35-15,-18 17 16,0 1-16,0-1 15,-18-18-15,-17 36 16,17-35-16,1 0 16</inkml:trace>
  <inkml:trace contextRef="#ctx0" brushRef="#br0" timeOffset="38433.7689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6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6">24853 1852 0,'-17'71'16,"17"-36"-16,0 53 16,0-35-1,-18 0-15</inkml:trace>
  <inkml:trace contextRef="#ctx0" brushRef="#br0" timeOffset="47074.7687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4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3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3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7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5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2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1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6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9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4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9">9102 2840 0,'53'0'16,"-18"0"-16,35 0 15,-34 0 1,34 0-16,-34 0 15,-19 0-15</inkml:trace>
  <inkml:trace contextRef="#ctx0" brushRef="#br0" timeOffset="194530.9266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6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4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5">6526 10001 0,'0'18'16,"0"52"0,0-17-16,0 0 0,18 71 15,-18-71-15,18 0 16,-18 0-16,17 35 16,1-53-1,17-35-15,-17 0 16,-18-18-16</inkml:trace>
  <inkml:trace contextRef="#ctx0" brushRef="#br0" timeOffset="211341.87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7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7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7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9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2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8">13723 4886 0,'18'35'16,"-18"1"-1,17-19-15,-17 1 0,18-1 16</inkml:trace>
  <inkml:trace contextRef="#ctx0" brushRef="#br0" timeOffset="293753.8467">13705 4745 0,'18'0'31,"17"18"-31</inkml:trace>
  <inkml:trace contextRef="#ctx0" brushRef="#br0" timeOffset="294115.3179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7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8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4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9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8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3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7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8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7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7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8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8">12488 5556 0,'18'0'47,"0"0"-47,-1 0 0,19 0 15,-19 0 1,1 0-16,-18 18 16,-18 17-16,1 0 15,-1-17-15,-17 17 16,35-17-1,-18 0-15,36-18 16,-1 0 0,19 0-16,-19 0 15,18 0 1,-17 17-16,0-17 16,-1 0-16</inkml:trace>
  <inkml:trace contextRef="#ctx0" brushRef="#br0" timeOffset="329245.3781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6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9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3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9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1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4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8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8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9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9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1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7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3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3">20020 17974 0,'18'0'0,"-1"0"16,19-18-1</inkml:trace>
  <inkml:trace contextRef="#ctx0" brushRef="#br1" timeOffset="585840.2905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3">21343 17956 0,'18'0'16,"17"0"-1,-17 0 1,-1 0 0,1 0-16</inkml:trace>
  <inkml:trace contextRef="#ctx0" brushRef="#br1" timeOffset="586585.3464">21643 17956 0,'18'0'16</inkml:trace>
  <inkml:trace contextRef="#ctx0" brushRef="#br1" timeOffset="586735.2146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9">24589 17004 0,'0'-18'0</inkml:trace>
  <inkml:trace contextRef="#ctx0" brushRef="#br1" timeOffset="590641.7704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2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2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9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8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2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7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3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9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6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5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3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7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7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7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7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2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6">29069 14129 0,'-35'0'16,"17"17"-16,-17 1 15,-1 53-15,19-18 16,-1-1-16,1 19 0,17 0 16,0 52-16,17-70 15,1 0-15,-1-18 0,1 18 16,17 0-1,-17-35-15</inkml:trace>
  <inkml:trace contextRef="#ctx0" brushRef="#br0" timeOffset="68826.8129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2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8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2646-9AC3-1A45-9703-65106AFC89C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Activation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16</cp:revision>
  <dcterms:created xsi:type="dcterms:W3CDTF">2017-07-06T01:31:26Z</dcterms:created>
  <dcterms:modified xsi:type="dcterms:W3CDTF">2017-07-09T01:54:41Z</dcterms:modified>
</cp:coreProperties>
</file>