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86" d="100"/>
          <a:sy n="86" d="100"/>
        </p:scale>
        <p:origin x="1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1:56:52.99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1288 13335 0,'-18'0'16,"36"0"0,-1 18-1,19-1-15,52-17 16,-53 18-16,18-18 0,70 0 16,-34 0-1,-36 0-15,-18 0 0,0 0 16,0 0-1,-52-18 1</inkml:trace>
  <inkml:trace contextRef="#ctx0" brushRef="#br0" timeOffset="213.0526">1799 13088 0,'35'0'16,"18"-18"-16,0 36 15,-17 0 1,16 17 0,-34 0-16,-18-17 0,0 17 15,0 0-15,-18 1 0,1-1 16,-36 36-16,18-54 16,17 18-16,-17-17 15,17 17-15,-35-17 16</inkml:trace>
  <inkml:trace contextRef="#ctx0" brushRef="#br0" timeOffset="589.6746">1358 14711 0,'35'17'15,"1"-17"-15,-1 18 0,36 0 16,-18-1-16,-18-17 16,71 0-16,-53 0 15,35-17-15,-53-1 16</inkml:trace>
  <inkml:trace contextRef="#ctx0" brushRef="#br0" timeOffset="796.3453">1746 14446 0,'36'18'16,"-19"0"-16,18-1 15,18 18 1,-35 1-16,0-1 0,-1 0 15,1 1-15,-18 52 16,0-35-16,-18-18 0,1 18 16,-1-18-16,-35 18 15,35-35-15,-34 17 16</inkml:trace>
  <inkml:trace contextRef="#ctx0" brushRef="#br0" timeOffset="1162.2728">1535 16175 0,'53'35'15,"35"-17"-15,18-18 16,17 0 0,-52 0-16,34-18 15,-34 1 1</inkml:trace>
  <inkml:trace contextRef="#ctx0" brushRef="#br0" timeOffset="1367.1104">1923 16016 0,'35'18'16,"0"-1"-16,36 1 15,-18 0 1,35 35-16,-53-36 16,18 19-16,-35-1 15,-18 18-15,0-36 16,-18 36-1,-17-35-15,-18 17 16</inkml:trace>
  <inkml:trace contextRef="#ctx0" brushRef="#br0" timeOffset="1757.8594">1658 17674 0,'35'35'15,"36"-17"-15,-1 0 16,-17-1-16,53-17 15,-18 0 1,-52-17-16,-1 17 16</inkml:trace>
  <inkml:trace contextRef="#ctx0" brushRef="#br0" timeOffset="1981.0818">2064 17498 0,'0'17'15,"35"1"-15,-17-18 16,70 35-16,-53-17 16,0 0-16,-17-1 0,17 19 15,-17 16-15,-18-16 16,0-1-16,-18 0 16,1 1-16,-36 16 15,18-16-15,-1-1 0,-17-17 16,18 17-16,-71 0 15</inkml:trace>
  <inkml:trace contextRef="#ctx0" brushRef="#br0" timeOffset="4604.1565">6050 14728 0,'-17'0'15,"-1"0"1,0 0-1,36 0 64,-18-17-64,18 17 1,-1 0-1,1 0 1,35 0-16,-36 0 16,36-18-16,-35 18 15,52-17-15,-34 17 16,52 0 0,-53 0-16,18 0 0,-18 0 15,18 0-15,36 17 16,-19-17-16,36 0 15,-53 18-15,70-18 16,-52 0-16,70 0 16,-70 0-16,105 0 15,-88 0-15,0 0 16,89 0-16,-71 17 16,105-17-16,18-17 15,-105 17-15,-1-18 16,-17 18-16,124-17 15,-142 17-15,18 0 16,88-18-16,-106 18 16,53-18-16,-88 18 15,-18 0-15,0 0 0,-17 0 16,0-17 0,-36 17-1,-17 0 1,17 0-16,-35 0 15</inkml:trace>
  <inkml:trace contextRef="#ctx0" brushRef="#br0" timeOffset="5251.8783">5874 14887 0,'-18'0'0,"18"-17"32,18 17-17,17 0 1,0 0 0,71-18-16,-53 18 15,18 0-15,123 18 16,-71-18-16,1 0 15,34 17-15,195-17 16,-176-17-16,34 17 0,-17-18 0,18 18 16,211-35-1,-229 17-15,0 18 0,-17-18 16,-19 18-16,89 0 16,-158 0-16,-19 0 0,-17 0 15,-18 0-15,1 0 16,-54 0-1,-53 18 1,36-18-16</inkml:trace>
  <inkml:trace contextRef="#ctx0" brushRef="#br0" timeOffset="6736.1577">10283 14358 0,'-17'0'16,"52"18"15,0-1-31,18 1 0,0 0 16,0-1-16,-18 1 15,18 0-15,-17-1 0,-19 1 16,1 17-16,0-17 0,-18 35 15,-18-36-15,-35 54 16,18-54-16,17 19 16,-17 17-16,17 0 15,36-36 1,-1 19-16,19-19 0,-1 1 0,0-18 16,1 17-16,16-17 15,-16 0-15,34 0 16,-34-17-1,-19-1-15</inkml:trace>
  <inkml:trace contextRef="#ctx0" brushRef="#br0" timeOffset="6889.3844">10354 14799 0,'18'0'0,"35"0"16,-18-18-1,0 18-15,36-17 16,-18-1-16,-18 18 16,0-18-16,0 18 0</inkml:trace>
  <inkml:trace contextRef="#ctx0" brushRef="#br0" timeOffset="7235.1752">10954 14041 0,'35'0'16,"18"0"0,-18 0-16,1 0 15,34-18-15,-35 0 16,-17 18-1</inkml:trace>
  <inkml:trace contextRef="#ctx0" brushRef="#br0" timeOffset="7501.6082">10901 14076 0,'0'53'15,"-18"0"1,18 17-16,18-34 16,-1-1-16,36 0 15,-35-17-15,17-1 16,18 1-1,-35-18-15,17 0 16,-17 0-16</inkml:trace>
  <inkml:trace contextRef="#ctx0" brushRef="#br0" timeOffset="7701.6173">11342 14129 0,'-18'17'0,"18"36"15,0-35-15,18 35 16,-18-35-16,17 17 16,1-35-1</inkml:trace>
  <inkml:trace contextRef="#ctx0" brushRef="#br0" timeOffset="8097.085">11465 13917 0,'36'-18'15,"-19"18"1,18 0-16,18-17 16,-35 17-16,17 0 0,-17-18 15,17 36 1,-17-1-16,0 1 16,-18 17-16,0-17 15,0 17-15,0 18 16,0-35-16,17 52 15,18 1 1,-17-53-16,35 35 16,-35-53-16,-1 35 15,1-35-15,-18 17 16,-35-17 0,17 0-16,-17 0 15,-18 0 1,18 0-16</inkml:trace>
  <inkml:trace contextRef="#ctx0" brushRef="#br0" timeOffset="12457.2598">14640 14676 0,'0'-36'16,"0"19"-16,0-19 15,-17 36-15,17-17 16,-18 17-16,0 0 0,-35 0 16,36 17-16,-36 36 15,35-35 1,1 17-16,17 36 16,0-36-16,0-17 0,17 17 15,19-17 1,-1-18-16,-18 0 0,1 0 15,17-18-15,-35 0 16,18-17-16,-18 17 0,18-17 16,-18 17-16,0 1 15,17 34 1,1 36 0,0 0-16,17-17 15,0 69-15,-17-52 16,-1 36-1,-17-19-15,0-35 16,-17 1-16,-1-19 0,-17 19 16,0-36-1,17 0-15,-53 0 16,36-18-16,0 0 0,-18-17 16,35 0-1,18 17-15,0-17 0</inkml:trace>
  <inkml:trace contextRef="#ctx0" brushRef="#br0" timeOffset="12775.8671">14940 14111 0,'0'-18'16,"0"1"-16,0 34 15,-17 72 1,17-36 0,0 17-16,0 54 15,0-54-15,0 54 16,17-71-16,1 35 15,-1-53-15,1 18 16,17-35-16,-17-18 0,17 0 16,-17 0-1</inkml:trace>
  <inkml:trace contextRef="#ctx0" brushRef="#br0" timeOffset="13108.1083">15169 14429 0,'36'-18'15,"-19"18"1,19-18-16,-1 18 16,-17 0-16,17 18 15,-35 0-15,17 17 16,-17-17-16,0 17 15,-17-18-15,17 36 16,-18-35-16,1 17 16,17-17-16,0 17 15,17-17-15,18 17 16,-17-35-16,17 18 16,-17-18-16,17 17 15,-17-17-15,-18-17 31</inkml:trace>
  <inkml:trace contextRef="#ctx0" brushRef="#br0" timeOffset="13276.1447">15169 14676 0,'18'0'16,"0"0"-16,-1 0 0,36-36 15,-17 36-15,34-17 16,-35-1 0,-17 18-16</inkml:trace>
  <inkml:trace contextRef="#ctx0" brushRef="#br0" timeOffset="13529.4519">15487 14041 0,'53'17'16,"-18"1"-16,0 17 0,18 36 16,-17-18-16,-19 0 15,19 70-15,-19-70 16,-17 17-16,0 36 15,-17-70-15,-1 34 16,18-35-16,-18 1 16</inkml:trace>
  <inkml:trace contextRef="#ctx0" brushRef="#br0" timeOffset="13730.1222">15928 14464 0,'18'18'0,"34"-18"16,-16 0-16,-1-18 15,18 18-15,-35 0 16,17 0-16</inkml:trace>
  <inkml:trace contextRef="#ctx0" brushRef="#br0" timeOffset="13863.6819">15998 14623 0,'36'35'15,"-1"-35"-15,0 0 16,36 0-16,-36-18 15,0 18-15,1-17 0</inkml:trace>
  <inkml:trace contextRef="#ctx0" brushRef="#br0" timeOffset="14370.6027">16475 14393 0,'17'0'15,"36"0"-15,53 18 16,0 0 15,-71-1-31,-35 36 16,-17-18-16,-36 36 15,0-18 1,35-35-16,0 17 16,1-18-16,17 19 15,17-19-15,19 19 16,-1-36-16,-17 0 0,52 17 16,-34-17-16,-1-17 15,-18 17-15,19 0 0,-19 0 16,-34 0-1,-1 0 1</inkml:trace>
  <inkml:trace contextRef="#ctx0" brushRef="#br0" timeOffset="14548.0452">16581 14640 0,'35'0'0,"-18"0"16,19 0-16,-19 0 0,72-17 16,-36 17-16,52 0 15,-69 0-15,-1-18 16</inkml:trace>
  <inkml:trace contextRef="#ctx0" brushRef="#br0" timeOffset="15560.7095">13864 15505 0,'35'35'16,"-17"0"-16,0-17 15,-1 17-15,19 18 16,-19-53-16,1 18 16,0-18-16</inkml:trace>
  <inkml:trace contextRef="#ctx0" brushRef="#br0" timeOffset="15694.9396">14041 15558 0,'0'35'16,"35"0"0,-35-17-16,35 17 0</inkml:trace>
  <inkml:trace contextRef="#ctx0" brushRef="#br0" timeOffset="15960.6592">14235 15505 0,'0'17'0,"17"71"16,1-35-16,0 53 16,-1-35-1,1 70-15,-18-88 16,17 17-16,-17-34 16,18-19-16,-18 19 15,18-36-15</inkml:trace>
  <inkml:trace contextRef="#ctx0" brushRef="#br0" timeOffset="16155.0752">14534 15946 0,'0'17'0,"18"54"16,-18-54-16,18 1 0,-1 17 15,1-17 1,0-18-16,-1 0 0,1-18 16,-18 1-1,0-19-15</inkml:trace>
  <inkml:trace contextRef="#ctx0" brushRef="#br0" timeOffset="16266.0041">14552 15540 0,'18'0'16,"-1"0"-16</inkml:trace>
  <inkml:trace contextRef="#ctx0" brushRef="#br0" timeOffset="16544.8137">14799 16051 0,'0'-17'15,"0"-1"-15,0-17 16,0 17-16,0-17 0,0 17 16,18-17-16,-18 17 15,17 1-15,1 17 16,0 17-1,-1 1-15,-17 0 0,18-1 16,-18 19-16,18 16 16,-1-34-16,1 17 15,-18-17-15,17-18 16,1 0-16</inkml:trace>
  <inkml:trace contextRef="#ctx0" brushRef="#br0" timeOffset="16844.5567">15081 15963 0,'36'18'16,"16"-18"-16,1-35 16,0-1-1,-35 1-15,0 0 16,-18 17-16,-18 0 15,0 1-15,-35-1 16,36 18-16,-1 18 16,-17-1-16,0 19 15,35-1-15,0 18 16,0-35-16,17 17 16,36 0-16,-35-17 15,52-1-15,-34-17 16,-1 0-16</inkml:trace>
  <inkml:trace contextRef="#ctx0" brushRef="#br0" timeOffset="17263.3061">15540 15910 0,'-18'0'16,"1"0"-16,-1 0 15,0 18-15,18 17 16,18 0-1,17-17 1,-17 0-16,17-18 16,-17 0-16,-1 0 0,-17-18 15,18 18-15,-18-35 16,0 17 0,-18-17-16,1 35 15,-1 0 1,36 35-1,-1-17-15,1-1 16,35 19-16,-18-36 16,-17 0-16,0 0 15,17 0-15,-18 0 0,-17-36 16,0 19-16,-17-18 16,-1-1-16,1 1 15,-1 17-15,18-17 16,0 17-16,18 18 15,34-17 1,-34 17-16,0 0 0,35 0 16</inkml:trace>
  <inkml:trace contextRef="#ctx0" brushRef="#br0" timeOffset="18407.3717">16704 15734 0,'-35'-18'16,"17"18"-1,0 18-15,-17-18 0,0 53 16,0 17 0,35-34-16,0-1 0,0-17 15,35 17 1,0-18-16,-17-17 0,17 0 0,0 0 16,18-17-1,-35-18-15,0 17 0,-18 0 16,0-17-16,0-18 15,-18 18-15,0 17 0,1 1 16,-1-1-16,0 18 0,-17 18 16,35-1-16,-18 36 15,36-35 1,17 17-16,1-17 16,52 17-16,-53-17 15,18-18-15,18 0 16,-18 0-1,-36 0-15,1-36 16,-18 19-16,-18-1 16,1-17-1,-1 35-15,0 0 0,1 0 16,-1 0 0,18 17-16,18 1 15,17 0 1,-17-1-16,-1-17 0,1 0 15,-1 18-15,19-18 16,-36-18 0,0 1-1,0-1 1,17 0 0,1 18-16,0-17 15,-1-1-15,36 0 16,-18 1-16,-17-1 0,17 1 15,-17 17-15,0-18 16,-18 0 0,-18 18-1,0-17-15</inkml:trace>
  <inkml:trace contextRef="#ctx0" brushRef="#br0" timeOffset="18552.3149">17233 15628 0,'35'106'16,"1"-18"0,-1 18-16,0-71 15,1 18-15,17-35 16,-36-18 0</inkml:trace>
  <inkml:trace contextRef="#ctx0" brushRef="#br0" timeOffset="18695.682">17498 15893 0,'17'17'16,"-17"1"-16,36 0 16,-19-1-16,19 1 15</inkml:trace>
  <inkml:trace contextRef="#ctx0" brushRef="#br0" timeOffset="18868.5502">17498 15610 0,'0'0'0,"0"-17"0,17 17 16,-17-18-1,18 18-15,0 0 16</inkml:trace>
  <inkml:trace contextRef="#ctx0" brushRef="#br0" timeOffset="19765.2446">17639 15946 0,'35'17'16,"-17"1"0,-1-18-16,1-18 15,0 1-15,-1-1 16,-17-17-16,0 17 16,0-17-1,0 17-15,0 0 16,0 1-16,18 17 15,0 0-15,17 17 16,-17-17-16,17 36 16,-18-36-16,19 17 15,-36 1-15,0 0 16,0-1 0,-18-17-16,18 18 15,-18-18-15,18 18 0,0-1 16,18-17-1,0 0 1,-1 0 0,1-17-16,0-1 0,-1 18 15,1-35 1,-18 17-16,18 0 0,-18 1 16,0-1-1,17 36 16,1-18-31,0 0 16,17 0-16,-35-18 16,17 18-16,1-18 0,-18 1 15,0-36 1,0 18-16,0-1 0,0 1 16,0-18-16,-18-35 15,1 35-15,-1 0 0,18 18 16,-17-18-16,-19 18 15,36 17-15,-17 36 16,17 17-16,0 0 0,0 89 16,17-71-16,19 70 15,-19-70 1,1 0-16,17 17 16,-35-34-16,0-19 0,0 1 15,-18-18 1,1 0-16,17-18 15,-18 1-15,18-1 16,18-17-16,-1 35 16,1 0-1,0 0-15,-1 0 16,19 0 0,-19 0-16,1 0 0,0 0 0,-1 17 15,1-17-15,-18 18 0,17 0 16,1-1-1</inkml:trace>
  <inkml:trace contextRef="#ctx0" brushRef="#br0" timeOffset="19882.2345">18344 15593 0,'0'-18'15,"0"36"1</inkml:trace>
  <inkml:trace contextRef="#ctx0" brushRef="#br0" timeOffset="20326.0619">18450 15804 0,'0'36'16,"0"-19"-16,18 1 15,0 0-15,-1-18 0,1 0 16,-1 0-16,1-18 16,0 0-1,-18 1-15,-18-19 16,0 1-16,1 18 15,-1-1-15,1 18 16,-1 0-16,18 18 16,18-1-16,17 18 15,-18-17-15,36 0 16,-17-18-16,-1 0 16,-17 17-16,17-17 0,-17 0 15,34 0-15,-34 0 16,0-17-1,-1 17-15,1-18 16,0 18 0,-1 18-1,1-1 1,0 1-16,-18 0 31</inkml:trace>
  <inkml:trace contextRef="#ctx0" brushRef="#br0" timeOffset="21315.7243">14393 16598 0,'-35'-53'15,"17"18"1,-34 35 0,52 18-16,-36 35 15,36-18-15,18 71 16,17-36-16,18 36 0,-35-53 16,35 18-1,-36-36-15,19 0 16,-36-17-16,-18-18 15,-35 0 1,35-18-16,1 0 0,-19 1 16,19-1-16,-1 1 15,1-1-15,17 0 0,0 1 16,17-1-16,54-17 16,-54 35-16,54-18 15,-36 18-15,0 0 16,1-18-1,-1 18-15,-17 18 16,-18 0 0,17-1-1,1 1 1,0 17 0,-1-17-16,18 0 15,-17-1-15,0-17 16,-18-17-1,0-1-15,0 0 16,0 1-16,0-1 16,0 0-1,17 18-15,-17-17 16,18 17-16,0 17 16,-1-17-16,-17 18 15,36-18 1,-19 0-16,1 0 15,0 0 17,-1 0-17,1 0 1,17 18 0,-17-18-16,-1 17 15</inkml:trace>
  <inkml:trace contextRef="#ctx0" brushRef="#br0" timeOffset="21654.8574">15099 16880 0,'0'18'16,"-18"0"-16,18-1 15,18-17-15,17 18 16,0-18-1,18 0-15,-35 0 16,17-18 0,-17 1-16,-18-1 15,-18 18 1,1 0-16,34 0 31,19-18-15,-1 18-16,-18-17 0,19 17 15,-19 0-15,19-18 16,-19 18 0,-34-17-1</inkml:trace>
  <inkml:trace contextRef="#ctx0" brushRef="#br0" timeOffset="21811.1382">15363 16686 0,'18'53'0,"0"18"16,-1-1-1,1-17 1,-18-17-16,35-19 16</inkml:trace>
  <inkml:trace contextRef="#ctx0" brushRef="#br0" timeOffset="21937.8645">15540 16916 0,'35'17'16,"-17"-17"-16,17 0 16</inkml:trace>
  <inkml:trace contextRef="#ctx0" brushRef="#br0" timeOffset="22038.1052">15593 16792 0,'-18'-35'16,"18"17"-1,0 1-15</inkml:trace>
  <inkml:trace contextRef="#ctx0" brushRef="#br0" timeOffset="22294.739">15752 16951 0,'17'0'15,"1"-18"1,17-17-1,-35 0 1,0 0-16,-18-1 0,1 19 16,-1 17-1,1 0-15</inkml:trace>
  <inkml:trace contextRef="#ctx0" brushRef="#br0" timeOffset="22557.3575">15946 16933 0,'0'-17'32,"17"-19"-17,1 19 1,35-1-16,-36 1 15,19 17-15,-19 0 16,1 0 0,0 17-16,-18 1 0,0-1 15,17 1-15,-17 0 16,18-1-16</inkml:trace>
  <inkml:trace contextRef="#ctx0" brushRef="#br0" timeOffset="22738.8745">16387 16334 0,'0'17'16,"17"-17"-1</inkml:trace>
  <inkml:trace contextRef="#ctx0" brushRef="#br0" timeOffset="22863.0753">16563 16351 0,'18'53'15,"-18"-35"1,0-1-16,-18 1 15,18 0-15</inkml:trace>
  <inkml:trace contextRef="#ctx0" brushRef="#br0" timeOffset="39189.288">6138 17745 0,'-35'17'15,"0"-17"1,0-17 0,35-1-16,0 0 0,0 1 15,0-1 1,17 18 0,18 0-1,36-17-15,-36 17 16,53 0-1,106 0-15,-52 0 16,-54 0-16,88 0 16,-70 0-16,141 0 15,-106-18-15,141 18 16,-141 0 0,18 18-16,123-1 15,-141-17-15,142 18 16,-142-1-16,123-17 15,-140 0-15,70 0 16,-106 0-16,0 0 16,-17 0-16,35 0 15,-89 0-15,19 0 0,-19 0 16,-34 0 0,-19 0-16</inkml:trace>
  <inkml:trace contextRef="#ctx0" brushRef="#br0" timeOffset="39863.5802">5980 17851 0,'-18'0'16,"36"0"0,17-18-1,-17 18-15,17 0 0,18-18 16,-18 18-16,18 0 16,70 0-16,-52 0 15,17 18-15,0-18 0,1 0 16,140 18-16,-106-18 15,142 17-15,-124 1 16,18-1-16,158 19 16,18-19-1,-176 1-15,18-18 0,-19 18 16,-17-1-16,0-17 16,1 18-16,-19 0 0,106-1 15,-140 1-15,69 0 16,-87-18-16,-36 0 0,36 17 15</inkml:trace>
  <inkml:trace contextRef="#ctx0" brushRef="#br0" timeOffset="50250.9562">10742 17463 0,'-35'0'16,"17"0"-16,1 0 0,-1 0 16,18 17-16,18-17 15,-1 0-15,18 0 16,36 18-16,-18-18 16,35 35-16,-53-17 15,36 17 1,-36-17-16,-17-18 0,0 17 15,-18 1-15,0 35 16,-18-36-16,0 19 0,1-1 16,-36 36-16,35-36 15,18 18 1,0-18-16,0-17 0,18 35 16,17-36-16,18 1 15,-18-18-15,18 0 16,-18 0-16,1-18 15,-19 18-15,1-35 16</inkml:trace>
  <inkml:trace contextRef="#ctx0" brushRef="#br0" timeOffset="50462.7623">10830 17815 0,'18'0'16,"17"0"-1,36-17 1,-36-1-16,0 18 16,18-18-16,18 1 15,-54 17-15,19 0 0,-19 0 16</inkml:trace>
  <inkml:trace contextRef="#ctx0" brushRef="#br0" timeOffset="50906.7093">11501 17233 0,'17'-17'16,"1"17"-16,35-18 15,-18 0-15,0 18 16,1-17-16,-19 17 0,1 0 16,0 0-16</inkml:trace>
  <inkml:trace contextRef="#ctx0" brushRef="#br0" timeOffset="51148.5673">11553 17216 0,'0'52'16,"-17"1"0,17-17-16,0-1 15,17 0 1,1-17-16,17-18 15,-17 18-15,0-18 0,17 0 0,18 0 16,-35-18-16,-1 18 16,1-18-16</inkml:trace>
  <inkml:trace contextRef="#ctx0" brushRef="#br0" timeOffset="51602.4097">11906 17198 0,'18'0'16,"17"0"-16,18 0 15,-35 0-15,-1 18 16,-17-1-1,0 1-15,0-1 16,-35 19-16,17-19 16,18 1-16,-17 0 15,34-18 1,1 0-16,17 0 16,1-18-1,-19 18-15,19 0 16,-19 0-1</inkml:trace>
  <inkml:trace contextRef="#ctx0" brushRef="#br0" timeOffset="52013.7796">12241 17092 0,'18'0'16,"0"0"-1,17 0 1,-17 0-16,-1 0 16,-17 18 15,0-1-31,0 1 15,0 0-15,0-1 16,0 1-16,0 17 16,0-17-16,18-1 0,-18 19 0,18 17 15,-18-36 1,17 19-16,-17-19 0,18 1 16,-18 0-16,0-1 15,0 1-15,-18-18 16,-17 17-1,17-17-15,1-17 16,-19 17-16,19 0 16,-1 0-16</inkml:trace>
  <inkml:trace contextRef="#ctx0" brushRef="#br0" timeOffset="59560.1408">14252 7814 0,'0'-18'62,"18"18"-46,0 0-16,-1 0 0,1 0 15,-1 0-15,19 0 0,52 0 16,18 0 0,-53-17-16,0 17 15,-1 0-15,19 0 16,-53 0-16,17 17 16</inkml:trace>
  <inkml:trace contextRef="#ctx0" brushRef="#br0" timeOffset="61461.9205">2381 9578 0,'-17'-18'15,"-1"18"-15,0 0 31,54 0-15,34 18 0,-17 0-1,18-18-15,17 0 0,0 0 0,106 0 16,-88 0 0,0-18-16,52 18 15,-87 0-15,-18 35 16</inkml:trace>
  <inkml:trace contextRef="#ctx0" brushRef="#br0" timeOffset="69098.0116">3228 12524 0,'18'-18'15,"-18"0"-15,0 1 16,0-1-16,0 0 15,-36 18 1,19-17-16,-19 17 16,19 0-16,-19 0 15,19 0-15,-18-18 0,-1 18 0,-52-17 16,18 17 0,52 0-16,-17-18 15,-1 18-15,1 0 16,0 18-16,17-18 0,0 17 15,1-17-15,17 35 16,-18-35-16,18 18 16,18 17-16,-18-17 15,0 0-15,0 35 16,0-18-16,0 18 16,0 0-16,-18 70 15,18-35-15,-17-17 0,-1 17 16,18 0-16,-18-17 0,18 17 15,0 71-15,0-71 16,-17 88 0,17-87-16,0-1 0,-18 0 0,18 0 15,-18 89 1,18-89-16,0 0 0,18-18 16,-18 1-16,18 52 15,-18-70-15,0 0 0,17-17 16,-17 17-16,0-1 15,0-16-15,0-19 16,0 19-16,18-19 0,-18 19 16,18-19-16,17 1 15,0-1 1,0 1-16,18 0 0,-35-1 16,53 1-1,-54-18-15,36 18 16,-18-18-16,-17 0 15</inkml:trace>
  <inkml:trace contextRef="#ctx0" brushRef="#br0" timeOffset="85148.6747">21149 4498 0,'-18'-53'0,"18"35"15,-17 1-15,-19-36 16,19 35-16,-36 1 16,18 17-16,-36 17 15,36 1-15,-36 70 16,36-35-16,17 0 16,1 53-16,17-36 15,0-34-15,17-1 16,1-18-16,17 1 15,-17 0-15,17-36 0,-17 18 16,35-53 0,-36 18-16,1 17 0,0-52 15,-1 52 1,-17-17-16,0 17 0,0 36 31,18 17-15,-18-17-16,18 17 15,17 0 1,-18-17-16,1 0 0,0-1 0,-1-17 16,1 0-16,0 0 15</inkml:trace>
  <inkml:trace contextRef="#ctx0" brushRef="#br0" timeOffset="85364.5862">21308 3863 0,'0'-18'16,"0"1"0,35-1-1,0 18-15,36-18 16,-53 18-16,34 0 15,-34 0-15</inkml:trace>
  <inkml:trace contextRef="#ctx0" brushRef="#br0" timeOffset="85533.8663">21396 3933 0,'0'53'16,"18"0"-1,-1-35-15,-17 0 0,18-1 16,17 19-16,-17-36 16,17 0-16,0 17 15,-17-17-15</inkml:trace>
  <inkml:trace contextRef="#ctx0" brushRef="#br0" timeOffset="85697.7936">21678 3951 0,'18'35'15,"-18"-17"-15,0 17 16,0-17-16,17 0 16,1-18-16,0 0 15</inkml:trace>
  <inkml:trace contextRef="#ctx0" brushRef="#br0" timeOffset="86003.5398">21819 3845 0,'18'-17'0,"0"17"16,17-18-1,-17 18-15,34 0 16,-34 0-16,0 18 15,-1-1-15,-17 36 16,18-18-16,-18 18 16,18-17-16,-1 17 15,-17-18-15,0 0 16,0-17-16,0-1 16,-17-17-1,-1 0 1,0-17-1,1 17-15,-1 17 16</inkml:trace>
  <inkml:trace contextRef="#ctx0" brushRef="#br0" timeOffset="86203.2781">22348 4339 0,'36'0'16,"-19"0"-16,1 0 16,0 0-16,17 0 15</inkml:trace>
  <inkml:trace contextRef="#ctx0" brushRef="#br0" timeOffset="86310.2482">22419 4516 0,'35'17'15,"-17"-17"1,0 18-16,17-18 16</inkml:trace>
  <inkml:trace contextRef="#ctx0" brushRef="#br0" timeOffset="86893.1275">23178 4163 0,'17'0'16,"1"0"-16,52 0 15,-34 0-15,17 17 16,-18 1-16,-18 0 16,1 17-16,0-17 0,-18 17 15,0 0-15,-18 53 16,0-52-16,1-1 0,-1 0 16,1 36-1,17-36-15,0 18 16,17-35-16,1-1 0,17 1 15,0-18-15,-17 0 16,17 0 0,-17-18-16,-18 1 0</inkml:trace>
  <inkml:trace contextRef="#ctx0" brushRef="#br0" timeOffset="87010.6861">23248 4533 0,'18'0'15,"35"0"-15,0 0 16,35-17-16,-35-1 16</inkml:trace>
  <inkml:trace contextRef="#ctx0" brushRef="#br0" timeOffset="87255.0367">23760 3828 0,'35'-18'16,"35"0"-1,1 1 1,-36-1-16,1 0 15,-19 18 1,-34 0-16</inkml:trace>
  <inkml:trace contextRef="#ctx0" brushRef="#br0" timeOffset="87416.4901">23813 3828 0,'17'35'16,"1"18"-16,-1-18 0,19 18 15,-19-35-15,-17-1 16,36 1 0,-19 0-16,1-18 0,0 0 15,-1 0-15,1 0 16</inkml:trace>
  <inkml:trace contextRef="#ctx0" brushRef="#br0" timeOffset="87666.0718">24253 3881 0,'0'35'16,"0"-18"-16,0 1 15,0 0-15,0-1 16,0 1-16,18 0 0,-18-1 16,18-17-1,-1 0-15</inkml:trace>
  <inkml:trace contextRef="#ctx0" brushRef="#br0" timeOffset="88001.5994">24359 3722 0,'18'-18'31,"0"18"-31,-1 0 16,19 0-1,-19 0-15,18 18 16,-35-1-16,18 1 0,0 35 15,-18-35 1,17 17-16,-17 18 16,18-18-16,0-17 0,-18 17 15,17 0-15,1 1 16,0-19-16,-18 1 16,-18-18-1,0 0 1,1 0-16,-1 0 15,0 0-15,1 0 16,17 18-16,-18-18 0</inkml:trace>
  <inkml:trace contextRef="#ctx0" brushRef="#br0" timeOffset="89273.1879">25100 4322 0,'35'0'15,"-17"0"-15,0 0 0,35 0 16,-36-18 0,1 36-1</inkml:trace>
  <inkml:trace contextRef="#ctx0" brushRef="#br0" timeOffset="89396.8788">25118 4551 0,'35'0'16,"18"0"0,0 0-16,-35-18 0</inkml:trace>
  <inkml:trace contextRef="#ctx0" brushRef="#br0" timeOffset="90564.2573">26194 4039 0,'0'-17'0,"17"-19"15,-17 19 1,0 52 15,0 0-31,0 18 16,-17 71-16,17-71 16,0 70-16,0-70 15,0-18-15,17 53 16,1-70-16,0 17 15,17-35-15,0 0 16,-17 0-16,17-17 16,-17-1-16,-1 0 15,1 18-15,0 0 16,17 18 0,-17-18-16,35 18 15,-18-1 1,-18-17-16,36-17 0,-35 17 15,17-53 1,-35 18-16,0-54 16,-17 54-16,-1-18 0,0 18 15,1 0-15,-19-36 16,19 53-16,17 1 0,-18-1 16</inkml:trace>
  <inkml:trace contextRef="#ctx0" brushRef="#br0" timeOffset="90947.5138">26811 3634 0,'0'0'0,"18"0"31,17-18-15,0 18-16,1 0 15,17-18-15,-18 18 0,35-17 16,-52 17-16,0 0 16,-18-18-16</inkml:trace>
  <inkml:trace contextRef="#ctx0" brushRef="#br0" timeOffset="91137.6145">26935 3687 0,'0'52'16,"0"-16"-16,0-19 0,17 36 16,1-17-1,-18-19-15,35 1 16,-17-1-16,-1-17 0,19 18 15,-19-18-15,1 0 16,0-18-16,-1 18 16</inkml:trace>
  <inkml:trace contextRef="#ctx0" brushRef="#br0" timeOffset="91331.5381">27323 3704 0,'0'18'0,"0"-1"15,0 1-15,0 17 16,0-17-16,35 17 16,-35-17-16,18-18 15</inkml:trace>
  <inkml:trace contextRef="#ctx0" brushRef="#br0" timeOffset="91648.614">27428 3634 0,'18'-18'16,"17"0"-1,1 1 16,-19 17-31,1 0 0,0 17 16,-1 19 0,-17-1-16,18 0 15,0 0-15,-18-17 16,17 35 0,1-35-16,-18 17 0,0-17 15,0 17-15,0-18 31,-18-17-31,1 0 16,17-17-16,-18 17 0,0 0 31</inkml:trace>
  <inkml:trace contextRef="#ctx0" brushRef="#br0" timeOffset="92855.753">27711 4269 0,'17'17'32,"19"36"-17,-19-18 1,1 1-16,52 17 16,-34-18-16,34 18 15,-52-36-15,17 1 0,-17 0 16,-18-1-16</inkml:trace>
  <inkml:trace contextRef="#ctx0" brushRef="#br0" timeOffset="93055.735">27940 4269 0,'-18'17'0,"-35"54"16,36-36-16,-18-17 16,-18 52-1,35 1-15,0-54 16,36 36-16,0-35 16</inkml:trace>
  <inkml:trace contextRef="#ctx0" brushRef="#br0" timeOffset="93294.7239">28557 4357 0,'36'0'0,"-1"0"15,35 0-15,-34 0 16,70-18-16,-71 18 16,0-17-16,-17-1 15,-18 0 1,-35 18-16</inkml:trace>
  <inkml:trace contextRef="#ctx0" brushRef="#br0" timeOffset="93484.3404">28698 4163 0,'18'53'15,"17"35"1,-17-18 0,0-34-16,-1 52 15,1-53-15,0 18 16,-1-35-16,1 17 15</inkml:trace>
  <inkml:trace contextRef="#ctx0" brushRef="#br0" timeOffset="93895.1965">29210 3828 0,'18'35'0,"17"71"15,-35-53-15,0 0 0,18 0 16,-18 70-16,0-70 16,17 53-1,-17-53-15,18 0 16,-18-36-16,0 1 15,17-36-15,1 1 16,0-19-16,35 19 16,-36 17-16,54 0 15,-36 17-15,36 19 16,-54-1-16,19 0 16,-36-17-16,0-1 15,-36 1 1,1-18-16,0 0 0,-18 18 15,18-18-15,-1 0 0,1 0 16,0 0-16,17 0 0,0-18 16,1 18-1</inkml:trace>
  <inkml:trace contextRef="#ctx0" brushRef="#br0" timeOffset="94268.2508">29845 3651 0,'0'-17'15,"18"17"1,17 0-1,-17-18-15,-1 18 0,36-18 16,-35 18-16,17-17 16</inkml:trace>
  <inkml:trace contextRef="#ctx0" brushRef="#br0" timeOffset="94513.0825">29863 3581 0,'0'17'0,"0"1"15,0 35-15,0-18 16,0 36 0,0-36-16,17 18 15,-17-18-15,36 0 16,-19-17-16,36 0 15,-35-18-15,-1 17 0,19-17 16,-19-17 0,1 17-16</inkml:trace>
  <inkml:trace contextRef="#ctx0" brushRef="#br0" timeOffset="94701.4671">30233 3687 0,'0'35'16,"18"0"-16,-18-17 0,17 17 15,-17-17 1,18-1-16,0 1 16,-1-18-16,19 0 15</inkml:trace>
  <inkml:trace contextRef="#ctx0" brushRef="#br0" timeOffset="95040.7199">30427 3581 0,'35'0'31,"-17"-18"-31,0 18 0,17 18 16,-17-18-16,-1 0 15,-17 17-15,18-17 16,-18 18-16,17 0 16,-17 17-16,0 0 15,18 36-15,-18-36 16,35 53 0,-17-53-16,17 18 15,-17-17-15,-18-19 16,18 1-16,-18 0 15,-18-18 1,0 0 0,1-18-1,-1 18-15,-17 0 16</inkml:trace>
  <inkml:trace contextRef="#ctx0" brushRef="#br0" timeOffset="96503.8453">21202 6473 0,'0'0'0,"0"-17"0,0-36 16,-18 35-16,-17-17 15,0 35-15,-18 18 16,18-1-16,-1 19 16,-34 69-16,52-52 15,0 0-15,1 53 16,34-71-16,-17 1 0,53-1 16,-17-17-16,-1-18 15,0 0-15,0 0 0,36-36 16,-36 1-1,-17-18-15,0 18 16,-18-36-16,0 54 16,-18-19-16,0 1 15,1 35-15,-1-18 16,18 36 0,0 17-16,0-17 15,18 0-15,35 35 16,-36-53-16,54 35 15,-36-35-15,18 0 16,-18-18-16</inkml:trace>
  <inkml:trace contextRef="#ctx0" brushRef="#br0" timeOffset="96692.9156">21502 5944 0,'35'-17'16,"-17"-1"-1,52-17 1,-52 17-16,17 18 16,-17-18-16</inkml:trace>
  <inkml:trace contextRef="#ctx0" brushRef="#br0" timeOffset="96815.5602">21572 5909 0,'36'71'0,"-19"17"15,19-53-15,-1 18 16,0-35-16,-17-1 16,17-17-1</inkml:trace>
  <inkml:trace contextRef="#ctx0" brushRef="#br0" timeOffset="97081.3054">21872 5909 0,'18'0'0,"0"18"15,-1-18-15,18 35 16,-35 0-1,0 1 1,-17-19-16,17 1 16,-18-1-16,18 1 15,18 0 1,-1-18 0,1 0-16,35-18 15,-18 0-15</inkml:trace>
  <inkml:trace contextRef="#ctx0" brushRef="#br0" timeOffset="97411.1777">22102 5838 0,'35'-17'16,"-18"17"-1,19-18-15,-1 1 16,-17 17-16,-1 0 15,1 17 1,-18 36 0,18-35-16,-1 17 0,1 36 15,-1-36-15,19 18 16,-36-36-16,17 1 16,-17 0-1,-17-18 1,-19 0-1,19-18-15,-1 18 0,-17 0 16,17 0-16,1 0 16,34 18-1</inkml:trace>
  <inkml:trace contextRef="#ctx0" brushRef="#br0" timeOffset="97622.2045">22719 6209 0,'35'0'15,"0"0"1,-17 0-16,35 18 0,-35-18 15,-18 17-15,0 1 16</inkml:trace>
  <inkml:trace contextRef="#ctx0" brushRef="#br0" timeOffset="97727.0717">22701 6368 0,'0'17'16,"36"1"-16,16-18 15,-16-18 1,-19 18-16,19 0 0,-19-17 15</inkml:trace>
  <inkml:trace contextRef="#ctx0" brushRef="#br0" timeOffset="98316.8176">23566 6279 0,'0'-17'16,"0"-1"0,17 18-16,54-17 15,-18 17-15,-18 0 16,-17 0-16,-1 17 0,-17 1 16,18-1-16,-18 19 0,-18 52 15,1 0 1,-1-53-16,18 1 15,0-1-15,0 18 16,0-35-16,18-1 0,-1 1 16,19-1-1,16 1-15,-34-18 16,0 0-16,-1 0 0,-34-18 16</inkml:trace>
  <inkml:trace contextRef="#ctx0" brushRef="#br0" timeOffset="98439.1198">23618 6597 0,'18'0'16,"17"-18"-1,1 18-15,52-35 16,-35 35-16,0-18 16,-18 18-16,0-17 0</inkml:trace>
  <inkml:trace contextRef="#ctx0" brushRef="#br0" timeOffset="98638.724">24112 5909 0,'36'-35'16,"-1"17"-16,0 18 0,18-35 15,-18 17 1,-17 18-16,0 0 16,-18-17-16</inkml:trace>
  <inkml:trace contextRef="#ctx0" brushRef="#br0" timeOffset="98766.1286">24183 5909 0,'18'53'16,"-18"-35"-16,35 35 15,0-36-15,0 1 16,-17-18-16,0 17 0,-1-17 16</inkml:trace>
  <inkml:trace contextRef="#ctx0" brushRef="#br0" timeOffset="99017.6405">24483 5927 0,'17'0'16,"1"0"-1,0 17 1,-18 1-16,0 0 0,0 17 16,-18-17-1,18-1-15,0 1 0,18-18 16,-18 17-1,17-17-15,1 0 0,17 0 16,1-17 0,-19-1-16</inkml:trace>
  <inkml:trace contextRef="#ctx0" brushRef="#br0" timeOffset="99356.7978">24730 5786 0,'17'0'16,"19"0"-1,-1-18-15,-17 18 16,17 0-16,-18 0 16,1 0-16,-18 18 15,0 17 1,0-18-16,0 1 0,18 17 15,-18-17-15,17 35 16,-17-18-16,0-17 0,18 0 16,-18-1-16,18 18 15,-18-17-15,0 0 16,-18-18 0,0 0-1,1 0-15,-1 0 0,-17-18 16,17 18-16,1 0 15</inkml:trace>
  <inkml:trace contextRef="#ctx0" brushRef="#br0" timeOffset="99723.6673">25259 6191 0,'18'0'15,"-18"18"1,52-18 0,-16 0-16,-1 0 0,-17 0 0,17 0 15,0 0 1,-17-18-16</inkml:trace>
  <inkml:trace contextRef="#ctx0" brushRef="#br0" timeOffset="99881.782">25329 6368 0,'71'0'16,"-36"0"-16,53-18 15,-52 18 1,-36-18-16,17 18 0</inkml:trace>
  <inkml:trace contextRef="#ctx0" brushRef="#br0" timeOffset="101041.3543">26388 6015 0,'17'-53'15,"-17"18"1,0 17-16,-17 36 15,-1 17-15,1 88 16,17-52 0,0 88-16,17-89 15,18 54-15,1-71 16,17 17-16,0-52 16,17-18-1,-35 0-15,1-18 0,17-35 16,-36 36-16,-17-19 15,18-17-15,-18 36 16,0-1-16,-18 1 16,18 34-16,18 18 15,-1 18 1,19-35-16,-19 0 16,19 17-16,52 0 15,-53-35-15,0 0 0,1 0 16,-19 0-16,19-35 15,-19 17-15,-17 1 0,0-19 16,-17 1-16,-19-35 16,36 34-16,-17 1 15,-1-18-15,18 18 0,-18-18 16</inkml:trace>
  <inkml:trace contextRef="#ctx0" brushRef="#br0" timeOffset="101241.8348">27199 5750 0,'35'0'16,"-17"-17"-16,17 17 0,1-18 15,34 0 1,-35 18-16,1-17 0,-19 17 15</inkml:trace>
  <inkml:trace contextRef="#ctx0" brushRef="#br0" timeOffset="101386.4326">27305 5874 0,'18'70'15,"17"-17"-15,-17-35 16,17 0-16,-18-1 15,1-17-15,17 0 0,-17 0 16,0 0-16,-1 0 16</inkml:trace>
  <inkml:trace contextRef="#ctx0" brushRef="#br0" timeOffset="101619.6997">27658 5803 0,'0'18'16,"0"-1"-16,0 1 15,-18 17-15,18 1 16,-17-19-16,17 1 16,17 0-1,1-18-15,35 0 16,-36 0-16,1 0 15,17-18-15,-17 0 16</inkml:trace>
  <inkml:trace contextRef="#ctx0" brushRef="#br0" timeOffset="101964.6881">27852 5715 0,'17'-18'16,"1"18"-1,0 0-15,-1 0 16,19 18 0,-19-18-16,1 18 0,0-1 15,-18 1-15,17 0 16,-17 34-1,0-34-15,18 17 16,-18-17-16,0 17 16,-18-35 15,1 0-15,-1 0-16,0-17 15,1 17 1</inkml:trace>
  <inkml:trace contextRef="#ctx0" brushRef="#br0" timeOffset="102614.8459">27623 5821 0,'0'-18'0,"0"1"16,-18-1 0,0 0-1,-17 18-15,17 0 16,1 36-1,17-19-15,17 1 0</inkml:trace>
  <inkml:trace contextRef="#ctx0" brushRef="#br0" timeOffset="104149.6133">28222 6350 0,'-17'0'0,"-36"0"15,35 0-15,-35 18 16,35-1-16,-17 54 16,18-54-16,17 54 15,17-53 1,18 35-16,1-53 15,-1 17-15,0-17 0,18 0 16,-35 0-16,17-17 16,-17-1-1,-18-17-15,0 17 16,0 0-16,0 1 0,0-1 0,-18 18 16,1 0-16,17 18 15,0 17 1,0 0-16,35 18 15,0-35-15,36 17 16,-36-35-16,18 18 16,-18-36-16,-17 1 15</inkml:trace>
  <inkml:trace contextRef="#ctx0" brushRef="#br0" timeOffset="104355.6997">28540 5786 0,'17'0'16,"1"-18"-16,0 18 16,35-35-16,-18 35 15,-18-18-15,36 0 16,-35 18-16,0 0 0</inkml:trace>
  <inkml:trace contextRef="#ctx0" brushRef="#br0" timeOffset="104536.0903">28610 5821 0,'0'35'15,"18"0"-15,0 1 0,-1 17 16,18-36-16,1 36 15,-19-53 1,1 18-16,0-1 0,-1-17 16,1 0-16,0 0 15</inkml:trace>
  <inkml:trace contextRef="#ctx0" brushRef="#br0" timeOffset="104778.8852">28981 5803 0,'17'0'0,"-17"35"16,18-17-16,-18 0 15,18 17-15,-18-17 16,17-1 0</inkml:trace>
  <inkml:trace contextRef="#ctx0" brushRef="#br0" timeOffset="105162.56">29157 5627 0,'0'0'0,"18"0"0,-1 0 0,19 0 16,17 0-16,-18 0 15,-18 0-15,19 0 16,-19 35-16,-17-17 16,0 52-1,0-17-15,0-18 16,0 1-16,0-1 0,0 36 16,0-54-16,0 1 15,0 0-15,0-36 31,-17 18-31,17-18 16,-18 1-16,0 17 16,18-18-16,-17 18 15,17 18-15,-18-18 0</inkml:trace>
  <inkml:trace contextRef="#ctx0" brushRef="#br0" timeOffset="105496.4752">29633 6368 0,'18'0'16,"0"-18"-16,17 18 16,0 0-16,0-18 15,-17 18-15,17 0 16,-17 0-16,0-17 0,-1 17 15,1 0-15,0-18 16</inkml:trace>
  <inkml:trace contextRef="#ctx0" brushRef="#br0" timeOffset="105679.8555">29827 6191 0,'0'53'0,"18"-18"16,-18 18-16,18 18 16,-1-36-16,-17 18 15,18-18-15,0 1 0,17-19 0,-18 1 16,1 0-16,17-18 16</inkml:trace>
  <inkml:trace contextRef="#ctx0" brushRef="#br0" timeOffset="106073.2767">30304 6015 0,'35'106'16,"18"70"-1,-18-70 1,-17-18 0,-1-35-16,-17-35 0,18-18 15,0-18 1,-1-17 0,19 17-16,-19 18 0,54 0 15,-36 0-15,0 18 16,18 35-16,-17-36 15,-36 19-15,17-19 0,-34 36 16,-1-35 0,0-1-16,-35 1 0,18-18 15,-71 18-15,71-18 16,-36-18-16,54 0 16,-1 1-16,18-18 15</inkml:trace>
  <inkml:trace contextRef="#ctx0" brushRef="#br0" timeOffset="106388.1359">30956 5786 0,'18'0'16,"0"0"-1,17 0 1,0-18-16,-17 18 0,17 0 15,-17 0 1,-18-18 0</inkml:trace>
  <inkml:trace contextRef="#ctx0" brushRef="#br0" timeOffset="106569.6483">31009 5874 0,'0'70'15,"0"-52"-15,18 35 16,-1-35-16,-17-1 16,53 18-16,-35-35 15,0 18-15,35 0 16,-36-18-16,1 0 16,-1-18-16,1 18 15</inkml:trace>
  <inkml:trace contextRef="#ctx0" brushRef="#br0" timeOffset="107253.8328">31415 5821 0,'18'0'16,"17"0"-16,-18 0 15,1 0-15,0 0 0,-1 17 16,1 1-16,-18 0 16,0-1-1,-18 19-15,1-19 16,-1 1-16,0 0 0,1-1 16,17 1-1,17-18 1,1 0-16,0 18 0,17-18 0,18 0 15,-35 0 1,-1 0-16,1-18 0</inkml:trace>
  <inkml:trace contextRef="#ctx0" brushRef="#br0" timeOffset="107676.1831">31697 5750 0,'18'0'16,"17"-17"15,-17 17-31,-1 0 0,1 0 16,17 0-16,-17 0 15,-1 17-15,1-17 16,-18 18-1,0 0 1,0-1-16,18 18 16,-18-17-16,0 0 0,17 35 15,-17-18-15,0 18 16,18-35-16,-18 17 16,0-18-16,0 19 15,0-19-15,0 1 16,18-18-16,-36 0 15,0 0 1,1 0-16,-1 0 16,-17 0-1,-18 0-15,35 0 16,1 0-16,-19 0 16</inkml:trace>
  <inkml:trace contextRef="#ctx0" brushRef="#br0" timeOffset="108826.4726">30357 3687 0,'-18'0'16,"18"-18"-1,18 18 1,-18-18 15,0 36 16,0 0-47,0-1 16,0 36-16,0-35 15,17 17-15,1-17 16,-1-1 0</inkml:trace>
  <inkml:trace contextRef="#ctx0" brushRef="#br0" timeOffset="109895.9974">21343 4921 0,'0'18'16,"0"0"-1,-18 17 1,36 0-16,0-17 16,-1-18-16,19 17 15,-1-17 1,0 0-16,18 18 16,-18-18-16,1 0 0,-1 0 15,18 0-15,0 0 0,0 18 16,0-18-16,52 0 15,-34-18-15,35 18 16,-36-18-16,-17 18 16,0-17-16,18 17 0,-18-18 15,17 18-15,-17-18 0,18 18 16,52-17-16,-70 17 16,18 0-16,34 0 15,-52 0-15,0 0 16,53 0-16,-35 17 15,-18-17-15,52 0 16,-34 0-16,-18 0 0,17 0 16,72 0-16,-72 0 15,89 0 1,-89 0-16,19 0 0,69 18 16,-87-18-16,0 0 15,-19 0-15,72 18 16,-71-18-16,53 0 15,-71 0-15,0 0 16,0 0-16,-17 0 0,0 0 16</inkml:trace>
  <inkml:trace contextRef="#ctx0" brushRef="#br0" timeOffset="111535.6011">25135 5027 0,'-17'0'15,"-1"0"1,1 0-1,-1 0 1,0 0 0,1 0 15,-1 0-15,36 0-1,-1 0 16,1 0-15,-18 18-16,18-18 0,17 17 16,-18-17-16,54 18 15,-36-18 1,1 0-16,34 0 16,-35 0-16,18 0 0,35 0 15,-52 0-15,17 0 16,-18 0-16,18 0 0,0 0 15,35-18-15,-35 18 16,0 0-16,0 0 16,0-17-16,0 17 0,-1 0 15,1 0-15,0-18 0,-17 18 16,17 0-16,35 0 16,-53 0-16,36 0 15,-36 0-15,-18 0 16,54 0-16,-36 0 0,36 0 15,-36 0-15,18 0 16,-18 0-16,18 0 16,35 0-16,-35 0 15,88 0 1,-105 0-16,70-18 16,-71 18-16,18 0 15,17-17-15,-34 17 16,-1 0-16,18 0 15,-36 0-15,19 0 0,17 0 16,0 0 0,-18 0-16,-18 0 15,19 17-15,-1-17 16,-17 0-16,17 0 16,-17 18-16,-1-18 0,18 0 15,-17 0-15,0 0 16,-1 0 46,1 0-46,0 0 0,-1 0-16,1 0 15,0 0 32,-1 0-31,1 0-1,0 0-15,-1 0 16,1 0-16,-1 0 16,1 0 46,-18 18-46,18-1-1,-18 1-15,0 17 16,0-17 0,17 0-16,-17 17 15,0-18-15,0 19 16,18-19-16,-18 1 15,18-18 1,-1 18 0,1-18-1,-18-18-15</inkml:trace>
  <inkml:trace contextRef="#ctx0" brushRef="#br0" timeOffset="111874.8565">28187 5239 0,'0'17'16,"18"1"-1,-1 0-15,1-1 0,0 19 16,17-19-16,0 19 16,-17-36-1,-1 17-15,1-34 16,17 17 0,-17-18-16,17-17 15,0 17-15,-17 0 16,35 1-16,-53-1 15,18 0-15,-18 1 16</inkml:trace>
  <inkml:trace contextRef="#ctx0" brushRef="#br0" timeOffset="113815.6749">19473 8749 0,'-17'-35'0,"-19"17"15,-34 0-15,-54 18 16,54 36-16,17 17 16,-71 52-1,72-34-15,16-1 0,-17 54 16,36-71-16,17 0 15,35 35-15,-17-70 16,52 17-16,-17-35 16,35-18-1,-52-17-15,34-36 16,-35 36-16,-17-53 16,-18 53-16,0-18 0,0 17 15,-18-16-15,1 52 16,17-18-16,-18 18 0,18 18 15,-18 17 1,18 18-16,0-18 0,18 18 16,-18-18-16,35 53 15,1-35-15,-1-17 0,-17-1 16,17-17-16,35-1 16,-52-17-16</inkml:trace>
  <inkml:trace contextRef="#ctx0" brushRef="#br0" timeOffset="114048.8021">19544 8220 0,'70'-18'16,"19"-17"0,-36 17-16,-18 18 15,0 0-15,-17 0 0</inkml:trace>
  <inkml:trace contextRef="#ctx0" brushRef="#br0" timeOffset="114188.1851">19685 8290 0,'0'71'16,"0"-36"-16,18 18 15,-1-18-15,1-17 0,35 17 16,-18-17 0,-17-18-16</inkml:trace>
  <inkml:trace contextRef="#ctx0" brushRef="#br0" timeOffset="114427.2255">20055 8273 0,'18'0'16,"0"17"-16,-18 19 15,0-19-15,0 18 16,-18 1-1,18-19-15,0 1 0,0 0 0,0 17 16,18-17 0,17-18-1,-17 0-15,35-18 16,-36 0-16,-17 1 16</inkml:trace>
  <inkml:trace contextRef="#ctx0" brushRef="#br0" timeOffset="114737.9857">20232 8167 0,'17'0'16,"1"0"-16,17 0 16,-17 17-1,17 1-15,-35 0 16,36 35-1,-36-18-15,17-17 0,18 52 16,-35-35-16,18 1 16,0 17-16,-18-36 15,0 1-15,0 0 16,-18-18 0,0 0-16,18-18 15,-17 18 1,-1 0-1</inkml:trace>
  <inkml:trace contextRef="#ctx0" brushRef="#br0" timeOffset="114967.4003">20779 8714 0,'35'0'16,"35"0"-16,-34 17 15</inkml:trace>
  <inkml:trace contextRef="#ctx0" brushRef="#br0" timeOffset="115106.4982">20743 8961 0,'71'0'16,"-36"0"-16,-17 0 15,52 0-15,-17-18 16,-35 18-1</inkml:trace>
  <inkml:trace contextRef="#ctx0" brushRef="#br0" timeOffset="115824.0892">21537 8520 0,'0'35'15,"0"0"1,0 89-16,0-54 16,18 54-16,-18-54 15,35 36-15,-17-71 16,35 18-16,-18-35 15,18-18 1,-18-18-16,18-17 16,-53 0-16,18-1 15,-1 19-15,-17-1 16,18 36-16,0 52 16,17-34-1,18 17-15,35-18 16,-35-18-16,0-17 15,-18 0-15,36-35 16,-54 18-16,1-19 0,-18 1 16,0-18-16,-53-35 15,35 35-15,-17 18 16,17-1-16,-17 1 0,0-35 16,35 52-16,0 0 15</inkml:trace>
  <inkml:trace contextRef="#ctx0" brushRef="#br0" timeOffset="116546.663">22490 8043 0,'-18'0'15,"36"0"1,-1-17-1,19 17-15,16 0 16,-34-18-16,17 18 16,-17 0-1,0 0-15,-36 0 16</inkml:trace>
  <inkml:trace contextRef="#ctx0" brushRef="#br0" timeOffset="116740.2764">22525 8114 0,'0'53'15,"0"17"-15,0-34 16,0 17-16,18-18 0,-1-18 16,-17 1-16,18 0 15,17-1-15,0 1 16,-17-18-16,0 0 0,-1 0 15,1-18-15,0 1 0</inkml:trace>
  <inkml:trace contextRef="#ctx0" brushRef="#br0" timeOffset="116996.6513">22807 8167 0,'18'17'16,"-1"-17"-1,1 18-15,0-18 16,-1 18 0,-17-1-16,0 19 15,-17-19-15,-1 1 16,18 0-16,0-1 31,18-17-31,-1 0 16,1 0-1,0 0-15,-1 0 0,1 0 16</inkml:trace>
  <inkml:trace contextRef="#ctx0" brushRef="#br0" timeOffset="117363.5864">23072 8026 0,'35'0'15,"-17"-18"-15,-1 18 16,19 0-16,-19 0 16,1 0-16,-1 0 15,-17 18-15,36 17 16,-36 0-16,17-17 0,-17 17 15,0 0-15,36 54 16,-36-54-16,17 0 16,1-17-16,0 17 0,17 0 15,-35-17-15,17-18 16,-34 0 0,-1 0-1,1 0-15,-19 0 0,19 0 16,-19 0-16,19 18 15,-54-18-15</inkml:trace>
  <inkml:trace contextRef="#ctx0" brushRef="#br0" timeOffset="118496.6665">24059 7920 0,'-17'-18'16,"-1"18"-16,-17 71 16,17-18-1,1 17-15,-19 107 16,19-54-16,-1-17 0,0 35 16,18-35-16,18 106 15,0-142-15,17 18 0,0-35 16,36 35-1,-18-52-15,-18-1 0,18-35 16,-18 0-16</inkml:trace>
  <inkml:trace contextRef="#ctx0" brushRef="#br0" timeOffset="118904.8616">24518 8661 0,'-18'88'16,"18"18"-1,0-53-15,0 52 16,18-69-16,0-1 16,-1-17-16,1 17 0,17-35 15,-17 18-15,17-18 16,0-18-16,-17 0 15,-18 1-15,18-1 0,17-35 16,-35 35-16,18 1 16,-18 34-1,17 19 1,19-36-16,-19 17 0,54-17 16,-54 0-1,19 0-15,-1-17 0,-17-1 16,-1 18-16,-17-18 0,0-17 15,-17 0-15,-1 0 16,-35-1 0,35 1-16,1 17 0,-1 1 15,18-18-15</inkml:trace>
  <inkml:trace contextRef="#ctx0" brushRef="#br0" timeOffset="119155.5197">25153 8184 0,'18'-17'0,"-1"17"16,19 0-16,17-18 15,-36 1-15,18 17 16,-17-18-16,-36 18 31</inkml:trace>
  <inkml:trace contextRef="#ctx0" brushRef="#br0" timeOffset="119281.6599">25259 8184 0,'0'53'15,"18"-35"-15,-18 53 16,17-54-1,-17 1-15,18 17 0,-1-35 16,-17 18-16,18-1 0,0-17 16,-1 18-16,1-18 15,0 0-15</inkml:trace>
  <inkml:trace contextRef="#ctx0" brushRef="#br0" timeOffset="119481.3121">25559 8273 0,'0'70'16,"17"-52"-1,-17-1-15,18 1 16,17-18-1,-17 0-15</inkml:trace>
  <inkml:trace contextRef="#ctx0" brushRef="#br0" timeOffset="119821.9357">25735 8096 0,'35'0'15,"-17"-17"1,17 17-16,-17 0 0,17 0 16,-17 0-16,17 35 15,-35-17 1,0-1-16,18 36 16,-18-18-16,17 1 0,-17-19 15,0 19-15,0-19 0,18 18 16,-18-17-16,0 0 15,-18-1 1,1-17 0,-1 0-16,1-17 15,-1 17-15,-17 0 16,17-18-16,-17 18 16,35 18-1</inkml:trace>
  <inkml:trace contextRef="#ctx0" brushRef="#br0" timeOffset="120187.5502">25947 8802 0,'0'35'16,"0"-17"-16,0 17 15,35 36-15,0-54 16,1 18-16,-19 1 16,19-19-16,16 36 15,-34-35-15,17-18 0,-35 18 16,18-18-16,0 0 16</inkml:trace>
  <inkml:trace contextRef="#ctx0" brushRef="#br0" timeOffset="120361.9219">26176 8943 0,'-35'35'16,"-36"36"-16,54-36 15,-36 18-15,53-35 16,-18 35-16,18-36 15</inkml:trace>
  <inkml:trace contextRef="#ctx0" brushRef="#br0" timeOffset="120751.7727">26793 8837 0,'18'0'31,"35"0"-15,18-18-16,-36 18 15,18-17 1,-18 17-16,0-18 0</inkml:trace>
  <inkml:trace contextRef="#ctx0" brushRef="#br0" timeOffset="120928.8552">26952 8643 0,'0'106'16,"0"-36"-16,18 36 16,0-70-16,17 16 0,-18-16 15,36 34-15,-17-34 16,-19-36-16</inkml:trace>
  <inkml:trace contextRef="#ctx0" brushRef="#br0" timeOffset="121333.3983">27340 8326 0,'36'123'16,"-19"-52"-16,-17-1 0,35 89 15,-17-89 1,0 1-16,-1 0 0,-17-19 16,18-16-16,0-1 0,-18-17 15,0-36 1,0-35 0,0 18-16,0 0 0,17-1 15,19 19-15,-19-1 0,71 18 16,-52 18-16,-1-1 15,36 36-15,-54-18 16,18 36-16,-35-53 16,-17 17-16,-18-17 15,-18-18 1,35-18 0,-17 18-16,-1-18 0,19 18 0,-36-17 15,53-1-15</inkml:trace>
  <inkml:trace contextRef="#ctx0" brushRef="#br0" timeOffset="121678.1963">28011 8184 0,'52'-17'16,"-34"17"-16,35-18 16,-18 1-16,1 17 15,-19 0-15,1-18 16</inkml:trace>
  <inkml:trace contextRef="#ctx0" brushRef="#br0" timeOffset="121829.5378">28099 8220 0,'17'88'16,"-17"-53"-16,36 53 16,-19-52-16,19 17 15,-19-36 1,1 1-16,0 0 16,-1-18-16,1 0 15,-1 0-15</inkml:trace>
  <inkml:trace contextRef="#ctx0" brushRef="#br0" timeOffset="122073.8124">28487 8220 0,'17'35'16,"1"18"0,-18 17-1,18-52-15,-1 35 16,1-35 0,-18-1-16,18-17 0</inkml:trace>
  <inkml:trace contextRef="#ctx0" brushRef="#br0" timeOffset="122400.9283">28681 8167 0,'17'0'16,"1"0"-16,0 0 0,17 0 15,-17 0-15,-1 0 16,1 17 0,-18 1-16,35 35 15,-35-35-15,0 17 0,18 18 16,-18-18-16,18 0 16,-18 36-16,17-36 15,-17-17-15,0 0 16,0-1-16,18-17 15,-36 0 1,1-17-16,-36-1 16,35 0-16,0 18 15</inkml:trace>
  <inkml:trace contextRef="#ctx0" brushRef="#br0" timeOffset="123632.4775">30304 3757 0,'0'-35'16,"17"0"-1,-17 17-15,18-17 0,-18 17 16,18 0-16,-18 36 47,0 35-32,0-35-15,17 52 16,-17-35-16,0-17 16,18 17-16,-1 18 15,-17-35-15,0-1 16,0 1 0,0-36-1,-17 18-15,-1-17 16,1-18-1,-1 17-15,18 0 0,-18 1 16,1-19-16,-1 1 16,18 0-16,-18 0 15,18 17-15,0 0 16,0 1-16,18 17 31,-18 35-15,18-17-1,-18-1-15,17 36 16,1-35-16,-18 17 16,18-17-16,-18-1 15,0 1-15,-18-18 32,0-35-17,1 17-15,-1-17 16,0 17-16,1-17 15,-1 17 1,18 1-16,0-1 16,0 36-1,0-1 1,18 1-16,-1 17 16,1-17-16,-18 17 15,0-17-15,18 17 16,-18-17-1</inkml:trace>
  <inkml:trace contextRef="#ctx0" brushRef="#br0" timeOffset="124683.5836">29069 7867 0,'0'18'16,"18"35"0,-1-1-16,54 54 15,-36-35-15,-17 17 16,35 88-16,-53-87 15,17-1-15,-17 88 16,-17-105-16,17-1 0,-18-17 16,0 0-16,-17 18 15,17-54-15,1 1 16,-1 17-16,0-35 16</inkml:trace>
  <inkml:trace contextRef="#ctx0" brushRef="#br0" timeOffset="126383.7484">24236 9684 0,'0'17'0,"17"1"16,-17 0-16,18-1 0,0 19 15,17-19 1,-17 1-16,17 0 0,18-1 16,0-17-16,0 18 0,88-18 15,-71 0-15,19-18 16,122 1-1,-87 17-15,-1-18 0,142-17 16,-142 17-16,1 18 16,-18 0-16,-1 18 0,72 17 15,-107-17 1,1-1-16,35 18 16,-53-17-16,35-18 15,-53 0-15,18-18 16,-18 18-16,-17-17 15,0-1-15,17 1 0,0-1 0,18 0 16,-18 18-16,89-35 16,-71 35-16,105 0 15,-69 0-15,16 0 16,142 0-16,-123 0 16,17-18-16,141 1 15,-141 17-15,0-18 0,71 0 16,-141 1-16,17 17 15,-70 0 1,-54 0 0</inkml:trace>
  <inkml:trace contextRef="#ctx0" brushRef="#br0" timeOffset="126929.4354">26353 10478 0,'-18'-36'16,"-17"19"0,-1 17-16,19 17 15,-19 1-15,1 35 16,0-18-16,17 18 15,18-18-15,0-17 0,18 17 16,17-17-16,0-18 16,1-18-1,-19 18-15,19-35 16,-19 0-16,1 17 0,0-17 16,-18 17-16,0 0 15,17 36 1,1 17-1,-1 1 1,1-19-16,35 36 16,0-35-16,-18-1 15,0-17 1,-17 0-16,17 0 0,-17-17 16</inkml:trace>
  <inkml:trace contextRef="#ctx0" brushRef="#br0" timeOffset="127112.5081">26723 10178 0,'35'-18'16,"-17"18"-16,17-35 15,0 35-15,1-18 16,-19 18-16,1-18 15</inkml:trace>
  <inkml:trace contextRef="#ctx0" brushRef="#br0" timeOffset="127285.8369">26793 10160 0,'0'18'0,"18"17"15,-18-17-15,18 34 16,-1-16-16,1-1 15,0-17-15,-1 17 16,1-17-16,17-18 16,-17 0-16,17 0 15,-17-18-15</inkml:trace>
  <inkml:trace contextRef="#ctx0" brushRef="#br0" timeOffset="127446.7181">27111 10248 0,'0'18'0,"0"35"15,18-36 1,-1-17 0,-17 18-16,18-18 15</inkml:trace>
  <inkml:trace contextRef="#ctx0" brushRef="#br0" timeOffset="127779.9212">27287 10125 0,'18'-18'15,"17"18"-15,1 0 16,-1 0-16,0 18 15,-17-1-15,-18 1 16,17 0-16,-17-1 0,0 19 16,0 16-16,0-16 15,18-19-15,-18 36 16,0-35-16,0 0 0,0-1 16,-18-17 15,1 0-16,-1 0-15,-17 0 16,17 0-16,-17 0 16,17 0-1,-17 0-15</inkml:trace>
  <inkml:trace contextRef="#ctx0" brushRef="#br0" timeOffset="128218.7263">29933 9084 0,'-17'0'15,"34"0"-15,36-18 16,0 18 0,0-17-16,18 17 0,-19-18 15,37 0-15,-36 1 16,-36-1-16</inkml:trace>
  <inkml:trace contextRef="#ctx0" brushRef="#br0" timeOffset="128379.4398">30198 8908 0,'17'123'31,"36"1"-16,-35-54 1,0-35-16,35 1 0</inkml:trace>
  <inkml:trace contextRef="#ctx0" brushRef="#br0" timeOffset="128790.9824">30709 8431 0,'36'142'16,"-1"16"-1,-17-70-15,17 54 16,-35-72-16,17-35 15,1 36-15,-18-53 16,18-18-16,-1 0 16,19-53-1,-1 35-15,-17-17 0,70 17 16,-53 18-16,53 18 16,-70-1-16,17 19 15,-35-19-15,0 19 16,-18-36-16,-34 17 15,-1 1-15,-36-18 16,54-18-16,0 18 0,-18-17 16,35-19-1,36 19-15,-18-1 16</inkml:trace>
  <inkml:trace contextRef="#ctx0" brushRef="#br0" timeOffset="129048.7009">31380 8273 0,'0'0'0,"17"0"0,36 0 15,-35-18 1,17 18-16,0 0 0,36-18 16,-36 18-16,-17-17 15,-36-1 1</inkml:trace>
  <inkml:trace contextRef="#ctx0" brushRef="#br0" timeOffset="129197.6297">31503 8273 0,'35'53'16,"-17"-18"-16,17 35 16,-17-34-16,17 17 0,-17-36 15,17 1 1,-17 0-16,-18-1 16,17-17-16</inkml:trace>
  <inkml:trace contextRef="#ctx0" brushRef="#br0" timeOffset="129458.1387">31873 8343 0,'53'18'16,"-17"-1"-1,-19-17-15,1 18 16,0 0-16,-18-1 15,0 1-15,-18 17 16,18-17 0,-18-18-16,18 18 0,0-1 15,18-17-15,-18 18 16,18-18-16,-1 0 16,1 0-16,0-18 15,-1 18-15,-17-17 0</inkml:trace>
  <inkml:trace contextRef="#ctx0" brushRef="#br0" timeOffset="129805.1597">32156 8184 0,'17'0'16,"19"-17"-16,-19 17 15,1 0-15,0 0 0,-1 0 16,1 0-16,-18 35 16,0-17-1,0-1-15,0 1 0,17 17 16,1 36-16,-18-36 16,18 0-16,-1 1 0,1-1 15,17 36-15,-17-36 16,0-18-16,-18 1 15,17 0-15,1-18 16,-18 17-16,-18-17 16,-35-17-1,36 17-15,-19 0 0,1 0 16,0 0-16,17 0 16</inkml:trace>
  <inkml:trace contextRef="#ctx0" brushRef="#br0" timeOffset="130448.3729">20620 11959 0,'53'0'15,"0"0"1,0 0-16,17-17 16,-35 17-16,1 0 15</inkml:trace>
  <inkml:trace contextRef="#ctx0" brushRef="#br0" timeOffset="130576.5785">20708 12118 0,'18'18'15,"17"-18"1,0 0-16,36-18 16,-18 18-16,-36 0 15</inkml:trace>
  <inkml:trace contextRef="#ctx0" brushRef="#br0" timeOffset="131633.2907">22066 11695 0,'-17'-18'0,"17"0"16,-18 54-16,18-1 15,0 88-15,0-52 16,0 70-16,0-70 15,18 34-15,-1-52 16,19 18 0,-19-53-16,36-18 15,-18 0-15,18-53 16,-35 17-16,0-34 16,-1 34-16,-17 1 15,0 18-15,18 17 16,-18 17-16,17 36 15,1-18-15,35 54 16,-35-54-16,70 18 16,-53-36-16,71-17 15,-71-17-15,36-18 16,-54-1 0,1-52-16,-18 53 15,-18-53-15,1 35 16,-36-18-16,35 36 15,1 0-15,-1 35 16,18-18 0</inkml:trace>
  <inkml:trace contextRef="#ctx0" brushRef="#br0" timeOffset="131889.5793">22878 11271 0,'17'-17'15,"1"17"-15,17-18 16,18 0-16,-18 18 15,1 0-15,-1 0 16,-17 0 0</inkml:trace>
  <inkml:trace contextRef="#ctx0" brushRef="#br0" timeOffset="132079.2303">22948 11289 0,'18'35'16,"-1"18"-16,36 35 15,-35-35 1,17-18 0,-17-17-1,0 0 1,-1-36 0,1 18-1,-18-18-15</inkml:trace>
  <inkml:trace contextRef="#ctx0" brushRef="#br0" timeOffset="132389.3048">23283 11307 0,'53'0'15,"0"0"1,0 0-16,-35 0 0,-1 35 31,-34 0-31,-1-17 16,-35 35 0,53-36-16,0 1 0,0 0 15,35-1 1,-17-17-16,0 0 0,52 0 15,-52 0 1,0-17-16,17 17 16</inkml:trace>
  <inkml:trace contextRef="#ctx0" brushRef="#br0" timeOffset="132763.1859">23654 11183 0,'0'-18'0,"17"18"16,1 0-16,0-17 0,35 17 16,-36 0-16,19 0 15,-19 0 1,-17 17-16,18 19 15,-18-19-15,0 19 0,0 17 16,17-36-16,-17 18 16,18 18-16,-18-35 15,18 17-15,-18-17 16,0 0 0,17-18-16,-17 17 0,-17-17 15,-1 0 1,0-17-16,-17 17 15,18 0-15,-36 0 16,35 0-16,-17 0 16</inkml:trace>
  <inkml:trace contextRef="#ctx0" brushRef="#br0" timeOffset="133579.8217">24271 11606 0,'0'-17'0,"0"34"32,0 36-17,0 0-15,0 0 0,0 71 16,0-71 0,18-1-16,-18 54 0,17-70 15,-17-1-15,36 0 16,-19-17-16,1-18 15,17 0-15,-17 0 16,17-36-16,-17 1 16,-1 18-16,1-1 0,0-17 15,-1 35-15,1 0 16,0 0-16,-1 17 16,1 1-16,35 35 15,-36-36-15,19 1 0,-1 0 16,0-1-16,36-17 15,-36-17-15,0-1 0,-17-17 16,0 0-16,-1-36 16,-34 36-16,-1-18 15,-17-18-15,17 36 16,-17 0-16,0-1 16,17 19-16</inkml:trace>
  <inkml:trace contextRef="#ctx0" brushRef="#br0" timeOffset="134158.9877">25188 11307 0,'0'-18'16,"36"0"-1,17 1 1,-18 17-16,-18 0 0,1 0 16,17-18-16</inkml:trace>
  <inkml:trace contextRef="#ctx0" brushRef="#br0" timeOffset="134330.6074">25224 11324 0,'17'35'16,"1"36"-16,0-53 16,-1 35-16,1-36 15,-1 1-15,1 17 16,17-17 0,-17-18-16,0 0 15,-1 0-15</inkml:trace>
  <inkml:trace contextRef="#ctx0" brushRef="#br0" timeOffset="134525.7381">25541 11377 0,'0'35'15,"18"36"1,-1-36-1,1-35-15,0 18 16,-1-18-16,19 0 16</inkml:trace>
  <inkml:trace contextRef="#ctx0" brushRef="#br0" timeOffset="134865.7991">25735 11218 0,'18'0'15,"52"-17"1,-52-1-16,53 18 16,-36 0-16,0 0 15,-17 18-15,-18-1 16,0 19-16,0-19 0,0 19 15,0 34 1,0 1-16,0-36 16,17 0-16,-17-17 15,18-1-15,-36-34 47,1 17-47,-19-18 16,19 36-1,-18-1 1</inkml:trace>
  <inkml:trace contextRef="#ctx0" brushRef="#br0" timeOffset="135383.9058">26547 11942 0,'17'0'16,"1"0"-16,-1 0 16,36 17-16,0 1 15,35-1-15,-52 1 16,70 17 0,-71-35-16,35 36 15,-34-19-15,-1 19 16,-17-19-16,-36 1 15,0-18 1,1 0 0</inkml:trace>
  <inkml:trace contextRef="#ctx0" brushRef="#br0" timeOffset="135553.4682">26899 11906 0,'-70'53'16,"52"-18"-16,-35 36 16,36-36-1,17 1-15,-18 52 0,18-71 16,-18 19-16</inkml:trace>
  <inkml:trace contextRef="#ctx0" brushRef="#br0" timeOffset="136166.0648">21608 11518 0,'0'-17'15,"-18"17"1,-17 35 0,-18 71-1,53-53-15,-35 105 16,17-69-16,0 122 15,18 1 1,18-124-16,17-17 16,18-1-16,71 36 15,-36-53-15,-18-35 0,19 17 16</inkml:trace>
  <inkml:trace contextRef="#ctx0" brushRef="#br0" timeOffset="136827.934">26070 11007 0,'0'-18'16,"18"36"15,17 52-15,-17-34-16,-1 16 15,19 19-15,-19 0 0,36 70 16,-35-53-16,0 0 15,-1 71-15,-17-71 16,-17 0-16,-19 53 16,1-70-16,17-18 0,-52 35 15,52-35 1,-17-35-16,-18 34 16,35-34-16,1-18 0,-19 18 15</inkml:trace>
  <inkml:trace contextRef="#ctx0" brushRef="#br0" timeOffset="137790.3084">27993 11924 0,'18'0'31,"17"0"-15,0 0-1,18 0-15,-18-18 0,54 18 16,-37 0-16,-16 0 15,17 0-15,-36 0 16,-34 0 15,-19-17-15</inkml:trace>
  <inkml:trace contextRef="#ctx0" brushRef="#br0" timeOffset="138006.4455">28169 11553 0,'0'53'16,"18"53"0,0-35-16,17 52 15,-17-52-15,-1-18 0,1 17 16,-1-17-16,1-18 0,0 1 15,-1-1-15,1 0 16,0-17-16</inkml:trace>
  <inkml:trace contextRef="#ctx0" brushRef="#br0" timeOffset="138730.0351">29386 11289 0,'-35'35'15,"17"-17"-15,-17 70 16,18-35-16,17 17 0,-18 1 16,18 0-16,0 87 15,0-87-15,18-1 0,-1-17 16,18 18-16,18 17 16,-17-53-16,-19 1 15,36-1-15,-35-35 16,0 0-16,17-18 15</inkml:trace>
  <inkml:trace contextRef="#ctx0" brushRef="#br0" timeOffset="139603.901">29898 11624 0,'0'-18'15,"0"36"1,0 53 0,-18-18-16,18 52 15,0 1-15,0-71 16,18 18-16,-18-35 0,18 17 15,-1-17-15,1-18 16,-1 0-16,1 0 0,17-35 16,-17 17-16,0 0 15,-1-17-15,1 0 16,0 17-16,-1 1 16,1 17-1,0 35-15,-18-18 16,35 36-16,-18-35 15,19 17-15,-19-35 16,36 0 0,-35 0-16,0-17 0,-1-19 15,-17-17 1,0 18-16,-17 18 0,17-19 16,-18-17-1,0 36-15,1-19 16,17 19-16,-18 17 0,18-18 15</inkml:trace>
  <inkml:trace contextRef="#ctx0" brushRef="#br0" timeOffset="139824.5759">30374 11289 0,'18'-18'15,"-1"18"-15,1-17 0,17-1 16,1 18 0,-19 0-16,-17-18 15</inkml:trace>
  <inkml:trace contextRef="#ctx0" brushRef="#br0" timeOffset="139986.6765">30445 11289 0,'0'0'15,"0"35"-15,0-17 0,0 17 16,17 0-16,-17 1 0,36 34 16,-19-52-16,1-1 15,0 1-15,-1 0 0,1-18 16,17 0-1,-17-18-15</inkml:trace>
  <inkml:trace contextRef="#ctx0" brushRef="#br0" timeOffset="140246.7754">30709 11324 0,'18'0'16,"17"0"-1,-17 0-15,-18 18 0,18-1 16,-18 19 0,0-1-1,-18 0-15,0-35 16,18 36-16,18-1 16,0-18-1,-1-17-15,36 0 16,-35 0-16,-1 0 15,1-35 1</inkml:trace>
  <inkml:trace contextRef="#ctx0" brushRef="#br0" timeOffset="140637.678">30886 11254 0,'17'-18'16,"1"18"0,0 0-16,-1-18 15,1 18 1,17 0-16,-17 0 16,-1 0-1,-17 18 1,0 0-16,0 17 15,0 35 1,0-52-16,18 17 16,-18 1-16,18-19 0,-18 1 0,35 35 15,-35-36 1,18-17-16,-36 0 16,0 0 15,1-17-31,-19 17 15,19 17 1,17 1 0,-18-18-16</inkml:trace>
  <inkml:trace contextRef="#ctx0" brushRef="#br0" timeOffset="141121.3207">31450 11377 0,'53'124'16,"-18"34"0,18-17-16,-35-70 15,0 88 1,-18-106-16,0-36 16,-18-17-1,0-17-15,18-19 16,0 1-16,18 17 0,17-34 15,-17 34 1,-1 18-16,36 18 16,-35-1-16,0 1 0,-1 35 15,-17-18 1,-17 0-16,-19 1 16,1-19-16,-18-17 15,36 0-15,-36-35 16,35 35-16,18-53 15,0 35-15,18-17 16</inkml:trace>
  <inkml:trace contextRef="#ctx0" brushRef="#br0" timeOffset="141355.175">31803 11236 0,'53'0'16,"-36"0"-16,36-18 15,-17 18-15,-19-17 0,19 17 16,-36-18-16</inkml:trace>
  <inkml:trace contextRef="#ctx0" brushRef="#br0" timeOffset="141532.7838">31909 11254 0,'17'70'16,"1"-52"-1,0 52-15,-1-52 0,1 17 16,0 1-1,-1-36-15,1 17 16,0 1-16,-1-18 16,1 0-16,-1-18 15</inkml:trace>
  <inkml:trace contextRef="#ctx0" brushRef="#br0" timeOffset="141715.8159">32191 11342 0,'0'35'15,"0"0"-15,18 1 16,-1-19 0,1 1-1,0-18 1</inkml:trace>
  <inkml:trace contextRef="#ctx0" brushRef="#br0" timeOffset="142070.7547">32332 11165 0,'18'0'16,"17"18"-1,-17-18-15,17 0 16,-17 0-16,17 18 16,-18-18-1,19 17 1,-36 1-16,0 0 0,17 17 16,-17 0-16,18-17 0,0 52 15,-18-52 1,17 0-16,-17 17 15,0-17-15,0-1 16,-17-17-16,-1 0 16,0 0-1,1 0 1,-1-17-16,-17 17 16,17 0-16</inkml:trace>
  <inkml:trace contextRef="#ctx0" brushRef="#br0" timeOffset="142495.4718">32438 11924 0,'18'0'16,"17"0"-1,0 0 1,0 0-16,18 0 15,-35 0-15,0 0 0,-18-18 16</inkml:trace>
  <inkml:trace contextRef="#ctx0" brushRef="#br0" timeOffset="142649.769">32579 11853 0,'0'71'16,"18"-36"-16,-18 36 15,17-36-15,1 0 0,0 18 16,-18-35-16,0-1 16,17-17-16</inkml:trace>
  <inkml:trace contextRef="#ctx0" brushRef="#br0" timeOffset="143008.7217">32879 11518 0,'0'124'16,"0"-1"0,0-70-16,18 53 15,-18-53-15,0-18 0,17 18 16,-17-35-16,18-18 15,-1 0-15,19-18 16,-19 18 0,19 0-16,-1 0 15,-35 18-15,18-1 0,-18 19 16,0-1-16,0-18 16,-36 1-1,1-18-15,-18 0 16,35 0-16,-34-18 15,34 1-15,0-1 0,18-35 16,0 18 0</inkml:trace>
  <inkml:trace contextRef="#ctx0" brushRef="#br0" timeOffset="143244.9655">33108 11377 0,'35'0'15,"1"0"-15,17 0 16,-18-18-1,-17 18-15,-18-17 0,0-1 16</inkml:trace>
  <inkml:trace contextRef="#ctx0" brushRef="#br0" timeOffset="143402.6321">33196 11430 0,'18'71'15,"0"-19"1,-18-16-16,17-19 15,1 19-15,-18-19 16,0 1-16</inkml:trace>
  <inkml:trace contextRef="#ctx0" brushRef="#br0" timeOffset="143635.2215">33373 11448 0,'35'17'16,"-17"-17"-16,-1 18 15,-17 0-15,0-1 16,0 1-16,-35 17 16,35-17-16,0-1 15,0 1-15,18 0 16,-18-1-16,35-17 15,-17 0 1,17 0-16,-35-17 16</inkml:trace>
  <inkml:trace contextRef="#ctx0" brushRef="#br0" timeOffset="143968.6604">33479 11377 0,'17'0'16,"-17"18"-16,18-18 0,0 0 15,-1 17-15,1-17 16,-18 18-16,17-18 16,-17 18-16,-17 17 15,17-17-15,-18 34 16,18-16-16,0 17 15,18-36 1,-1 19-16,-17-19 16,18-17-16,0 18 15,-18-36 1,-18 1 0,0 17-1,18-18-15,-17 0 16</inkml:trace>
  <inkml:trace contextRef="#ctx0" brushRef="#br0" timeOffset="144652.5304">33549 11183 0,'18'0'141,"-36"0"-63,36 0-16,-18 18-30,17-1-17,1 1-15,17 35 16,-17-18-16,17 53 15,-17-35-15,0 71 16,-1-71-16,1 88 16,-18-71-16,0 1 15,0 70-15,17-70 16,-17-1-16,18 1 16,-18-18-16,0 0 0,-18-1 0,1 37 15,-18-54 1,17-17-16,-17 34 15,-1-34-15,19 0 0,-36 17 16,35-35 0,-17 18-16,0-1 0,-1-17 15</inkml:trace>
  <inkml:trace contextRef="#ctx0" brushRef="#br0" timeOffset="146459.8454">20937 13776 0,'18'18'15,"0"-18"-15,52 0 16,-17 0-16,-18-18 0,71 18 16,-70 0-1,-19 0-15,1-18 0</inkml:trace>
  <inkml:trace contextRef="#ctx0" brushRef="#br0" timeOffset="146571.3371">20937 13935 0,'36'0'0,"34"17"16,-17-17-16,53 0 16,-53 0-16</inkml:trace>
  <inkml:trace contextRef="#ctx0" brushRef="#br0" timeOffset="151043.0145">21414 12788 0,'-18'0'15,"18"35"1,18-17-16,17 17 16,0 1-16,0-19 0,18 1 15,18-18-15,88 0 16,-53 0-16,-1 0 0,1-18 15,35 1-15,124-1 16,-124 0-16,-18 18 16,124-17-16,-141 17 15,88 0-15,-123 17 16,52 1-16,-87-18 16,16 35-16,-52-17 15,0 0 1,18-18-16,0 0 15,52-18 1,36-17 0,-53 35-16,18-18 15,-1 18-15,1 0 0,70 0 16,-71 18-16,89-1 16,-71 1-16,89 0 15,-89-18-15,106-18 16,-88 0-16,88-35 15,-106 36 1,88-19-16,-105 19 16,17-1-16,-70 18 15,-36 0-15,-17 18 16</inkml:trace>
  <inkml:trace contextRef="#ctx0" brushRef="#br0" timeOffset="151604.1739">23442 13247 0,'-18'17'0,"18"36"16,0 18-1,0-36-15,18 0 16,17 1 0,1-36-1,-19 0-15,1-18 16,-18 0-16,18 1 16,-1 17-16,18 17 15,1-17-15,-19 18 16,1 0-16,35 17 15,-18-17-15,-17-18 16,17 0-16,-17-18 0,35-17 16,-36 17-1,1-17-15,-18-18 0,0 18 16,0 17-16,-18-17 16,36 35 15,0 0-31,-1 0 15</inkml:trace>
  <inkml:trace contextRef="#ctx0" brushRef="#br0" timeOffset="151777.6113">24289 13176 0,'0'18'15,"17"35"1,1 0 0,0-18-16,-1 0 0,1-35 15</inkml:trace>
  <inkml:trace contextRef="#ctx0" brushRef="#br0" timeOffset="152711.0466">29316 12629 0,'0'53'16,"17"-17"-16,19 34 15,-19-52-15,54 35 16,-36-36-16,18-17 0,53 0 16,-35 0-1,-1-17-15,89-19 16,-71 1-16,18 18 0,0-19 16,0 19-16,158-19 15,-140 36-15,-1 0 0,1 18 16,-19 17-16,72 18 15,-124-18 1,0-17-16,-18 35 0,-17-35 16,-1-1-16,-17-34 31,18-19-15,-1 19-16,54-19 15,-36 36-15,18 0 0,88 0 16,-70 0-16,17 18 15,71 17 1,-71-17-16,-17 0 0,17-18 16,0 17-16,88-17 15,-87 18-15,16-18 0,-16 0 16,-19 0-16,54-18 16,-107 18-16,1-17 0,-36-1 15,-17 0 1</inkml:trace>
  <inkml:trace contextRef="#ctx0" brushRef="#br0" timeOffset="153218.4802">30850 13106 0,'18'70'16,"0"-17"-16,17 71 16,-35-54-16,18-17 15,-18 0-15,0 18 16,0-54-16,0 1 0,17-36 31,19-17-31,-19 17 16,18 1-16,36-1 15,-18 18-15,17 35 16,-34-17-16,-1 35 16,-35-35-16,-18 17 15,1-18-15,-19 1 16,19-18-16,-54 0 16,54 0-16,-1-18 0,0 18 15,1-17-15,17-18 16</inkml:trace>
  <inkml:trace contextRef="#ctx0" brushRef="#br0" timeOffset="153600.8007">31803 13123 0,'35'36'16,"-35"-19"0,18 19-16,-18-19 0,17 36 15,-17-35-15,18 35 16,-18-36-16</inkml:trace>
  <inkml:trace contextRef="#ctx0" brushRef="#br0" timeOffset="155585.7871">21766 13899 0,'0'18'32,"0"70"-17,0-17-15,0 52 16,0-52-16,0 70 16,18-88-16,0 35 15,-1-53-15,19 18 16,-19-35-16,19-18 15,-19-18-15,18-17 16,-35 0-16,18 17 16,0-35-16,-18 36 15,17 17-15,1 17 32,0 18-32,-1-17 15,36 17-15,-18-17 16,18 0-1,-35-18-15,17-18 0,-17 0 0,0-17 16,-18 17-16,0-52 16,-18 35-1,0-1-15,-17-17 16,17 36-16,-17-18 0,17 17 16,18 0-1,18 1-15</inkml:trace>
  <inkml:trace contextRef="#ctx0" brushRef="#br0" timeOffset="155815.7291">22454 13794 0,'0'17'16,"0"19"-16,0-1 15,18 18-15,-18-18 16,0 0-16,0-17 0,0 35 16</inkml:trace>
  <inkml:trace contextRef="#ctx0" brushRef="#br0" timeOffset="156169.4043">22666 14376 0,'35'35'15,"18"18"1,18-18-16,-36 0 0,18 1 16,-18-19-16,18 19 15,-35-36 1</inkml:trace>
  <inkml:trace contextRef="#ctx0" brushRef="#br0" timeOffset="156321.957">22895 14376 0,'-53'53'15,"36"-18"-15,-36 35 16,35-34-16,18-1 16,0-17-16,0 17 0</inkml:trace>
  <inkml:trace contextRef="#ctx0" brushRef="#br0" timeOffset="156681.0348">23971 14482 0,'36'0'15,"16"17"1,-16-17-16,34 0 16,-34 0-16,-1 0 15,-18-17-15,19 17 0,-1 0 16,-17 0-16,-18-18 16</inkml:trace>
  <inkml:trace contextRef="#ctx0" brushRef="#br0" timeOffset="156837.1094">24183 14323 0,'0'88'16,"18"-35"-16,-18 0 16,17 53-16,1-71 15,-1 0-15,1 0 0,0 1 16</inkml:trace>
  <inkml:trace contextRef="#ctx0" brushRef="#br0" timeOffset="157365.7476">24977 14023 0,'0'53'0,"17"53"16,-17-53-1,18 52-15,0-52 16,-18 0-16,17 35 16,-17-35-1,0-35-15,0-36 16,36-17-1,-19 17-15,1 18 16,17-17-16,-17 17 0,17 0 16,0 17-16,18 36 15,-53-17-15,18 17 16,-18-36-16,-35 18 16,-1-17-16,-17 0 15,36-18-15,-36-18 16,35 18-16,18-35 15,0 17-15</inkml:trace>
  <inkml:trace contextRef="#ctx0" brushRef="#br0" timeOffset="157610.5072">25559 13864 0,'0'18'15,"0"17"1,17 0-16,-17 54 15,0-54-15,-17 0 0</inkml:trace>
  <inkml:trace contextRef="#ctx0" brushRef="#br0" timeOffset="173722.7915">21766 15152 0,'-17'0'16,"34"0"15,36 17-15,0-17-16,0 18 0,106-18 15,-53 0-15,158 0 16,-87 0-16,211-35 15,-159 17-15,18 1 16,265-1 0,-230 18-16,-18 0 0,266 18 15,-301-1-15,-18 1 16,178 17-16,-231-17 16,-17 17-16,71 0 15,-159-35-15,-18 18 16</inkml:trace>
  <inkml:trace contextRef="#ctx0" brushRef="#br0" timeOffset="212387.8656">6509 4374 0,'0'-17'16,"0"-1"-1,17 18 1,-17-17 0,0 34-16,0 1 15,0 17-15,18 53 16,0-17-16,-1 70 16,1-70-1,0 52-15,-18-70 16,17-18-16,-17 0 0,18 1 15,-18-19-15,18 1 16,-18-36 0</inkml:trace>
  <inkml:trace contextRef="#ctx0" brushRef="#br0" timeOffset="212582.5787">6809 4851 0,'0'17'0,"17"36"15,-17-35-15,18 17 16,0-35 0,17 18-16,-18-18 15,-17-18 1</inkml:trace>
  <inkml:trace contextRef="#ctx0" brushRef="#br0" timeOffset="212979.3503">7091 4992 0,'17'-18'16,"1"-35"-1,-18 36 1,18-1-16,17-17 16,-17 35-16,-1 0 15,1 0-15,-18 35 0,35 18 16,-17 0 0,0-18-16,-1 0 15,1-17-15,-18 0 16,0-1-16</inkml:trace>
  <inkml:trace contextRef="#ctx0" brushRef="#br0" timeOffset="213194.5375">6826 4374 0</inkml:trace>
  <inkml:trace contextRef="#ctx0" brushRef="#br0" timeOffset="213927.4845">6544 6456 0,'0'35'0,"18"71"15,-18-53 1,0 17-16,0 1 0,0 0 16,0-1-16,0-17 0,17-18 15,1 36-15,0-71 16,-1 17-16,1-34 0</inkml:trace>
  <inkml:trace contextRef="#ctx0" brushRef="#br0" timeOffset="214106.9379">6791 6844 0,'18'70'16,"-1"-34"-16,1 17 15,0-18 1,-1-35-16,1 0 0</inkml:trace>
  <inkml:trace contextRef="#ctx0" brushRef="#br0" timeOffset="214234.8323">6756 6509 0,'0'0'0,"17"0"0</inkml:trace>
  <inkml:trace contextRef="#ctx0" brushRef="#br0" timeOffset="214484.2444">7056 7020 0,'0'-17'31,"0"-1"-15,0-17-16,35-1 16,-18 1-16,1 18 0,17-1 15,1 0 1,-19 36-16,1 0 16,0-1-16,17 36 15,-17-18-15,-1-17 0,1 17 16,-18 1-16,0-19 15,0 1-15</inkml:trace>
  <inkml:trace contextRef="#ctx0" brushRef="#br0" timeOffset="215028.3619">6632 8414 0,'-17'0'16,"17"17"-1,0 19-15,0-1 0,0 71 16,17 35-1,-17-88-15,0 0 0,18 35 16,0-53-16,-1 0 16,1-17-16</inkml:trace>
  <inkml:trace contextRef="#ctx0" brushRef="#br0" timeOffset="215202.4955">6844 8855 0,'0'70'15,"0"-34"-15,18 16 16,-1-34-16,18-18 16,-17-18-1,0 1-15</inkml:trace>
  <inkml:trace contextRef="#ctx0" brushRef="#br0" timeOffset="215307.2664">6826 8520 0</inkml:trace>
  <inkml:trace contextRef="#ctx0" brushRef="#br0" timeOffset="215585.0372">7091 8961 0,'0'17'16,"0"-34"15,17-1-31,1 0 0,0-52 16,-18 34-16,35-16 15,-35 34-15,35 0 16,-17 18 0,17 36-1,-17-1-15,0-18 0,17 54 16,-18-36 0,-17-17-16,18 17 15,-18-17-15,18-1 0</inkml:trace>
  <inkml:trace contextRef="#ctx0" brushRef="#br0" timeOffset="216614.184">10583 6668 0,'0'-18'15,"0"0"1,18 18 0,-18-17-16,-18 17 31,1-18-31,-1 18 15,-35 0 1,18 0-16,-36 18 16,36-18-16,-36 35 15,36-17-15,-35-1 16,34 1-16,19 17 16,-1-17-16,0 17 15,18 0-15,0-17 0,18 0 16,17 34-1,1-16-15,-1-19 16,-17 1-16,17-18 0,18 0 16,-18 0-16,-17 0 15,-1-18-15,1 1 0,0-1 16,-18-17-16,0-18 16,0 35-16,-18 1 0,-53-19 15,54 19 1,-19 17-16,-16 0 15,34 17-15,0 1 0</inkml:trace>
  <inkml:trace contextRef="#ctx0" brushRef="#br0" timeOffset="233853.7748">7020 10089 0,'0'18'47,"0"0"-31,0-1-16,0 1 15,-17 35 1,17 17-16,0-34 15,0-1-15,17 0 0,19 18 16,-19-35 0,18 0-16,18 17 0,-35-18 15,17-17-15,-17 0 0,35 0 16,-35 0 0,17 0-16,-53 0 46</inkml:trace>
  <inkml:trace contextRef="#ctx0" brushRef="#br0" timeOffset="234327.3652">6685 10319 0,'0'-18'16,"18"18"-16,-1-35 0,1 17 16,17 1-16,-17-19 0,0 19 15,17-19-15,0 1 16,-17 17-16,-1 1 15,1-1-15,0-17 16,-1 35-16,1 0 16,17 0-1,-17 18-15,0-1 0,-1 1 0,18-1 16,-17 1-16,17 17 16,-17-17-16,17-18 0,1 18 15,-19-18-15</inkml:trace>
  <inkml:trace contextRef="#ctx0" brushRef="#br0" timeOffset="262433.5647">20055 15222 0,'-17'-17'0,"17"-1"16,-18 0-1,18 36 17,0 17-17,0-17-15,0 17 16,0 1-16,-17 52 15,17-35-15,-18 88 16,18-53-16,0 0 0,-18 18 16,18 0-16,-17 106 15,17-89-15,0-17 16,0 0-16,17-1 0,-17 90 16,0-107-16,-17 88 15,17-88 1,0 0-16,-18 71 0,18-71 15,-18 71 1,1-88-16,17-1 16,0 1-16,-18-18 0,18 35 15,0-70-15,0 17 16,0-17-16</inkml:trace>
  <inkml:trace contextRef="#ctx0" brushRef="#br0" timeOffset="266864.1842">21131 16051 0,'0'-17'16,"0"-1"0,-17 0-1,-1 18-15,-17-17 0,17 17 16,-35 17 0,36 1-16,-36 35 15,35-18-15,0 18 16,18-17-16,18-1 15,0-35-15,17 17 16,0-34-16,18-1 16,-18 1-16,1-19 15,-19 1-15,1 0 16,0-1-16,-18 19 16,0 34-1,0 36 1,0 18-16,0-18 15,17 35-15,-17-35 16,0-18-16,18 36 16,-36-54-16,18 1 0,-35 17 15,17-35 1,1 0-16,-36-17 16,35-1-16,-17 0 0,17 1 15,-17-36-15,17 18 16,18 17-16,0-17 0,0-1 15,0 1-15</inkml:trace>
  <inkml:trace contextRef="#ctx0" brushRef="#br0" timeOffset="267094.5198">21467 15734 0,'-18'0'16,"18"18"-16,-18 17 16,1 35-1,17-17-15,-18 35 0,18-35 16,18-17-16,17 34 16,0-34-1,0-19-15,-17 1 0,17-18 16,-17 0-16</inkml:trace>
  <inkml:trace contextRef="#ctx0" brushRef="#br0" timeOffset="267355.0084">21766 15893 0,'18'17'16,"0"1"-16,-1 17 15,-17-17-15,0 17 0,18 0 16,-18-17 0,0 0-16,0-1 0,0 1 15,0 0-15,0-1 16,18 1 0,-18 0-16,35-18 15,-17 0-15,-18-18 31</inkml:trace>
  <inkml:trace contextRef="#ctx0" brushRef="#br0" timeOffset="267466.0673">21784 16087 0,'18'-18'16,"17"0"-1,18 1-15,-35-1 16,17 18-16</inkml:trace>
  <inkml:trace contextRef="#ctx0" brushRef="#br0" timeOffset="267817.087">21978 15681 0,'18'0'16,"-1"18"0,1-18-16,0 0 62,-18-18-46,17 18 15,-34 0-15,17 18-1,-18-18 1</inkml:trace>
  <inkml:trace contextRef="#ctx0" brushRef="#br0" timeOffset="268166.8719">21890 15646 0,'-18'0'16,"36"0"-1,17 17 1,0 1-16,54 17 16,-54-17-16,35 52 15,-34-34-15,34 52 16,-52-53-16,-18 53 15,0-52-15,-35 34 16,17-52-16,-35 17 16,35-17-16,-17-18 15</inkml:trace>
  <inkml:trace contextRef="#ctx0" brushRef="#br0" timeOffset="268334.502">22543 15910 0,'17'0'0,"18"18"16,-17-18-16,0 0 15,-1 0-15</inkml:trace>
  <inkml:trace contextRef="#ctx0" brushRef="#br0" timeOffset="268457.3988">22578 16051 0,'17'0'16,"19"0"-16,-1 0 0,36 0 15,-36 0-15</inkml:trace>
  <inkml:trace contextRef="#ctx0" brushRef="#br0" timeOffset="268762.4049">23036 15857 0,'89'0'15,"-1"-17"1,0 17-16,-53 0 15,1 17-15,-36 1 16,-18 35 0,-17-35-16,17 17 0,-35 18 15,53-36-15,-18 36 16,18-35-16,36 17 16,-19-35-1,36 18-15,-17-18 16,-1 0-16,18 0 15,-36 0-15,-34 18 16,-19-18 0</inkml:trace>
  <inkml:trace contextRef="#ctx0" brushRef="#br0" timeOffset="268901.2186">23107 16104 0,'88'-17'15,"-35"17"-15,88-18 16,-53 18-16,53-18 16,-105 18-16,-1 0 15</inkml:trace>
  <inkml:trace contextRef="#ctx0" brushRef="#br0" timeOffset="275710.1307">12629 8784 0,'0'-17'15,"-17"17"1,17 17 0,0 36-16,0-18 15,17 36-15,1-36 16,-18 0-16,35 18 16,1-17-1,-19-36-15,19-18 0,-19 0 16,18-35-16,-17 18 15,-18 0-15,0 0 0,0-1 16,0-34 0,-18 52-16,18-17 0,0 17 15,0 36 1,0 0-16,18 17 0,0 18 16,17 70-1,-17-52-15,17-18 0,-17 17 0,17 54 16,-35-54-1,18 18-15,-18-52 16,-36 34-16,19-52 16,-36 0-16,17-1 15,-34-17-15,17-17 16,-18-19 0,54 19-16,-1-1 0,0-17 15</inkml:trace>
  <inkml:trace contextRef="#ctx0" brushRef="#br0" timeOffset="276353.27">13441 8625 0,'-35'0'16,"-54"36"-1,36 17 1,18-36-16,18 54 16,17-36-16,17-17 0,18 35 15,-17-18-15,53 0 16,-36-35-16,53 18 16,-70-18-16,35 0 15,-36-18 1,1 1-16,-36 17 15</inkml:trace>
  <inkml:trace contextRef="#ctx0" brushRef="#br0" timeOffset="276491.2634">13264 8872 0,'36'0'15,"-19"0"-15,19 0 0,34-17 16,-35 17-1,1-18-15,17 18 16</inkml:trace>
  <inkml:trace contextRef="#ctx0" brushRef="#br0" timeOffset="276780.146">13794 8431 0,'17'53'0,"-17"18"16,18-1-1,0-17-15,-1 36 16,1-1-1,-1-53-15,-17 0 0,18 18 16,0-35-16,-18-1 16,17-17-16,-17-17 15</inkml:trace>
  <inkml:trace contextRef="#ctx0" brushRef="#br0" timeOffset="276986.8932">14023 8573 0,'0'35'0,"0"71"16,18-53-16,-18-1 0,35 37 16,-18-36-1,1-18-15,0 0 0,-1 0 16,-17-17-1</inkml:trace>
  <inkml:trace contextRef="#ctx0" brushRef="#br0" timeOffset="277359.7459">13776 8343 0,'18'-17'16,"17"-1"-16,-17 18 15,17 0-15,53-18 16,0 36 0,-53 0-16,1-18 0,-1 52 15,-17-16 1,-18-1-16,0 0 0,-53 18 15,17 0 1,1-35-16,18 17 0,-19 0 16,36 36-1,18-36-15,0-17 0,34 52 16,37-17 0,34 0-1,-88-35-15,-17-1 16,35 19-16,-53-19 15</inkml:trace>
  <inkml:trace contextRef="#ctx0" brushRef="#br0" timeOffset="278849.7832">13952 8396 0,'0'-18'78,"0"1"-47,0 34 32,0 19-47,0 17-16,0-18 15,0-17-15,18 17 0,-18 35 16,0-52-1</inkml:trace>
  <inkml:trace contextRef="#ctx0" brushRef="#br0" timeOffset="282464.8474">12612 9948 0,'17'0'47,"1"0"-31,0 0-16,17 0 0,0 0 15,53-17 1,-35 17-16,18-18 0,88-17 15,-71 17-15,0 18 16,18-17-16,0 17 16,0 0-16,88-18 15,-89 18-15,107-18 16,-106 1-16,-18-1 0,0 0 16,71-17-16,-71 0 15,-70 35-15</inkml:trace>
  <inkml:trace contextRef="#ctx0" brushRef="#br0" timeOffset="287922.341">12841 10442 0,'18'0'15,"-18"-17"1,0-1 0,-18 18-1,0-18-15,1 18 16,-18 18-16,-1-18 15,1 35 1,17-17-16,1-18 0,-1 53 16,18-36-16,0 1 15,18 0-15,-1 17 0,19-17 16,17-1-16,-36 1 16,36 17-16,-35-35 15,-1 18-15,-17-1 16,-17 1-16,-19 0 15,19-1-15,-54 1 16,54-18-16,-36 18 16,35-18-16,0 0 15,1-18 1</inkml:trace>
  <inkml:trace contextRef="#ctx0" brushRef="#br0" timeOffset="288126.4213">12647 10213 0,'18'18'16,"-1"-1"-16,-17 18 0,36 54 16,-1-1-1,-35-35-15,18 53 16,-18-36-16,0 18 15,0-52-15,17 17 16,-17-36-16</inkml:trace>
  <inkml:trace contextRef="#ctx0" brushRef="#br0" timeOffset="288532.0219">13176 10495 0,'-35'18'0,"0"35"15,35-36-15,0 54 16,0-36-16,53 18 16,-36-18-1,54-17-15,-18-18 16,-18 0-16,36-18 16,-36 18-16,0-53 15,-35 1 1,-18 16-16,-34-34 15,16 52-15,1-17 0,-53 0 16,17 35 0,54 0-16</inkml:trace>
  <inkml:trace contextRef="#ctx0" brushRef="#br0" timeOffset="289072.152">14111 10672 0,'0'-18'15,"18"18"1,-1 18-16,36-18 16</inkml:trace>
  <inkml:trace contextRef="#ctx0" brushRef="#br0" timeOffset="289205.3882">14517 10654 0,'17'0'15</inkml:trace>
  <inkml:trace contextRef="#ctx0" brushRef="#br0" timeOffset="289344.2226">14852 10672 0,'18'0'16,"-18"-18"-16</inkml:trace>
  <inkml:trace contextRef="#ctx0" brushRef="#br0" timeOffset="289459.7442">15152 10707 0,'17'0'15</inkml:trace>
  <inkml:trace contextRef="#ctx0" brushRef="#br0" timeOffset="289594.0297">15363 10636 0,'18'0'16,"0"0"-1,-1 0 1</inkml:trace>
  <inkml:trace contextRef="#ctx0" brushRef="#br0" timeOffset="290217.154">16492 10248 0,'-17'-17'16</inkml:trace>
  <inkml:trace contextRef="#ctx0" brushRef="#br0" timeOffset="291013.0088">16581 10160 0,'-18'-18'15,"0"18"-15,1-17 16,-36 17-16,-18 17 16,54 1-16,-19 0 15,19-1-15,-19 1 16,36 0-16,-17-1 15,34 1-15,1-1 16,35 19-16,-18-19 16,0 1-16,36 35 15,-53-35-15,-1-1 0,1 19 16,-18-19 0,-35 1-1,17-18-15,-35 0 16,18 0-16,-18 0 15,35-18-15,-17 18 16,35-17-16</inkml:trace>
  <inkml:trace contextRef="#ctx0" brushRef="#br0" timeOffset="291317.5575">16387 9895 0,'0'18'15,"17"35"-15,-17 0 16,35 53 0,-17 35-16,0-71 15,-18 1-15,17 0 0,-17-19 16,18-16-16,0-1 0,-1 18 16,-17-35-16</inkml:trace>
  <inkml:trace contextRef="#ctx0" brushRef="#br0" timeOffset="292796.7582">16863 10125 0,'17'0'16,"1"17"15,0 36-16,-18 18 1,17-54-16,1 54 16,-18-53-16,18 35 15,-1-36-15,1-17 16</inkml:trace>
  <inkml:trace contextRef="#ctx0" brushRef="#br0" timeOffset="298688.0367">17216 10407 0,'0'18'16,"-18"-1"-1,18 1-15,-18 0 0,1-1 16,-1 1-16,18-1 16</inkml:trace>
  <inkml:trace contextRef="#ctx0" brushRef="#br0" timeOffset="299002.8582">17339 10195 0,'-35'36'0,"17"-19"16,0 36-16,18-18 15,18-17-15,35 0 16,-35-1-16,17-17 0,36 0 16,-36 0-1,-18-17-15,19-19 16,-19 19-16,-17-1 0,0 0 16,-17 1-16,-1-18 15,0 17-15,1 18 0,-18-18 0,17 1 16,-17 17-16,-1 0 15,19 0-15,34 0 16</inkml:trace>
  <inkml:trace contextRef="#ctx0" brushRef="#br0" timeOffset="299304.0206">17639 10231 0,'-18'17'16,"18"36"-16,36-18 15,-19-17-15,36 0 16,-18-1-16,18-17 16,-17 0-16,-19-17 15,1 17-15,-1-36 16,-17 19-16,-17-1 0,-1 0 15,-35-34 1,0 16-16,36 36 16,-36-17-16,53-1 15,-18 18-15,36 18 16,-18-1-16,17 1 0</inkml:trace>
  <inkml:trace contextRef="#ctx0" brushRef="#br0" timeOffset="300217.471">18115 10231 0,'-17'0'16,"-1"0"31,36 0 0,-18 17-32,17-17-15,-17-17 63,-17-1-32,17 36 16,0 17-31,0-18-16,0 1 15,0 17-15,17 1 16,1-19-16,17 1 15,-17-18-15,-1 0 0,19-18 16,-19 1 0,1-1-16,0-17 15,-18 17-15,0-17 0,0 17 16,0 1-16,-18-19 16,0 19-16,18-1 15,-17 36 1</inkml:trace>
  <inkml:trace contextRef="#ctx0" brushRef="#br0" timeOffset="300377.3405">18397 10425 0,'-17'17'0,"17"1"0,-18 0 16,18-1-16,-18 1 15,18 17-15,0-17 16</inkml:trace>
  <inkml:trace contextRef="#ctx0" brushRef="#br0" timeOffset="300700.8899">18609 10248 0,'-35'35'15,"35"18"-15,0-35 16,17 17-16,-17-17 16,18-18-16,17 0 15,-17 0-15,0-18 16,-1 18-16,-17-53 15,0 36-15,0-19 16,0 1-16,-35 0 16,35 0-16,-35 17 15,35 0-15,-18 18 16,0 0-16,18 18 16,0 0-16,18-18 15</inkml:trace>
  <inkml:trace contextRef="#ctx0" brushRef="#br0" timeOffset="300999.6988">18838 10213 0,'0'35'0,"-17"-17"15,17 17-15,0 0 16,0 18-1,35-17-15,0-19 16,-17-17-16,0 0 16,17-35-16,-35 17 15,17-17-15,-17 17 0,0-17 16,0 17-16,0-17 16,-17 0-16,-1 17 15,1 1-15,-1 17 16,0 0-16,18 17 15,0 1 1</inkml:trace>
  <inkml:trace contextRef="#ctx0" brushRef="#br0" timeOffset="301305.9325">19085 10248 0,'-17'0'16,"17"18"-16,0-1 0,0 19 15,0-19-15,0 36 16,17-35-16,1 0 16,0-18-1,-1 0-15,1 0 16,-1-36-16,1 19 15,-18-19-15,0 19 16,0-36-16,-18 35 16,1-17-1,-1 17-15,1 18 0,-1 0 16</inkml:trace>
  <inkml:trace contextRef="#ctx0" brushRef="#br0" timeOffset="301601.6241">19509 10213 0,'-18'0'16,"-17"0"-1,17 18 1,0-1-16,18 36 15,18-18 1,0 1-16,17-1 16,-17-17-16,-1-1 0,1 1 0,-18 0 15,18-18 1,-36 0-16,0 17 16,1-17-16,-1 0 15,-35 0-15,35 0 16,1 0-16,-1 0 15</inkml:trace>
  <inkml:trace contextRef="#ctx0" brushRef="#br0" timeOffset="305120.9466">12771 11289 0,'-18'0'15,"0"0"-15,18-18 16,18 1 15,0 17-31,-1 0 16,18 0-16,1 0 15,17 0-15,0 0 0,17-18 0,1 18 16,-1 0-16,18 0 0,89-18 16,-71 1-16,105-1 15,-87 0 1,-1 1-16,1-1 16,-1 1-16,159-19 15,-123 19-15,0-1 0,-18 0 0,177-17 16,-160 35-1,1 0-15,17 0 0,1 0 16,211 0-16,-176 0 16,17 0-16,-17 0 0,17 0 15,247-18-15,-229 1 16,-18-1-16,1 0 0,-19-17 16,177 0-1,-247 17-15,106 1 16,-158 17-16,-36 0 0,17 17 15,-52-17-15</inkml:trace>
  <inkml:trace contextRef="#ctx0" brushRef="#br0" timeOffset="307276.7607">19509 10283 0</inkml:trace>
  <inkml:trace contextRef="#ctx0" brushRef="#br0" timeOffset="308013.2193">19509 10283 0,'35'0'15,"-17"0"17,-1 0-1,1 0 0,-18-17 32,0-1-48,-18 1 16,1 17-15,-1 0 0,0 0-16,-17 17 15,17-17-15,-17 18 16,35-1-16,-18 1 16,1-18-1,17 18-15,0-1 0,17-17 0,1 36 16,0-36-1,-18 17-15,17-17 0,19 36 16,-19-19-16,1-17 16,0 36-1,-1-36-15,-17 17 16,-17 1 0,-19-18-1,19 0-15,-36 0 16,17 0-1,19 0-15,-1 0 0,1 17 16</inkml:trace>
  <inkml:trace contextRef="#ctx0" brushRef="#br0" timeOffset="311266.0991">18256 10178 0,'0'-18'31,"-17"18"125,-1 0-140,0 0-16,1 0 15,-19 18 1,19-18-16,-1 0 0,1 17 16,-1 1-16</inkml:trace>
  <inkml:trace contextRef="#ctx0" brushRef="#br0" timeOffset="314997.7663">10160 6862 0,'18'-18'16,"17"-17"-1,0-18-15,0 17 0,71-69 16,-53 52 0,18 17-16,-36 1 0,36 0 15,-89 70 1,-53 36-1,-34 35 1,69-54-16,-52 37 16,53-54-16,17 0 0,18-17 15,35-18 1,36-35 0,-36-1-16,18 19 0,-17-19 15,16 1-15,-16 17 0,-1-17 16,-35 18-1,-35 34 1,-18 1-16,18 17 16,-54 36-1,54-36-15,0 0 0,-1 0 16,36-17-16,0 0 0,18-36 16,0 18-1,17-18-15,0-17 16,-17 18-16,17-19 0,-17 1 15,-18 17-15,-18 18 16,-35 36 0,18-19-16,-18 36 15,35-18-15,1 1 16,-1-19-16,18 1 16,35-36-16,18-17 15,-17 0-15,17 0 16,-18-18-16,0 17 0,18-17 15,-53 36 1,18 17-16</inkml:trace>
  <inkml:trace contextRef="#ctx0" brushRef="#br0" timeOffset="315636.341">9895 6950 0,'0'0'0,"0"17"16,18 19-1,-18-19-15,18 19 0,-1 34 16,-17-35 0,18 18-16,-18 53 15,0-71-15,0 18 0,18 0 16,-18-35-16,0 0 15,17-1-15,-17 1 16,18-18 0,-18-18-16</inkml:trace>
  <inkml:trace contextRef="#ctx0" brushRef="#br0" timeOffset="315832.3297">10195 7320 0,'0'53'16,"0"-18"-16,0 18 15,0-35-15,18 17 16,0-17 0,-1-18-16,-17-18 0,0 1 15,0-19 1</inkml:trace>
  <inkml:trace contextRef="#ctx0" brushRef="#br0" timeOffset="316244.2908">10372 7391 0,'0'17'15,"17"-34"1,1 17-16,-18-18 15,18 18-15,-18-35 16,17 17-16,1-35 16,-18 36-16,18 17 15,-1-18-15,1 18 16,17 35 0,-17 1-16,-1-19 0,-17 18 15,18 1-15,17-1 16,-35-17-16,0-1 15,0 1-15</inkml:trace>
  <inkml:trace contextRef="#ctx0" brushRef="#br0" timeOffset="316427.4823">10160 7108 0,'18'-17'32</inkml:trace>
  <inkml:trace contextRef="#ctx0" brushRef="#br0" timeOffset="322904.3445">15399 6703 0,'-36'0'16,"1"0"-16,-18-18 16,18 18-1,-18 35-15,35-17 16,-17 17-16,18-17 0,17 17 16,-18 1-16,18-1 0,18 35 15,-1-52-15,54 35 16,-36-53-16,36 0 15,-36 0-15,35 0 16,-52-18 0,0 1-16,-18-1 15</inkml:trace>
  <inkml:trace contextRef="#ctx0" brushRef="#br0" timeOffset="323040.1098">15205 6932 0,'35'-18'16,"0"18"-16,36-17 16,-36-1-1,-17 18-15,17-17 0,-17 17 16</inkml:trace>
  <inkml:trace contextRef="#ctx0" brushRef="#br0" timeOffset="323317.6377">15787 6297 0,'0'53'0,"0"0"16,0 53-1,0-53-15,0 17 0,0 54 16,0-71-16,17 52 16,1-69-16,0-1 15,-1 0-15,1-17 0,0 0 16,-1-1-16,-17-34 16</inkml:trace>
  <inkml:trace contextRef="#ctx0" brushRef="#br0" timeOffset="323522.6689">15998 6456 0,'18'123'16,"-18"-70"-1,0 88-15,18-88 16,-18 18-16,17-18 0,-17 0 15,18-18-15,0 0 0,-1 0 16,1-17 0,-18-36-1</inkml:trace>
  <inkml:trace contextRef="#ctx0" brushRef="#br0" timeOffset="323845.4146">15663 6332 0,'18'-17'16,"17"-1"-16,18 0 15,0 18 1,0 0-16,88 18 0,-88 0 16,0 17-16,35 36 15,-70-36-15,-1 53 16,-34-53-16,-18 18 15,17-17-15,-17-1 0,-1 0 16,19 0-16,-1 1 0,0-19 16,18 19-1,18-36-15,0 17 0,17 1 16,0-1-16,71 1 16,-53 0-16,0-1 0,-18-17 15,0 18-15,1 17 16,-19-17-16</inkml:trace>
  <inkml:trace contextRef="#ctx0" brushRef="#br0" timeOffset="329596.6124">6544 5080 0,'-18'35'16,"1"-35"-1,17 18-15,-18-18 16,36-18-1,17 1 1,0-19-16,18 1 0,71-35 16,-54 17-16,1 0 15,17-18-15,0 18 0,89-88 16,-89 71 0,-18-1-16,54-35 0,-71 89 15,-36-19-15,1 36 0</inkml:trace>
  <inkml:trace contextRef="#ctx0" brushRef="#br0" timeOffset="330048.2019">6791 5221 0,'53'-88'16,"-18"53"-16,53-54 16,-17 37-16,-18 16 0,35-17 15,-53 36 1,-17-1-16,0 18 0,-18 35 16,-36 18-1,1 0-15,17 0 0,-35-18 16,18 18-16,-18 0 15,53-35-15,-17-1 0,34-17 16,19-17-16,34-18 16,-17-1-1,0 1-15,35-36 16,-35 54-16</inkml:trace>
  <inkml:trace contextRef="#ctx0" brushRef="#br0" timeOffset="330607.8151">6597 6967 0,'71'-105'15,"34"-1"1,-52 35-16,53-35 16,-53 53-16,0 0 15,17 1-15,-70 69 16,-17 89-1,-18-35-15,-1-1 0,1 1 16,0 17-16,-18 35 16,18-70-16,17-17 15,18-19-15,0 1 0,53-18 16,-36 0 0,36-35-16,36-18 0,-37 17 15,19-34 1,-53 52-16,-1 18 15</inkml:trace>
  <inkml:trace contextRef="#ctx0" brushRef="#br0" timeOffset="331268.4869">6509 9031 0,'0'-18'16,"17"-34"-1,19 16-15,-1-17 0,53-52 16,-35 52-16,53-53 16,-53 71-1,0-18-15,17 17 0,-52 36 16,-18 18-16,-18 17 16,-35 89-1,18-54-15,-53 89 16,53-88-16,-1 52 15,19-105-15,52 17 16,0-35-16,71-53 16,-35 18-16,70-71 15,-88 53-15,53-35 16,-71 53-16,-18 17 16,1 18-16,-18 18 15,-18 52 1,1-35-16,-1 1 0,18-1 15,0 0 1,0-17-16,0-1 0,18-17 16,-1 0-16</inkml:trace>
  <inkml:trace contextRef="#ctx0" brushRef="#br0" timeOffset="332070.8692">7091 3845 0,'-18'-53'15,"18"18"-15,0-35 16,0-54-1,18 71-15,-1-70 16,-17 52-16,0 18 16,0 0-16,0-35 15,0 35-15,0 36 16,0-19-16,0 1 0,0 17 0,0 1 16,18-1-16,0 0 15,-1 18-15,36 36 16,-17-19-16,-1 1 15,35 0-15,1-18 16,88 0 0,-71 0-16,0 0 0,0-18 0,53 0 15,-88 1-15,18-1 16,-53 18 0,-18-18-16,-18 18 15</inkml:trace>
  <inkml:trace contextRef="#ctx0" brushRef="#br0" timeOffset="332471.905">6809 3528 0,'17'17'32,"19"36"-17,-19-35-15,18 53 16,-17-19-16,0-16 0,-1-19 15,19 19 1,-19-19-16,19-17 16,-19 0-16,1 0 0,17-35 15,-17 0-15,17-1 16,18-16-16,-18 16 16,18 1-16,18-18 15,-36 18-15,0 35 16,-17-18-16,0 1 0</inkml:trace>
  <inkml:trace contextRef="#ctx0" brushRef="#br0" timeOffset="333264.7729">8625 2875 0,'0'35'16,"0"1"-16,0 70 15,0-36-15,0 1 0,0-1 16,18-17-16,-18-18 0,0 1 0,18-1 15,-18-53 1,-18-35 0,18 18-16,0-18 0,0-53 15,0 53-15,18-70 16,-1 88 0,1-1-16,17-16 15,-17 34-15,17 18 16,-35 18-16,18 34 15,-36-34 1,1 17-16,17-17 0,-36 17 16,19-17-16,-1 0 15,0-18-15,1 17 16,-1-17-16,18 18 16,18-1-16,-1 1 15,19 17-15,-19-17 0,36 17 16,-18-17-16,-17 0 15,0-1-15,-1 1 0,19-1 16,-36 1 0,17-18-16</inkml:trace>
  <inkml:trace contextRef="#ctx0" brushRef="#br0" timeOffset="333551.2143">8978 3228 0,'18'0'16,"-1"-18"-16,1 1 16,0-1-16,-18-17 15,0 17 1,0 0-16,-18 18 0,0 0 16,1 0-16,-1 36 15,18-1 1,-17 0-16,17-17 0,17 35 15,1-36 1,-1 1-16,19 17 0,-19-35 16,1 18-16,35-18 15,-35 0-15,-1-18 0,19 1 16</inkml:trace>
  <inkml:trace contextRef="#ctx0" brushRef="#br0" timeOffset="333771.7954">9278 2805 0,'0'17'16,"0"1"-16,-18 70 16,18-35-16,0-18 0,18 18 15,-18 0-15,18-18 0,-1 18 16,19 0-1,-1-35-15,35 17 0,-34-35 16,17 18-16,-36-18 16,36-18-1</inkml:trace>
  <inkml:trace contextRef="#ctx0" brushRef="#br0" timeOffset="334112.2889">9613 2963 0,'0'36'16,"18"34"-1,-18-35-15,17 54 16,1-54-16,0 0 0,-1 0 16,19-17-16,-1 0 15,-17-18-15,17-18 16,-17-17-16,-1 0 15,-17-1-15,18-52 16,-18 53-16,0-18 0,-18 18 16,18 17-16,0 0 15,0 36 1,0 53 0,0-19-16,35 54 15,-17-70-15,0 16 0,-1-16 16,36 34-1,-35-34-15,0-19 16</inkml:trace>
  <inkml:trace contextRef="#ctx0" brushRef="#br0" timeOffset="334273.729">10266 3387 0,'-35'53'16,"17"-36"-16,-17 36 16,17-35-16,0-1 0,18 1 0</inkml:trace>
  <inkml:trace contextRef="#ctx0" brushRef="#br0" timeOffset="335052.9658">10795 3140 0,'18'0'31,"35"0"-31,-18 0 16,35 0 0,-34-18-16,-1 18 0,18-18 15,-35 18 1,-18-17-16</inkml:trace>
  <inkml:trace contextRef="#ctx0" brushRef="#br0" timeOffset="335218.5587">10936 2893 0,'0'88'16,"18"18"-16,-18 17 16,17-52-16,-17-36 15,36 53-15,-19-70 16,1 17-16</inkml:trace>
  <inkml:trace contextRef="#ctx0" brushRef="#br0" timeOffset="335735.3603">11201 3175 0,'-18'53'16,"0"-35"-16,1 17 0,17 0 15,0 18 1,17-35-16,19 17 16,-1-35-16,-17 0 0,52 0 15,-52-18-15,-1 1 16,1-36 0,0 35-16,-18 0 0,0 1 15,0-1-15,-18 1 0,18-1 16,-18 18-16,18-18 15,0 36-15,0 17 16,0-17-16,0-1 0,36 36 16,-19-35-1,19 0-15,-19-1 16,1-17 0,-18-17-1,0-19 1,0 19-16,0-19 15,0 19-15,0-1 16,18 18 0,-1 0-16,1 18 15,17 17 1,-17-17-16,17 17 16,-17 0-16,-1-17 15,1 0-15,-18-1 16,0 1-16,0 0 15,-18-18-15</inkml:trace>
  <inkml:trace contextRef="#ctx0" brushRef="#br0" timeOffset="336240.5011">11730 2805 0,'18'35'31,"-1"53"-31,1-17 16,17 52-16,-17-52 16,-1-18-16,1 52 15,-18-52-15,0-17 16,18-1-16,-18-53 31,17-35-31,1-17 16,-18 34-16,35-16 15,-17 34-15,17 18 16,-17 0 0,17 53-16,-35-18 15,35 18-15,-17-35 16,0 17-16,-1-17 0,1 17 15,-18-17-15</inkml:trace>
  <inkml:trace contextRef="#ctx0" brushRef="#br0" timeOffset="341702.963">10389 8114 0,'0'18'0,"0"34"0,0 1 16,0 53-16,0-35 16,0 52-16,0-70 15,18 0-15,0 35 16,-1-70-16,1 0 16,-18-1-16,18 1 0</inkml:trace>
  <inkml:trace contextRef="#ctx0" brushRef="#br0" timeOffset="342043.4156">10072 8467 0,'0'-18'16,"53"-17"0,-36-1-16,54-52 15,-36 35-15,0 0 16,1 18-16,-1 0 16,-17 0-16,17-18 15,-17 35-15,-1 18 31,1 18-15,0-1-16,17 19 16,0-19-16,-17 19 0,17-19 15,-17 1-15,52 17 16</inkml:trace>
  <inkml:trace contextRef="#ctx0" brushRef="#br0" timeOffset="388361.1608">9737 9260 0,'0'18'0,"0"17"0,35 54 16,-35-37 0,0 19-16,18-18 0,-18 53 15,17-71-15,-17-17 16,0 17-1,0-53-15,0-52 16,0 17-16,-17 0 16,17-71-16,0 72 15,0-19-15,17-52 16,1 87-16,0 1 0,34 0 16,-16 35-16,-1 17 15,-17 1-15,-18 0 16,0 17-16,0-17 15,-18 17-15,-35 35 16,18-34-16,17-1 0,-35 18 16,18 0-1,35-36-15,18 1 16,-18 0-16,53 17 16,-36 0-16,36-17 15,-18-1-15,-17 1 0,35 0 16,-35-18-16,-1 0 15,1 0-15</inkml:trace>
  <inkml:trace contextRef="#ctx0" brushRef="#br0" timeOffset="388678.6945">10160 9613 0,'18'-17'15,"-1"-1"1,-17 0-16,0 1 16,0-1-16,0 0 15,-17 1 1,17-1-16,-18 18 0,0 0 16,1 0-16,-1 53 15,18-35-15,-18 52 16,36-35-16,17 1 15,-17-19-15,17 1 16,36 0 0,-36-18-16,0 0 0,18-18 15,-35 0 1,0 1-16,-18-19 16</inkml:trace>
  <inkml:trace contextRef="#ctx0" brushRef="#br0" timeOffset="389356.6507">10530 9172 0,'0'-17'31,"0"34"-31,18-17 16,-18 36-16,0-19 0,0 71 15,0 18 1,0-53-16,0-18 0,18 36 16,17-18-1,0-36-15,-17-17 16,0 0-16,34 0 16,-34 0-16,17 0 15,-35-17-15,18 17 0,0 0 16</inkml:trace>
  <inkml:trace contextRef="#ctx0" brushRef="#br0" timeOffset="389862.2113">10866 9155 0,'0'53'16,"0"-1"-16,0 1 15,17 0-15,1 0 16,-1 0-16,54 53 16,-53-71-16,17 0 0,36 18 15,-54-53 1,18 0-16,1 0 16,-19-35-16,-17 17 0,18-52 15,-18 35-15,0-1 16,0-17-16,-18 18 0,18-18 15,-17-35-15,-1 53 16,18 17-16,0 1 16,0 34-1,18 54 1,-1-18-16,1 52 16,-18-52-16,18 0 0,-1 0 15,1 0-15,17 18 16,-17-36-16,-1-17 15,1 35-15</inkml:trace>
  <inkml:trace contextRef="#ctx0" brushRef="#br0" timeOffset="393633.9719">8837 10989 0,'0'-18'16,"-18"18"-1,18 18 1,18 35-1,0 18-15,-1-36 16,19 18 0,-19-36-16,19 1 15,-19-18-15,1 0 0,-1-18 16,1 1-16,0-19 0,-1 1 16,-17 0-16,18-36 15,-18 36-15,-18 17 0,18 1 16,0 34-1,0 1-15,18 17 16,0 18-16,-1 53 16,1-53-16,0 0 0,-1-18 15,-17 18-15,18 18 16,-18-36-16,0 0 16,0-17-16,-18-1 0,-35-17 15,36 0-15,-54-17 16,53-1-1,-17 1-15,0-54 16,17 53-16,1-17 0,-1-18 16</inkml:trace>
  <inkml:trace contextRef="#ctx0" brushRef="#br0" timeOffset="393955.0883">8767 10654 0,'-18'-18'16,"18"-17"-1,18 17-15,-1-35 16,1 18-16,-1 18 15,1-1-15,0-17 16,-1 17-16,1 18 16,0 71-1,-1-36-15,1 18 16,0-18-16,17 18 16,-18-18-16,54 18 15,-53-18-15,-1-17 0</inkml:trace>
  <inkml:trace contextRef="#ctx0" brushRef="#br0" timeOffset="394511.7634">9437 10495 0,'0'18'16,"17"-1"-1,1 19-15,0-19 0,52 36 16,-34-17-16,-1-19 16,53 36-16,-53-35 15,36 17-15,-36-17 16,-17-1-16,-1 1 16,-34-18-1,-18 18 1,-1-18-16,19 17 0,-36 1 15,17-1-15,1 19 16,17-19-16,1 1 16</inkml:trace>
  <inkml:trace contextRef="#ctx0" brushRef="#br0" timeOffset="394706.6121">9948 11007 0,'-53'17'15,"-17"36"1,-1-17-16,1 16 16,34-16-16,1-1 15</inkml:trace>
  <inkml:trace contextRef="#ctx0" brushRef="#br0" timeOffset="395035.0256">10495 10813 0,'-70'17'15,"34"1"-15,-34 52 16,34 19 0,36-36-16,53 52 15,-17-69-15,17-19 0,70 19 16,-52-36 0,-18 0-16,70-36 15,-88 1-15,18 0 0,-35 0 16,-1-1-16,-17-34 15,-17 34-15,-18 1 0,-18 0 16,0 0-16,-53 17 16,53 18-16,18 0 15,-1 18-15,19 17 0</inkml:trace>
  <inkml:trace contextRef="#ctx0" brushRef="#br0" timeOffset="395180.1093">11377 11218 0,'-18'-17'16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6AFA5-DD54-4C77-B5CF-EF08B5EEFEF5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85369-6E90-4800-B968-B1C24AAAE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43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85369-6E90-4800-B968-B1C24AAAEC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87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B27C-53B8-7745-B673-BAF3F637747D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ADA5-33F8-0D4A-BD6C-04A196B0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2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B27C-53B8-7745-B673-BAF3F637747D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ADA5-33F8-0D4A-BD6C-04A196B0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9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B27C-53B8-7745-B673-BAF3F637747D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ADA5-33F8-0D4A-BD6C-04A196B0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10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657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B27C-53B8-7745-B673-BAF3F637747D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ADA5-33F8-0D4A-BD6C-04A196B011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2729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B27C-53B8-7745-B673-BAF3F637747D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ADA5-33F8-0D4A-BD6C-04A196B0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6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B27C-53B8-7745-B673-BAF3F637747D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ADA5-33F8-0D4A-BD6C-04A196B0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84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B27C-53B8-7745-B673-BAF3F637747D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ADA5-33F8-0D4A-BD6C-04A196B0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13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B27C-53B8-7745-B673-BAF3F637747D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ADA5-33F8-0D4A-BD6C-04A196B0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3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B27C-53B8-7745-B673-BAF3F637747D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ADA5-33F8-0D4A-BD6C-04A196B0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46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B27C-53B8-7745-B673-BAF3F637747D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ADA5-33F8-0D4A-BD6C-04A196B0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5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B27C-53B8-7745-B673-BAF3F637747D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ADA5-33F8-0D4A-BD6C-04A196B0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3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4B27C-53B8-7745-B673-BAF3F637747D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EADA5-33F8-0D4A-BD6C-04A196B0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88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customXml" Target="../ink/ink1.xml"/><Relationship Id="rId4" Type="http://schemas.openxmlformats.org/officeDocument/2006/relationships/image" Target="../media/image4.png"/><Relationship Id="rId9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19594" y="3694186"/>
            <a:ext cx="669850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Why do you </a:t>
            </a:r>
          </a:p>
          <a:p>
            <a:pPr algn="ctr"/>
            <a:r>
              <a:rPr lang="en-US" sz="6000" dirty="0"/>
              <a:t>need non-linear</a:t>
            </a:r>
          </a:p>
          <a:p>
            <a:pPr algn="ctr"/>
            <a:r>
              <a:rPr lang="en-US" sz="6000" dirty="0"/>
              <a:t>activation functions?</a:t>
            </a:r>
          </a:p>
          <a:p>
            <a:pPr algn="ctr"/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217563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33" y="70829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Activation function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37411" y="3851950"/>
            <a:ext cx="3784377" cy="2772298"/>
            <a:chOff x="663540" y="3845802"/>
            <a:chExt cx="3784377" cy="2772298"/>
          </a:xfrm>
        </p:grpSpPr>
        <p:grpSp>
          <p:nvGrpSpPr>
            <p:cNvPr id="4" name="Group 3"/>
            <p:cNvGrpSpPr/>
            <p:nvPr/>
          </p:nvGrpSpPr>
          <p:grpSpPr>
            <a:xfrm>
              <a:off x="1099886" y="4461933"/>
              <a:ext cx="3348031" cy="2156167"/>
              <a:chOff x="7572605" y="1318041"/>
              <a:chExt cx="3348031" cy="196169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7572605" y="1318041"/>
                    <a:ext cx="2989857" cy="419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2605" y="1318041"/>
                    <a:ext cx="2989857" cy="419035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7572605" y="1832262"/>
                    <a:ext cx="2524024" cy="419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p>
                          <m:r>
                            <a:rPr lang="en-US" sz="2800" b="0" i="0" smtClean="0">
                              <a:latin typeface="Cambria Math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0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i="1" dirty="0"/>
                  </a:p>
                </p:txBody>
              </p:sp>
            </mc:Choice>
            <mc:Fallback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2605" y="1832262"/>
                    <a:ext cx="2524024" cy="41903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7572605" y="2346483"/>
                    <a:ext cx="3348031" cy="419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2605" y="2346483"/>
                    <a:ext cx="3348031" cy="419035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7572605" y="2860704"/>
                    <a:ext cx="2524024" cy="419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sz="2800" b="0" i="0" smtClean="0">
                              <a:latin typeface="Cambria Math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0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i="1" dirty="0"/>
                  </a:p>
                </p:txBody>
              </p:sp>
            </mc:Choice>
            <mc:Fallback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2605" y="2860704"/>
                    <a:ext cx="2524024" cy="41903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" name="TextBox 8"/>
            <p:cNvSpPr txBox="1"/>
            <p:nvPr/>
          </p:nvSpPr>
          <p:spPr>
            <a:xfrm>
              <a:off x="663540" y="3845802"/>
              <a:ext cx="19864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Given  x: </a:t>
              </a:r>
            </a:p>
          </p:txBody>
        </p:sp>
      </p:grpSp>
      <p:grpSp>
        <p:nvGrpSpPr>
          <p:cNvPr id="482" name="Group 481"/>
          <p:cNvGrpSpPr/>
          <p:nvPr/>
        </p:nvGrpSpPr>
        <p:grpSpPr>
          <a:xfrm>
            <a:off x="702527" y="1418581"/>
            <a:ext cx="4738903" cy="2105670"/>
            <a:chOff x="702527" y="1418581"/>
            <a:chExt cx="4155223" cy="21056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3" name="TextBox 482"/>
                <p:cNvSpPr txBox="1"/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4" name="TextBox 483"/>
                <p:cNvSpPr txBox="1"/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5" name="TextBox 484"/>
                <p:cNvSpPr txBox="1"/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6" name="Straight Arrow Connector 485"/>
            <p:cNvCxnSpPr>
              <a:stCxn id="498" idx="6"/>
              <a:endCxn id="499" idx="2"/>
            </p:cNvCxnSpPr>
            <p:nvPr/>
          </p:nvCxnSpPr>
          <p:spPr>
            <a:xfrm flipV="1">
              <a:off x="2574163" y="2460559"/>
              <a:ext cx="513359" cy="7134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Arrow Connector 486"/>
            <p:cNvCxnSpPr>
              <a:stCxn id="497" idx="6"/>
              <a:endCxn id="499" idx="2"/>
            </p:cNvCxnSpPr>
            <p:nvPr/>
          </p:nvCxnSpPr>
          <p:spPr>
            <a:xfrm>
              <a:off x="2574163" y="2460560"/>
              <a:ext cx="513359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Arrow Connector 487"/>
            <p:cNvCxnSpPr/>
            <p:nvPr/>
          </p:nvCxnSpPr>
          <p:spPr>
            <a:xfrm>
              <a:off x="3636299" y="2469304"/>
              <a:ext cx="846433" cy="846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9" name="Oval 488"/>
            <p:cNvSpPr/>
            <p:nvPr/>
          </p:nvSpPr>
          <p:spPr>
            <a:xfrm>
              <a:off x="2028976" y="1441721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90" name="Straight Arrow Connector 489"/>
            <p:cNvCxnSpPr>
              <a:stCxn id="494" idx="6"/>
              <a:endCxn id="499" idx="2"/>
            </p:cNvCxnSpPr>
            <p:nvPr/>
          </p:nvCxnSpPr>
          <p:spPr>
            <a:xfrm>
              <a:off x="2574163" y="1748214"/>
              <a:ext cx="513359" cy="71234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1" name="TextBox 490"/>
                <p:cNvSpPr txBox="1"/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4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2" name="Oval 491"/>
            <p:cNvSpPr/>
            <p:nvPr/>
          </p:nvSpPr>
          <p:spPr>
            <a:xfrm>
              <a:off x="2028976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93" name="Oval 492"/>
            <p:cNvSpPr/>
            <p:nvPr/>
          </p:nvSpPr>
          <p:spPr>
            <a:xfrm>
              <a:off x="2028976" y="2866412"/>
              <a:ext cx="545187" cy="6152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94" name="Oval 493"/>
            <p:cNvSpPr/>
            <p:nvPr/>
          </p:nvSpPr>
          <p:spPr>
            <a:xfrm>
              <a:off x="3087522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95" name="Straight Arrow Connector 494"/>
            <p:cNvCxnSpPr>
              <a:stCxn id="490" idx="3"/>
              <a:endCxn id="497" idx="2"/>
            </p:cNvCxnSpPr>
            <p:nvPr/>
          </p:nvCxnSpPr>
          <p:spPr>
            <a:xfrm flipV="1">
              <a:off x="1243745" y="2460559"/>
              <a:ext cx="785231" cy="7377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Arrow Connector 495"/>
            <p:cNvCxnSpPr>
              <a:stCxn id="490" idx="3"/>
              <a:endCxn id="498" idx="2"/>
            </p:cNvCxnSpPr>
            <p:nvPr/>
          </p:nvCxnSpPr>
          <p:spPr>
            <a:xfrm flipV="1">
              <a:off x="1243745" y="3174027"/>
              <a:ext cx="785230" cy="242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Arrow Connector 496"/>
            <p:cNvCxnSpPr>
              <a:stCxn id="490" idx="3"/>
              <a:endCxn id="494" idx="2"/>
            </p:cNvCxnSpPr>
            <p:nvPr/>
          </p:nvCxnSpPr>
          <p:spPr>
            <a:xfrm flipV="1">
              <a:off x="1243745" y="1748214"/>
              <a:ext cx="785231" cy="145007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Arrow Connector 497"/>
            <p:cNvCxnSpPr>
              <a:stCxn id="489" idx="3"/>
              <a:endCxn id="497" idx="2"/>
            </p:cNvCxnSpPr>
            <p:nvPr/>
          </p:nvCxnSpPr>
          <p:spPr>
            <a:xfrm flipV="1">
              <a:off x="1230657" y="2460560"/>
              <a:ext cx="798320" cy="1085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Arrow Connector 498"/>
            <p:cNvCxnSpPr>
              <a:stCxn id="489" idx="3"/>
              <a:endCxn id="494" idx="2"/>
            </p:cNvCxnSpPr>
            <p:nvPr/>
          </p:nvCxnSpPr>
          <p:spPr>
            <a:xfrm flipV="1">
              <a:off x="1230657" y="1748215"/>
              <a:ext cx="798320" cy="72320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Arrow Connector 499"/>
            <p:cNvCxnSpPr>
              <a:stCxn id="489" idx="3"/>
              <a:endCxn id="498" idx="2"/>
            </p:cNvCxnSpPr>
            <p:nvPr/>
          </p:nvCxnSpPr>
          <p:spPr>
            <a:xfrm>
              <a:off x="1230657" y="2471417"/>
              <a:ext cx="798320" cy="7026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Arrow Connector 500"/>
            <p:cNvCxnSpPr>
              <a:stCxn id="488" idx="3"/>
              <a:endCxn id="494" idx="2"/>
            </p:cNvCxnSpPr>
            <p:nvPr/>
          </p:nvCxnSpPr>
          <p:spPr>
            <a:xfrm>
              <a:off x="1243312" y="1744539"/>
              <a:ext cx="785663" cy="36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Arrow Connector 501"/>
            <p:cNvCxnSpPr>
              <a:stCxn id="488" idx="3"/>
              <a:endCxn id="497" idx="2"/>
            </p:cNvCxnSpPr>
            <p:nvPr/>
          </p:nvCxnSpPr>
          <p:spPr>
            <a:xfrm>
              <a:off x="1243312" y="1744540"/>
              <a:ext cx="785664" cy="71601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Arrow Connector 502"/>
            <p:cNvCxnSpPr>
              <a:stCxn id="488" idx="3"/>
              <a:endCxn id="498" idx="2"/>
            </p:cNvCxnSpPr>
            <p:nvPr/>
          </p:nvCxnSpPr>
          <p:spPr>
            <a:xfrm>
              <a:off x="1243312" y="1744540"/>
              <a:ext cx="785664" cy="14294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FF90111-4EBA-4788-94F8-ED3B6602A9B3}"/>
                  </a:ext>
                </a:extLst>
              </p14:cNvPr>
              <p14:cNvContentPartPr/>
              <p14:nvPr/>
            </p14:nvContentPartPr>
            <p14:xfrm>
              <a:off x="457200" y="1009800"/>
              <a:ext cx="11709720" cy="5511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FF90111-4EBA-4788-94F8-ED3B6602A9B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7840" y="1000440"/>
                <a:ext cx="11728440" cy="553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0870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47</Words>
  <Application>Microsoft Office PowerPoint</Application>
  <PresentationFormat>Widescreen</PresentationFormat>
  <Paragraphs>16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Century Schoolbook</vt:lpstr>
      <vt:lpstr>Office Theme</vt:lpstr>
      <vt:lpstr>PowerPoint Presentation</vt:lpstr>
      <vt:lpstr>Activation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Andrew Ng</cp:lastModifiedBy>
  <cp:revision>9</cp:revision>
  <dcterms:created xsi:type="dcterms:W3CDTF">2017-07-06T18:36:00Z</dcterms:created>
  <dcterms:modified xsi:type="dcterms:W3CDTF">2017-07-09T02:04:16Z</dcterms:modified>
</cp:coreProperties>
</file>