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8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8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5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3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6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6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4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11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5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4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4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9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9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21">10689 4798 0,'0'17'15,"0"1"-15,0 0 16,18 17 0,-18-17-16,0 35 15,17-36-15,1 18 16,0-35 15</inkml:trace>
  <inkml:trace contextRef="#ctx0" brushRef="#br0" timeOffset="83134.9539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9">13529 5045 0,'0'35'16,"-35"0"0,17 1-1,0-19-15,1 1 0,-18 17 16,-1-17-1,19-18-15</inkml:trace>
  <inkml:trace contextRef="#ctx0" brushRef="#br0" timeOffset="91408.7373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5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2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8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2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6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5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4">14658 6121 0,'18'0'16,"-1"17"-1,1-17-15,-18 18 0,0 0 16,0 17 0,0-17-16,-18-18 15,1 35-15,-1-18 16,18 1-1,18 0-15,-1-1 16,18-17 0,-17 0-16,17 0 0,-17-17 15,0 17-15,-1-18 16</inkml:trace>
  <inkml:trace contextRef="#ctx0" brushRef="#br0" timeOffset="132746.3315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5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5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1">18627 5697 0,'0'0'0,"0"36"0,0 69 15,0-52-15,35 71 16,-17-71-16,-1 0 16,19 70-1,-36-17-15,0-71 16</inkml:trace>
  <inkml:trace contextRef="#ctx0" brushRef="#br0" timeOffset="136616.9997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7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6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8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4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8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8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7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4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2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4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61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6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7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4">14817 12806 0,'17'0'15,"19"0"1,-19-18-16,19 18 0,34-17 16,-52 17-16,17-18 15,-53 18 1,1 0 0</inkml:trace>
  <inkml:trace contextRef="#ctx0" brushRef="#br0" timeOffset="240900.3316">14870 12859 0,'17'70'16,"1"-17"-1,-18-17 1,18-1-16,-18-18 0,0 1 16,35 0-1,-18-18 1,19-18-16</inkml:trace>
  <inkml:trace contextRef="#ctx0" brushRef="#br0" timeOffset="241073.886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5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5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7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6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8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8">15117 16528 0,'52'-18'16,"1"18"-1,-17-18-15,-1 18 16,0-17-16,18 17 16,-35-18-16</inkml:trace>
  <inkml:trace contextRef="#ctx0" brushRef="#br0" timeOffset="271242.6869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8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8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7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9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7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7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7">15998 7849 0,'18'-53'16,"17"18"-1,18-35 1,-35 52-16,17-17 15,-17 35-15,0 0 16,-18 17 0,17 1-16,-17 0 15,35 34-15,-17-34 16,35 35-16,-18-35 0,36-1 16,-36-17-1,-17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5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1">2152 5786 0,'0'52'15,"0"19"1,0-18 0,0-35-16,18-1 0,-1-17 15,1 0-15</inkml:trace>
  <inkml:trace contextRef="#ctx0" brushRef="#br0" timeOffset="8610.8058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6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5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3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01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9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5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5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6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5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3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3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6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5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3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2">7920 11377 0,'18'0'15,"17"0"-15,0 0 16,18 0-1,-18 0-15,1 0 0,34 0 16,-52 0-16,-1 0 16</inkml:trace>
  <inkml:trace contextRef="#ctx0" brushRef="#br0" timeOffset="44749.5614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5">10283 10566 0,'18'0'15,"35"0"1,-35 0-16,17 0 16,36 0-16,-54 0 15,36 0-15,-35 0 16,-1 0-16</inkml:trace>
  <inkml:trace contextRef="#ctx0" brushRef="#br0" timeOffset="48802.8697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7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3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9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401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61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6">14376 5292 0,'17'0'0,"1"0"16,0 17-16,-1-17 16,1 18-16,0 0 15,-18-1-15,0 19 16,-18-19-1,18 1 1,0-1 0,18-17-16,-1 0 15,18 0-15,-17-17 16</inkml:trace>
  <inkml:trace contextRef="#ctx0" brushRef="#br0" timeOffset="101103.3022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5">16316 5768 0,'35'0'15,"1"-18"-15,-1 18 16,0-17-16,0 17 15,-17 0-15,0-18 0,-1 18 16</inkml:trace>
  <inkml:trace contextRef="#ctx0" brushRef="#br0" timeOffset="103361.066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3">17762 5662 0,'18'0'15,"17"-18"1,-17 18-16,17-17 16,0 17-16,1 0 15,-19 0 1,1 0 0</inkml:trace>
  <inkml:trace contextRef="#ctx0" brushRef="#br0" timeOffset="105411.5862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8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8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8">14605 6932 0,'18'0'16,"-1"18"-16,1-1 16,0 19-1,-1-19-15,-17 19 16,-17-19-16,17 18 16,-18-17-16,0 0 15,18-1-15,18-17 16,35 0-1,-36-17-15,36-1 16,-35 18-16</inkml:trace>
  <inkml:trace contextRef="#ctx0" brushRef="#br0" timeOffset="129352.0462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6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4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1">20338 6720 0,'0'53'16,"0"0"-1,0-17-15,0 16 16,0-34-16,0 17 16,17-17-16,1 0 15,0-18-15,17 0 16,-18 0-16,19-36 16,-19 19-1</inkml:trace>
  <inkml:trace contextRef="#ctx0" brushRef="#br0" timeOffset="135302.8985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2">15381 9066 0,'35'0'16,"1"18"0,17-18-1,0 18-15,-18-18 16,-18 17-16</inkml:trace>
  <inkml:trace contextRef="#ctx0" brushRef="#br0" timeOffset="140730.2246">15469 9208 0,'36'17'15,"-19"-17"-15,1 0 16,17 0-16,-17 0 15,-1 0 1</inkml:trace>
  <inkml:trace contextRef="#ctx0" brushRef="#br0" timeOffset="141197.4506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8">21026 8537 0,'17'0'16,"36"0"-16,0 0 16,-18-17-16,18 17 15,-35-18-15,0 18 16</inkml:trace>
  <inkml:trace contextRef="#ctx0" brushRef="#br0" timeOffset="151391.504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4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41">24483 8625 0,'0'71'16,"0"52"-1,17-52-15,19 52 16,-19-70-16,1 0 16,17 0-16,18 18 15,-35-36-15,-1-17 0,1-1 16</inkml:trace>
  <inkml:trace contextRef="#ctx0" brushRef="#br0" timeOffset="155334.4205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1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5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4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7">28716 6773 0,'18'0'0,"-1"0"31,1 18-15,-18 0-1,0-1-15,0 1 16,0 0-16,-35 17 16,17-18-16,0 1 15,-34 0 1,16-1-16</inkml:trace>
  <inkml:trace contextRef="#ctx0" brushRef="#br1" timeOffset="193272.9564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6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2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3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7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8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11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6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7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9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3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7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7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401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7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8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8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9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8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7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7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8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2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8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8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8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7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9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8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3411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06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E0A7-18D5-424A-940A-D367F60C65AB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Gradient descent for neural networks</vt:lpstr>
      <vt:lpstr>Formulas for computing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3</cp:revision>
  <dcterms:created xsi:type="dcterms:W3CDTF">2017-07-06T20:06:16Z</dcterms:created>
  <dcterms:modified xsi:type="dcterms:W3CDTF">2017-07-09T03:12:15Z</dcterms:modified>
</cp:coreProperties>
</file>