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97"/>
  </p:normalViewPr>
  <p:slideViewPr>
    <p:cSldViewPr snapToGrid="0" snapToObjects="1">
      <p:cViewPr varScale="1">
        <p:scale>
          <a:sx n="86" d="100"/>
          <a:sy n="86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1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9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1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5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91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5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6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4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7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21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9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2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6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6">11553 5574 0,'18'0'0,"-18"-18"16,18 1-16,17-36 15,0 17-15,36-52 16,-18 35-16,-18-17 16,18 17-16,0 0 0,0 0 15,-18 0-15,0 18 0,1 0 0,-1-36 16,-17 53 0,-18 1-16,-18 17 15</inkml:trace>
  <inkml:trace contextRef="#ctx0" brushRef="#br0" timeOffset="104379.8139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8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5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4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6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5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4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2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8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4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9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11">22437 9155 0,'0'35'16,"17"-17"-16,1 17 16,17 18-1,1-18-15,-1 0 0,18 1 16,-18-19-16,-17 1 16,35-1-1,-36 1-15,-17-36 0</inkml:trace>
  <inkml:trace contextRef="#ctx0" brushRef="#br0" timeOffset="248746.8818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3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4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8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5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6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8">25682 6015 0,'0'35'0,"0"36"16,0-36-16,0 53 16,18-53-1,0 18-15,-1-17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6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4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8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1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6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9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91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4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5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8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9">9560 7303 0,'18'-36'15,"0"1"-15,17 17 0,18-88 16,-18 54-16,0-1 16,1 0-16,34-35 15,-52 52-15,-1 1 0,-17 17 16,18 18-16,-36-17 16</inkml:trace>
  <inkml:trace contextRef="#ctx0" brushRef="#br0" timeOffset="37572.1759">9525 6791 0,'-18'35'16,"1"71"-16,-1-53 15,0 88-15,1-88 16,34 53-16,1-71 15,0-17-15,17-1 16,18-17-16,53 0 16,-53-17-16,0-1 0,0 1 15,17-19-15,-35 1 16</inkml:trace>
  <inkml:trace contextRef="#ctx0" brushRef="#br0" timeOffset="44201.7344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3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6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5">8061 14111 0,'18'18'0,"35"-18"15,-36 17-15,36-17 16,-35 18-16,-1-18 15</inkml:trace>
  <inkml:trace contextRef="#ctx0" brushRef="#br0" timeOffset="45874.5979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9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5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2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5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8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7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4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5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7">18203 16175 0,'0'53'0,"0"-36"16,18 1-16,-18 0 15,18-18 1,-1 0 0</inkml:trace>
  <inkml:trace contextRef="#ctx0" brushRef="#br0" timeOffset="152956.8887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4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4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2B75D-631D-4A49-8E4D-7138FCB6EEF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ECA8-388E-B146-8BFB-A365D3C2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3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7202-6945-124A-95EA-4F2A53CB490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What happens if you initialize weights to zero?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5</cp:revision>
  <dcterms:created xsi:type="dcterms:W3CDTF">2017-07-06T21:46:08Z</dcterms:created>
  <dcterms:modified xsi:type="dcterms:W3CDTF">2017-07-09T04:06:27Z</dcterms:modified>
</cp:coreProperties>
</file>