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74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86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024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28">29598 10989 0,'18'0'16,"-1"-18"-16,1 18 16,53-35-1,-36 17-15,18 1 0,0-18 16,52 17-16,-52 0 15,-17 18-15,17 0 16,-36 0-16,-17 18 16</inkml:trace>
  <inkml:trace contextRef="#ctx0" brushRef="#br0" timeOffset="13302.8778">29898 10954 0,'53'70'0,"-36"-34"15,1-1-15,17 71 16,18-18 0,-35-18-1,0-34-15,-1-19 0,-17 1 16</inkml:trace>
  <inkml:trace contextRef="#ctx0" brushRef="#br0" timeOffset="14092.4179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87">31027 11271 0,'17'18'16,"1"-18"-16,0 0 15,-18-18-15,17 1 16,-17-1-16,0-17 15,0 17-15,-17-17 16,17 17-16,-18 1 16</inkml:trace>
  <inkml:trace contextRef="#ctx0" brushRef="#br0" timeOffset="14447.4659">31203 11201 0,'0'0'0,"18"0"0,35 0 15,-18-18-15,-17 18 16,17 0-16,18-18 16,-35 1-16</inkml:trace>
  <inkml:trace contextRef="#ctx0" brushRef="#br0" timeOffset="14637.1139">31291 10971 0,'0'89'15,"18"-1"-15,-18-35 16,18 35-16,-1-53 15,-17 0-15,36 36 16,-19-36 0</inkml:trace>
  <inkml:trace contextRef="#ctx0" brushRef="#br0" timeOffset="14803.6181">31538 11307 0,'18'17'16,"0"-17"-1,-18 18-15,17-18 16,-17-18-16</inkml:trace>
  <inkml:trace contextRef="#ctx0" brushRef="#br0" timeOffset="14915.7483">31521 11095 0,'17'18'16</inkml:trace>
  <inkml:trace contextRef="#ctx0" brushRef="#br0" timeOffset="15154.5407">31715 11359 0,'17'18'16,"1"0"0,0-18-16,17 0 15,-17 0-15,17-36 16,-35 19-16,0-18 15,0-1 1,0 19-16,-35-19 0,17 19 16,-17 17-1</inkml:trace>
  <inkml:trace contextRef="#ctx0" brushRef="#br0" timeOffset="15433.6574">31944 11412 0,'0'-17'31,"18"-1"-31,35 0 16,-36 1-16,19-1 15,-19 18-15,1-17 0,17 17 16,-35 17-1,0 1 1,-18-1 0,18 19-1,0-19-15,0 1 16,18 0-16</inkml:trace>
  <inkml:trace contextRef="#ctx0" brushRef="#br0" timeOffset="15861.1975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205">29810 11712 0,'17'0'16,"-17"18"-16,18 0 15,-18 105 1,0-52-16,0-19 15,0 1-15,0 0 0,0 0 16,18-18-16,-18 1 0,0-1 16,35 0-16</inkml:trace>
  <inkml:trace contextRef="#ctx0" brushRef="#br0" timeOffset="16734.2744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046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452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1168">31115 12136 0,'0'17'31,"0"1"-16,18-18-15,-18 35 16,0-17 0,17 17-16,-17-17 15,0-1-15,0 1 16,-17-18 0</inkml:trace>
  <inkml:trace contextRef="#ctx0" brushRef="#br0" timeOffset="19240.2975">31168 11942 0,'0'-18'15,"18"18"1,-1 0-16</inkml:trace>
  <inkml:trace contextRef="#ctx0" brushRef="#br0" timeOffset="19586.3972">31238 12206 0,'0'18'16,"0"-1"-16,0 1 31,0-36-15,18 1-16,-18-1 16,18 0-16,-18 1 15,17 17-15,1 0 16,0 0-1,-18 17 1,17 1 0,-17 0-16,-17-1 15,17 1 1,17-18 0,1 18-1,0-18-15</inkml:trace>
  <inkml:trace contextRef="#ctx0" brushRef="#br0" timeOffset="20014.964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689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82">32526 11765 0,'0'53'16,"18"-35"-16,-18 35 15,0-18-15,0 18 16,17 0-16,1 53 16,0-54-16,-18 1 0,17-17 15,-17-1-15,18 18 16,0-35-16</inkml:trace>
  <inkml:trace contextRef="#ctx0" brushRef="#br0" timeOffset="21309.6708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12">29774 12682 0,'0'-17'0,"18"17"15,-36 0 1,-17 70 0,18 36-1,-19 0-15,36-53 16,0 53-16,0-71 15,36 36-15,-1-54 16,18 1-16,-18-18 16</inkml:trace>
  <inkml:trace contextRef="#ctx0" brushRef="#br0" timeOffset="22304.6644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14">30357 12965 0,'0'70'16,"0"-17"-16,17 18 16,1-54-16,-1 19 0,1-19 15,35 1-15,-35-18 16,35-35-16,-36 17 15,18-35-15,-17 18 16,-18-18 0,0 18-16,0-1 0,-18 1 15,18 17-15,-17 1 16,-1 17-16,1 17 16</inkml:trace>
  <inkml:trace contextRef="#ctx0" brushRef="#br0" timeOffset="23069.0284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14">31591 13229 0,'-17'53'16,"-19"18"0,-17-1-16,18-35 15,0 1-15,-18 17 16</inkml:trace>
  <inkml:trace contextRef="#ctx0" brushRef="#br0" timeOffset="24229.7984">29827 13635 0,'18'-18'16,"0"18"-16,-18 18 0,17 17 15,1 18-15,-18 53 16,0-53 0,0 53-16,0-53 15,0-18-15,18 0 0,-1-17 16,18-1-16</inkml:trace>
  <inkml:trace contextRef="#ctx0" brushRef="#br0" timeOffset="24475.6152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37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024">30745 13988 0,'0'53'16,"0"-36"-16,0 1 0,17 35 15</inkml:trace>
  <inkml:trace contextRef="#ctx0" brushRef="#br0" timeOffset="25176.8993">30745 13811 0,'0'18'32,"0"17"-17,17-17-15,1-1 16</inkml:trace>
  <inkml:trace contextRef="#ctx0" brushRef="#br0" timeOffset="25387.3873">30868 13952 0,'18'0'0,"-18"18"16,0 0 0,0-1-16,0 19 15,17-36-15,-17 17 16,18 1-16,-18-1 16,-18-17-1,1 18 1,-1-18-16,0 0 0,1 0 15,-18 0-15,17 0 16,0-18-16</inkml:trace>
  <inkml:trace contextRef="#ctx0" brushRef="#br0" timeOffset="25560.5644">30956 13935 0,'-17'0'16,"34"-18"-16,1 18 16,0 0-16,-1-18 15,18 18-15,1 0 0,-19 0 16,1-17-16,0-1 0</inkml:trace>
  <inkml:trace contextRef="#ctx0" brushRef="#br0" timeOffset="25726.3658">30992 13758 0,'17'36'15,"-17"-19"-15,18 19 0,-18-1 16,35 35-16,-35-34 16,0 34-16,0-35 15,18 1-15,-18-19 16</inkml:trace>
  <inkml:trace contextRef="#ctx0" brushRef="#br0" timeOffset="25831.3888">31186 14005 0,'0'36'16,"17"-19"-16,-17 1 15</inkml:trace>
  <inkml:trace contextRef="#ctx0" brushRef="#br0" timeOffset="26111.1982">31380 14076 0,'0'17'15,"0"1"1,17 0-16,1-1 16,0-17-16,34 0 15,-16 0-15,-19 0 0,1 0 16,0 0-16,-18-17 15</inkml:trace>
  <inkml:trace contextRef="#ctx0" brushRef="#br0" timeOffset="26572.5185">30004 14605 0,'17'71'0,"1"-36"16,17 35-16,-35-52 15,18 17 1,-18-52-1,0-19 1,18-34 0,-18 52-16,0-17 15,0 17-15,17-17 0,-17 17 0,18 1 16,-18-1 0,18 18-16,-18 18 15</inkml:trace>
  <inkml:trace contextRef="#ctx0" brushRef="#br0" timeOffset="27210.8968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44">30956 14834 0,'0'18'0</inkml:trace>
  <inkml:trace contextRef="#ctx0" brushRef="#br0" timeOffset="27433.6659">30921 14923 0,'-18'-36'15,"18"-17"1,0 18-16,0 0 0,0 17 16,18-35-1,0 18-15,-1 35 0,1-18 16,0 18-16</inkml:trace>
  <inkml:trace contextRef="#ctx0" brushRef="#br0" timeOffset="27701.0342">31027 14781 0,'17'0'16,"19"0"0,-1 0-1,0-17-15,-17 17 0,0-18 16,-18 0-1,0 1-15,-36-1 16,19 18-16,-19 0 16,1 0-16,17 18 15,18-1 1,18 1-16,0 0 0,-1-1 16,54 19-1</inkml:trace>
  <inkml:trace contextRef="#ctx0" brushRef="#br0" timeOffset="27951.3285">31344 14640 0,'-35'0'15,"17"0"-15,1 0 16,17 36-16,17-19 0,-17 1 15,36 17 1,17 0-16,-36-35 16,1 18-16,-18 0 15,-18-1 1,-17-17 0,17 0-16,1 0 0,-19 0 15</inkml:trace>
  <inkml:trace contextRef="#ctx0" brushRef="#br0" timeOffset="28240.4921">31521 14605 0,'-36'0'16,"1"18"-1,18-1-15,17 19 16,17-19-16,-17 18 0,53 1 16,0-1-1,-18-17 1,-17-1-16,-18 1 0,-18-18 16,1 0-1,-36 0-15,17 0 16,19 0-16,-36 0 15,35-18-15</inkml:trace>
  <inkml:trace contextRef="#ctx0" brushRef="#br0" timeOffset="28412.5678">31768 14693 0,'0'18'15,"17"17"1,1 18 0,0-35-16,-1-1 0,-17 19 15,18-36-15,-18 17 0</inkml:trace>
  <inkml:trace contextRef="#ctx0" brushRef="#br0" timeOffset="28551.158">31856 14552 0,'0'-18'16,"17"18"-1,-17 36 1</inkml:trace>
  <inkml:trace contextRef="#ctx0" brushRef="#br0" timeOffset="28791.4749">31979 14834 0,'0'36'16,"36"-19"0,-19-17-16,36 18 15,-35-36-15,-1 18 16,1-17-16,0-19 15,-36 19-15,18-1 0,-35-35 16,0 35 0,17 1-16,-35 17 15,35-18-15,1 18 0</inkml:trace>
  <inkml:trace contextRef="#ctx0" brushRef="#br0" timeOffset="29045.7354">32173 14923 0,'0'-18'15,"0"0"1,18 1-16,0-1 16,17-17-16,-17 17 15,-1 0-15,18 1 16,-17 17-16,17 17 15,-35 1-15,18 17 16,0-17 0,-18 17-16,17-17 0,1 17 15,0-35-15</inkml:trace>
  <inkml:trace contextRef="#ctx0" brushRef="#br0" timeOffset="29264.1137">32632 14852 0,'18'0'15,"-1"0"-15,1 18 16,0-1 0</inkml:trace>
  <inkml:trace contextRef="#ctx0" brushRef="#br0" timeOffset="29558.7563">32703 14870 0,'-18'35'0,"0"0"15,1 18 1,-1 0 0,18-35-16,-18-1 0,18 19 15,-17-19-15,34-17 16</inkml:trace>
  <inkml:trace contextRef="#ctx0" brushRef="#br0" timeOffset="29719.5061">32879 14887 0,'0'18'16,"18"-18"-1,-1 18-15,1-18 16</inkml:trace>
  <inkml:trace contextRef="#ctx0" brushRef="#br0" timeOffset="29857.9589">33073 14887 0,'35'0'16,"-17"0"-16</inkml:trace>
  <inkml:trace contextRef="#ctx0" brushRef="#br0" timeOffset="29998.3176">33249 14852 0,'18'0'15,"17"-18"1,-17 18-16</inkml:trace>
  <inkml:trace contextRef="#ctx0" brushRef="#br0" timeOffset="30248.8847">33320 14270 0,'18'0'16,"34"35"0,1 53-1,-17-35-15,17 88 16,-1-17 0,-34-54-16,-18 36 0,0-53 15,0 0-15,-18-18 0,1 1 16,-36 17-16,18-36 15,-18 1 1</inkml:trace>
  <inkml:trace contextRef="#ctx0" brushRef="#br1" timeOffset="112836.1738">6491 16175 0,'0'18'62,"18"17"-62,-18 0 16,0 18-16,0 0 16,0 0-16,0 17 0,0-17 15,0 0-15,17 0 0,-17-18 0,0 1 16,0-1-16,18 0 16,0-17-16,-18-36 15</inkml:trace>
  <inkml:trace contextRef="#ctx0" brushRef="#br1" timeOffset="113337.4373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01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45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7">23460 16104 0,'0'18'32,"17"35"-17,1-18-15,-18 0 0,18 18 16,-1-17-16,-17 17 0,36 35 16,-1-53-16,0 18 15,-17-35-15,-1 17 16,1-35-1</inkml:trace>
  <inkml:trace contextRef="#ctx0" brushRef="#br1" timeOffset="117971.2081">23266 15840 0,'0'-18'16</inkml:trace>
  <inkml:trace contextRef="#ctx0" brushRef="#br1" timeOffset="118736.7632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52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62">26229 15593 0,'-18'-18'15,"36"18"1,17 0 0,18 0-16,35 18 15,18 17 1,-70-17-16,-19-1 0,18 19 15,-17-1 1,-36-17-16,18-1 0,-52 1 16,-1-1-1,17 1-15,1-18 16,0 18-16,17-18 16,18 17-16</inkml:trace>
  <inkml:trace contextRef="#ctx0" brushRef="#br1" timeOffset="122836.2862">26582 16157 0,'-18'53'15,"18"18"1,0-36-16,18 53 16,-1-17-1,1-36-15,0 0 0,-1-17 16,1 17-16,0-17 16,-18-1-16,17-17 0</inkml:trace>
  <inkml:trace contextRef="#ctx0" brushRef="#br1" timeOffset="123152.9781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38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68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34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39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39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032">30798 8837 0,'17'88'16,"-17"53"-1,35 1-15,-35-54 16,53 123 0,-35-158-16,0 18 15,-18-36-15,17 0 16</inkml:trace>
  <inkml:trace contextRef="#ctx0" brushRef="#br2" timeOffset="197378.5558">31044 8961 0,'36'123'0,"-19"-52"16,1-1-16,0 89 15,-18-71-15,17-17 16,-17-18-16,18-1 0,-18-16 0,18 34 15,-18-52 1</inkml:trace>
  <inkml:trace contextRef="#ctx0" brushRef="#br2" timeOffset="198156.4865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042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59">28487 9507 0,'17'0'31,"36"0"-15,-17-17 0,34 17-16,-17 0 15,-18 0-15,-17 0 16,0 17-1,-1-17-15</inkml:trace>
  <inkml:trace contextRef="#ctx0" brushRef="#br3" timeOffset="211098.9906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18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209">28222 7355 0,'-17'-17'15,"17"-1"-15,17 1 16,1-1-1,35 0-15,-36 18 16,19 0-16,34 0 16,-34 0-16,-1 0 0,18 0 15,0 0-15,-18 0 16,-17 0-16,-54 0 31</inkml:trace>
  <inkml:trace contextRef="#ctx0" brushRef="#br3" timeOffset="215497.64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216138.0813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216325.7426">30357 7267 0,'17'18'15,"1"0"-15,-18-1 0,0 1 0,17-1 16,-17 1 0,-17-18-1,-1-18 1,18 1-16,-35-36 16,17 35-16</inkml:trace>
  <inkml:trace contextRef="#ctx0" brushRef="#br3" timeOffset="216397.6493">30268 7020 0,'18'-17'16,"17"-1"-1</inkml:trace>
  <inkml:trace contextRef="#ctx0" brushRef="#br3" timeOffset="216910.5593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217570.959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217983.361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228394.2556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229344.6434">28593 4163 0,'-18'0'16,"0"0"-16,1 0 15,-1 0 17</inkml:trace>
  <inkml:trace contextRef="#ctx0" brushRef="#br4" timeOffset="229585.3957">28434 4180 0,'-18'0'0,"36"0"47,17-17-31,-17-1-16,17 1 0,0 17 15,-17-18-15,35 0 16,-18 18-16,18-17 16,-35 17-16,17-18 15,18 0-15,-35 18 0,-1-17 16,-34 17 15,-1 0-31</inkml:trace>
  <inkml:trace contextRef="#ctx0" brushRef="#br4" timeOffset="229946.0767">29139 3493 0,'18'0'0,"0"35"16,-18 0-1,17 0-15,-17 71 16,-17 88 0,17-70-16,0-71 15,-18 35 1,18-53-16,18 0 0,-1 1 16</inkml:trace>
  <inkml:trace contextRef="#ctx0" brushRef="#br4" timeOffset="230840.207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231169.4413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231937.8313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232353.491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252378.8023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258147.6598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266266.365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266760.7873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277767.0864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291380.8907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291918.3655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339572.1626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340062.5673">15646 18062 0,'0'-17'16,"0"-19"-1,17 36 1,1 18-1,-18 17-15,18 53 16,-18-17-16,0 35 16,17-53-16,1 35 15,0-53-15,17 18 16,-18-53-16</inkml:trace>
  <inkml:trace contextRef="#ctx0" brushRef="#br1" timeOffset="340451.4009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340784.3271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341130.9242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341302.3075">16863 17956 0,'-18'53'16,"18"53"-1,18 53 1,-1-71 0,19 0-1,-1-52-15,0-36 16</inkml:trace>
  <inkml:trace contextRef="#ctx0" brushRef="#br1" timeOffset="341943.2461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344406.2631">23618 17092 0,'-17'-18'16,"17"1"-16,-18 17 16,1 0-16,-1 17 15,-17 36 1,17-17-16,0-1 16,1 71-16,17-53 15,0 53-15,17-36 16,19 54-16,-1-89 15,0 35 1,0-34-16,1-1 16,-19-35-16,1 18 15</inkml:trace>
  <inkml:trace contextRef="#ctx0" brushRef="#br1" timeOffset="344673.9005">23760 17410 0,'-18'0'0,"36"17"16,17 19-16,-17-1 15,52 35-15,-17-34 16,35 34-16,-35-35 15,35 1 1,-52-1-16,34-17 16,-52-1-16,-1-17 0,-34-17 31</inkml:trace>
  <inkml:trace contextRef="#ctx0" brushRef="#br1" timeOffset="344883.6453">24183 17374 0,'-53'53'16,"-18"35"-1,54-35-15,-54 53 16,36-18-1,17-70-15,1 53 16,34-54-16</inkml:trace>
  <inkml:trace contextRef="#ctx0" brushRef="#br1" timeOffset="345184.0425">24536 17727 0,'17'0'16,"-17"18"-16,0 17 15,-17 0 1,-19 18-16,19-18 16,-1 18-16,1-17 15,17-19-15,0 19 16</inkml:trace>
  <inkml:trace contextRef="#ctx0" brushRef="#br1" timeOffset="345634.0071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345918.5247">25100 17216 0,'35'17'0,"71"18"15,-35 1-15,-18-1 16,35 89-1,-53-72-15,18 107 16,-53-88-16,0 70 16,-18-71-16,-52 36 15,35-70-15,-1-1 16</inkml:trace>
  <inkml:trace contextRef="#ctx0" brushRef="#br1" timeOffset="375376.1514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376361.2832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376921.1608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401253.2002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402212.7647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403025.4253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403432.2829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404088.9445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404528.5357">8290 6950 0,'18'0'0,"0"-18"16,17 18-16,53-53 15,-35 36-15,35-36 16,-35 17 0,-35 19-16</inkml:trace>
  <inkml:trace contextRef="#ctx0" brushRef="#br1" timeOffset="404655.6376">8449 6685 0,'35'88'0,"-17"-35"15</inkml:trace>
  <inkml:trace contextRef="#ctx0" brushRef="#br1" timeOffset="405133.4475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405540.6888">8431 6703 0,'36'70'16,"-1"1"-1,18 17 1,-35-53-16,17 54 16,-18-72-16,1 18 0,35 1 15,-35-19-15</inkml:trace>
  <inkml:trace contextRef="#ctx0" brushRef="#br1" timeOffset="406167.7863">9225 6826 0,'18'0'15,"-1"0"1,1 36-1,0-19-15,-1 18 16,1 1-16,-18-19 16,18 1-1</inkml:trace>
  <inkml:trace contextRef="#ctx0" brushRef="#br1" timeOffset="406340.7004">9208 6562 0,'0'-36'16,"17"36"-1,1 0-15</inkml:trace>
  <inkml:trace contextRef="#ctx0" brushRef="#br1" timeOffset="406674.2661">9437 6914 0,'-18'-17'15,"18"-1"1,0 1 0,18-1-16,-18 0 15,35 1-15,-35-1 0,18 18 16,-1 0-16,1 18 16,-18-1-16,18 1 15,-1 0-15,1 17 16,0-35-1,-1 35-15,1-17 16,-18-1-16,17 1 16,-17 17-16,18-35 15</inkml:trace>
  <inkml:trace contextRef="#ctx0" brushRef="#br1" timeOffset="406864.4662">9754 6809 0,'18'17'16,"0"19"-1,-1-1-15,-17-18 16,18 1-16</inkml:trace>
  <inkml:trace contextRef="#ctx0" brushRef="#br1" timeOffset="407007.6718">9701 6526 0,'18'-17'15,"0"17"1,-1 17 0</inkml:trace>
  <inkml:trace contextRef="#ctx0" brushRef="#br1" timeOffset="407540.7921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408204.2433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408470.171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408621.8509">7920 7885 0,'-18'0'16,"36"-18"-16,0 18 16,52-35-16,36-1 15,-53 1-15,17 0 16,-34 17-16,-1 1 15,-35-1 1</inkml:trace>
  <inkml:trace contextRef="#ctx0" brushRef="#br1" timeOffset="408797.8742">8043 7585 0,'36'88'15,"-1"18"-15,-35-53 16,18-18-16,-1 18 0,36 17 16,-35-34-16,-1-19 15,36 1 1,-35-18-16</inkml:trace>
  <inkml:trace contextRef="#ctx0" brushRef="#br1" timeOffset="409133.5402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416578.9762">8714 6950 0,'0'-18'16,"17"18"15,-17-18-16,18 18 1,-18-17 0,0 34 62,0 1-63,18 0 1,-18-1-16,0 1 0,0 35 16,17-35-16,-17-1 0,0 18 15,18-35 1,-18 18-16,17 0 16,1-18-16</inkml:trace>
  <inkml:trace contextRef="#ctx0" brushRef="#br1" timeOffset="425777.7912">30039 13529 0,'18'0'47,"-1"18"-31,36-1-1,0-17 1,0 18-16,106-18 15,-36 0-15,-17 0 0,18 0 16,-19 0-16,54-18 16,-124 18-16,1-17 15</inkml:trace>
  <inkml:trace contextRef="#ctx0" brushRef="#br1" timeOffset="487497.1133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52:13.6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6068 6050 0,'17'0'16,"-17"-17"-16,36-19 0,-1 1 15,18 0-15,70-71 16,-52 53-16,105-71 16,-87 54-16,-1-1 15,70-34-15,-87 52 16,0 17-16,-36 19 0,0-19 15,-17 19-15,17-1 16,-53 18-16,1 18 16</inkml:trace>
  <inkml:trace contextRef="#ctx0" brushRef="#br0" timeOffset="394.1466">6279 5556 0,'-17'0'31,"-18"36"-15,17-1-16,-53 53 15,36-35-15,-53 53 16,53-53-16,17-18 0,-17 53 16,35-53-16,0-17 15,35 17 1,0-17-16,89-18 15,-71 0-15,35-18 0,-18 1 16,1-19-16,35 1 16,-71 35-16,18 0 15,-35 0-15</inkml:trace>
  <inkml:trace contextRef="#ctx0" brushRef="#br0" timeOffset="1206.11">9578 8678 0,'18'-17'15,"34"-1"-15,1-17 16,71-36 0,70-52-16,-88 70 15,88-71-15,-88 71 16,-18 1-16,18-37 16,-53 72-16,-36-1 0,-52 18 31</inkml:trace>
  <inkml:trace contextRef="#ctx0" brushRef="#br0" timeOffset="1585.2051">9878 8096 0,'-18'0'16,"1"18"-1,-1 17-15,0 0 0,-35 54 16,18-36-1,0-1-15,-36 72 16,54-71-16,-1 0 0,36 17 16,17-17-1,0-35-15,0-18 0,18 0 16,53-18-16,-35 1 16,-18-1-16,0 0 0,-1 1 15,1-1 1,-17 18-16,-19 0 0,1 0 0</inkml:trace>
  <inkml:trace contextRef="#ctx0" brushRef="#br0" timeOffset="20636.9128">8784 11659 0,'-17'0'0,"17"18"16,-18-18-16,36-18 62,34 1-46,-16-19-16,52-17 16,-18 18-16,72-53 15,-54 35-15,88-35 16,-105 35-16,70-18 15,-106 54 1,36-18-16,-54 17 16</inkml:trace>
  <inkml:trace contextRef="#ctx0" brushRef="#br0" timeOffset="21114.4468">8767 11324 0,'52'-35'15,"-16"0"1,-36 52-1,-18 19 1,0-1-16,-52 71 16,35-53-16,-18 52 15,17-52-15,1 36 16,35-54-16,35 18 16,1-36-16,-1-17 15,88 0 1,19-17-16,-90-1 15,19 0-15,-36 1 0,36-1 16,-53 18-16</inkml:trace>
  <inkml:trace contextRef="#ctx0" brushRef="#br0" timeOffset="41954.8671">2046 11765 0,'-18'0'15,"18"18"1,0-1 15,-17-17-15,17 18-16,-18-18 15,18 18-15,-35-18 16,17 0-16,-52 0 16,34-18-16,1 0 0,-53-52 15,53 35 1,-53-71-16,35-35 15,17 52-15,19 19 16,-36-124-16,53 88 16,-18 18-16,36-194 15,35 105 1,-36 89-16,36-71 16,-17 89-16,-1 17 15,35-53-15,-52 53 16,53 0-1,-36 18-15,35 0 0,-34 17 16,52-35 0,-53 35-16,53-17 15,-35 35-15,0-18 16,-53 1-16,18 17 16,-36 17-1,1-17 1</inkml:trace>
  <inkml:trace contextRef="#ctx0" brushRef="#br0" timeOffset="42226.5665">1993 9490 0,'-17'-18'15,"52"0"16,-18 1-31,19 17 0,52-18 16,-35 18 0,0 0-16,35 35 15,-53 1-15,1-1 0,-1 18 16,-35 0-16,0-18 16,-18 53-1,-17-52-15,17-1 0,-17 18 16,17-18-16,18 0 15</inkml:trace>
  <inkml:trace contextRef="#ctx0" brushRef="#br0" timeOffset="104195.6183">4445 13458 0,'0'0'0,"0"-17"15,0-1 1,0 36 15,0-1-15,0 1-16,0 53 15,0-36-15,0 18 0,0 0 16,0 17-16,0 54 16,0-36-16,0-17 0,18 34 15,-18 107 1,0-88-16,0-1 0,0 265 15,0-176 1,0-106-16,17 88 16,-17-124-16,18 1 15,0 70 1,-1-88-16,1 17 16,-1-52-16,1 0 15,-18-1-15,18-34 16</inkml:trace>
  <inkml:trace contextRef="#ctx0" brushRef="#br0" timeOffset="105184.6059">1834 15910 0,'-17'0'16,"17"18"-16,17-18 16,1 0-1,0 0 1,17 18-16,-17-18 15,35 0-15,-18 0 16,53 0 0,-35 0-16,18 0 0,70 0 15,-71 0-15,18 0 16,89 17-16,-89-17 16,0 0-16,124 0 15,-106 0-15,141 0 16,-142-17-16,19 17 15,-1-18-15,-17 0 0,124 1 16,-107 17-16,89 0 16,-107 0-16,107 0 15,-106 0-15,70 17 16,-87-17-16,87 0 16,-88 0-16,89 18 15,-89-18-15,88 0 16,-105 0-1,70 0-15,-71 0 16,54 0-16,-54 0 16,19 0-16,-54 0 15,18 0 1,-71 0 0,-35 0-1</inkml:trace>
  <inkml:trace contextRef="#ctx0" brushRef="#br1" timeOffset="113536.4498">1976 15752 0,'0'17'32,"0"1"-1,17-18-15,1 0-1,-1 0 1,1 0-1,17 17-15,-17-17 16,35 0-16,-35 0 16,35 0-16,-36 0 15,36 18 1,-18-18-16,18 0 16,-17 0-16,34 0 15,-35 0-15,36 0 16,-36-18-16,36 18 15,-36 0-15,18 0 16,-18 0-16,18 0 16,-18 0-16,36 0 15,-36 0-15,1 0 16,34-17-16,-35 17 16,1-18-16,-1 18 15,0 0-15,0-17 0,1 17 16,17-18-16,-18 18 15,0 0-15,18-18 16,-18 18-16,-17 0 0,53-17 16,-54 17-1,19-18-15,34 0 16,-35 18-16,36-35 16,-36 17-16,0 1 0,-17 17 15,17-18-15,18 1 16,-17-1-16,-19 0 0,19 1 15,-19-1-15,36-17 16,-18 17-16,-17-17 16,35-1-16,-35 1 15,-1 18-15,-17-1 0,35-17 16,-35 17-16,18-17 16,0 17-16,-1-17 15,1 17-15,17-35 16,-17 18-16,17 17 15,0-35-15,-17 18 16,17 18-16,1-36 16,-19 35-16,1-17 0,0 17 15,-1-35 1,1 35-16,0-34 16,-1 34-16,1 0 0,-1-35 15,1 18 1,0 35-16,-1-18 15,1 1-15,0-18 16,-1 17-16,1 0 0,0 1 16,-1-1-16,18-17 15,-17 17-15,0 0 16,-1 1-16,1 17 0,0-18 16,-1 18-16,1-17 15,17-1 1,-17 0-16,-1 1 0,1 17 15,0-18-15,-1 0 16,1 18-16,17-17 0,-17-1 16,17 0-1,1 18-15,-1-17 16,0-1-16,0 0 0,18 1 16,-17-1-1,-19 1-15,18 17 0,-17-18 16,0 18-16,-1 0 0,19 0 15,-19 0 1,1 0-16,35-18 16,-36 18-16,1 0 15,35-17-15,-35 17 16,-1 0-16,54-18 16,-36 18-16,0 0 15,36 0-15,-18 0 16,35-18-16,-53 18 15,36-17-15,-36-1 16,0 18 0,-17-18-16,0 18 15,-36 0 1,-17 0-16</inkml:trace>
  <inkml:trace contextRef="#ctx0" brushRef="#br0" timeOffset="121708.1315">10442 13335 0,'0'-18'32,"0"1"-17,0 34 95,0 19-95,0-19 1,18 36-16,-18-18 15,0 18-15,0-17 16,18 52 0,-18-53-16,0 53 15,0-35-15,0 0 0,-18 53 16,18 0 0,0-53-16,0 53 15,0-53-15,0 70 16,0-70-16,0 53 15,0-53-15,0 52 16,0-52-16,0 36 16,0-36-16,-18 35 15,18-35-15,0 35 16,0-53-16,0 18 16,0-18-16,18 1 15,-18 52-15,0-53 16,18 0-16,-1 54 15,-17-54-15,18 18 0,-18 35 16,0-53 0,17 18-16,-17 0 0,0-35 15,0-1-15,0 1 16,18 0-16,0-18 31,-18-18-31,0 0 16</inkml:trace>
  <inkml:trace contextRef="#ctx0" brushRef="#br0" timeOffset="122991.2623">8378 16069 0,'18'0'62,"17"0"-46,-17 0-16,17 0 15,1 0 1,-1 0-16,-17 0 0,52 0 16,-35-18-16,18 18 15,-17 0-15,52-17 16,-35 17-16,0 0 0,88 0 15,-35 0 1,17 0 0,-70 0-16,70 0 15,1-18 1,-54 18-16,-17 0 0,18 0 16,-18 0-16,70-18 15,-52 18-15,35-17 16,-36 17-16,36-18 15,-35 1-15,34-1 16,-34 18-16,52-18 16,-52 18-16,0-17 15,70 17 1,-88 0-16,17 0 0,1 17 16,52 1-16,-70 0 15,18-18-15,52 17 16,-70 1-16,18-18 0,52 0 15,-70 0 1,18-18-16,-19 18 0,37-17 16,-36-1-16,17 0 15,-17 18 1,-35-17-16,-1 17 16,-17 17-1,18-17 1,-18 18-16,18-18 0,-18 18 15,17-18-15,-17-18 16</inkml:trace>
  <inkml:trace contextRef="#ctx0" brushRef="#br1" timeOffset="136060.4562">8484 15946 0,'-17'0'31,"34"0"16,-17 17-31,18-17-16,0 0 15,-1 18 1,1-18 0,0 0-16,-1 0 15,1 0-15,35 0 16,-36 0-16,1-18 15,35 18 1,-18-17-16,18 17 16,0 0-16,-18 0 15,1 0-15,-1 0 16,0 0-16,0 0 0,18 0 16,-17 0-16,17 0 15,-36-18 1,18 18-16,18 0 15,-35 0-15,35 0 16,-35 0-16,34 0 16,-16 0-16,17-18 15,-18 18-15,18-17 16,-18 17-16,18-18 16,-35 18-16,-1 0 15,19 0-15,-19 0 0,19 0 16,-1 0-16,0 0 0,36-18 15,-36 1-15,35-1 16,-34 18 0,17 0-1,-18 0-15,18 0 0,-36 0 16,19 0-16,-1 0 16,-17 0-16,-1 0 0,1 0 15,17 0 1,-17 0-16,17-18 15,-17 18-15,17 0 16,0 0-16,-17 0 16,0 0-16,-18-17 15,17 17-15,-17 17 63,-17-17-48,-1 0-15,0 18 0,1-18 16,-1 18 0,-17-18-16,0 17 15,-18 1-15,17-18 16,-17 18 0,18-18-16,0 17 0,0 1 15,-1-18-15,-17 0 16,36 18-16,-36-18 15,35 0-15,-35 0 16,18 0-16,-18 17 16,35-17-16,-52 18 15,35-18-15,-36 17 16,36-17-16,-53 18 16,52-18-16,1 18 15,-36-18-15,36 0 16,0 0-16,-18 0 15,18 0-15,-1 17 16,-34-17-16,17 0 16,-35 0-16,52 0 15,-16 0-15,-37 0 16,1 0 0,53 0-16,-18 0 15,35 0-15,1 0 16,17-17-1,17 17 1,-17-18 47,18 18-48,0 0 1,-1-18-1,-17 1 126,18 17-125,35 17-1,-36-17-15,72-17 16,-36 17-16,-18-18 16,71 1-16,0 17 15,-54-18-15,1 18 16,0 0-16,71-18 15,-71 18-15,0-17 16,17 17-16,-17 0 0,71 0 16,-89 0-1,18 0-15,35 0 16,-53 17-16,0-17 0,36 18 16,-36-18-16,1 0 15,16 0-15,-16-18 16,-19 18-16,36-17 15,-35 17-15,35-18 16,-35 18-16,34-18 16,-34 18-16,0-17 15,-18-1 1,-18 18 0,0 0-1</inkml:trace>
  <inkml:trace contextRef="#ctx0" brushRef="#br1" timeOffset="137522.1794">10601 15840 0,'0'-18'109,"18"18"-77,-18-18-17,0 1 79,17-1-78,-17 1-1,18-1-15,0 0 0,-1 1 16,-17-1-16,35-35 16,-17 35-16,-18-17 0,18 18 15,17-36 1,-17 35-16,-1-17 0,-17 17 15,36-35-15,-19 18 16,1 17-16,17-35 16,-17 18-16,17-18 15,0 0 1,-17 18-16,35-36 16,-35 36-16,17 0 0,18-36 15,-18 36 1,0 0-16,36-36 0,-36 36 15,-17 0-15,17-1 16,0 1-16,18-36 16,-18 36-16,1 0 0,-1 0 15,18-36-15,-18 36 16,1 0-16,-1-1 0,0 19 16,0-19-16,36-34 15,-36 34-15,0 19 16,1-18-16,-19-1 0,54-17 15,-53 18-15,17 17 16,18-34-16,-18 16 16,0 1-16,18 0 15,-17-1-15,-1 19 0,-18-18 16,19 17-16,-1-17 16,-17 17-16,-1 0 15,1 1-15,0-1 0,-1 0 16,-17 1-16,18-1 15,-18 0 1,17 1 0,1 17-16,0 0 15,-1-18-15</inkml:trace>
  <inkml:trace contextRef="#ctx0" brushRef="#br1" timeOffset="155368.5767">6279 14340 0,'-17'-17'16,"17"-1"0,0 1-1,0 34 48,35 36-63,-17-18 15,17 71 1,0 0-16,-17-53 16,0 0-16,-1-18 0,1 36 15,-1-54-15,1 1 16,0 17-16,-1-35 15,-17-17-15,0-19 16,-17 19 0</inkml:trace>
  <inkml:trace contextRef="#ctx0" brushRef="#br1" timeOffset="155763.7007">6068 14693 0,'-18'18'15,"1"-18"-15,34 0 16,18-18 0,-17-17-1,0 0-15,17-18 16,-35 17-16,0 1 15,18-18-15,-18 18 16,0-36-16,17 54 16,-17-36-1,18 35-15,-18 1 0,18 17 16,-1 17 0,1-17-16,35 36 15,-36-36-15,54 35 16,-53-18-16,34 19 15,-34-36-15,0 17 16,-1-17-16,19 0 16,-19 0-16,-17-17 15</inkml:trace>
  <inkml:trace contextRef="#ctx0" brushRef="#br1" timeOffset="156496.9161">2487 14870 0,'0'-18'16,"0"36"-1,0-1 1,-18 19-16,18-1 16,0 18-16,0 53 15,0-54-15,0 37 16,0-54-16,0 0 16,18 0-16,-18-17 0,0 35 15,0-35 1,0-1-16,18 1 15</inkml:trace>
  <inkml:trace contextRef="#ctx0" brushRef="#br1" timeOffset="156813.4821">2275 15328 0,'18'18'0,"0"17"16,-18-17-1,17 17-15,1-17 0,0 52 16,-1-52-16,-17 17 15,18-17-15,0 17 16,-1-35-16,36 0 16,-18-18-16,-17 1 0,17-18 15,1 17-15,16-53 16,-16 54-16,-19-19 16,19 1-16,-19 35 15</inkml:trace>
  <inkml:trace contextRef="#ctx0" brushRef="#br1" timeOffset="187047.1174">11659 12823 0,'-17'0'16,"17"-17"-1,17 17 1,-17 17 0,18-17-1,-18 18-15,18 35 16,-18 0 0,0 0-16,0 70 15,0-52-15,0-1 0,0 72 16,-18-90-16,18 1 15,0 36 1,0-54-16,0 0 0,0-17 16,0 17-16,18-35 15,-18-18 1,0-17 0</inkml:trace>
  <inkml:trace contextRef="#ctx0" brushRef="#br1" timeOffset="187394.5822">11465 13388 0,'0'18'31,"18"-1"-16,-18 18-15,18 18 16,-1-17-16,1 52 16,-18-35-16,35 17 15,-35-34-15,35 17 16,-17-36-16,0 1 16,-1-1-16,1-17 15,35-35 1,-18 18-16,18-36 15,-18-18-15,-17 36 16,0 0-16,-1-1 16,-17 1-16,0 17 0,0-17 15</inkml:trace>
  <inkml:trace contextRef="#ctx0" brushRef="#br1" timeOffset="188890.4043">11359 12153 0,'0'18'31,"0"35"-15,0-18-16,0 18 0,18 18 15,-18-36 1,0-18-16,18 1 0,-18 0 16,0-36-1,-18-70 1,0 53-16,1-71 16,17 53-16,-18-18 15,18 18-15,18 0 0,-1-17 16,1 52-16,17-17 15,-17 35-15,17 35 16,-35-17-16,0 52 16,0-34-16,-17 17 15,-19-18-15,1 35 16,17-34-16,1-19 16,-1 19-16,18-19 0,0 19 15,0-1-15,18-17 16,-1-1-16,1 1 0,0-18 15,17 17-15,-17-17 0,17 0 16,-17 0 0,-1-17-1</inkml:trace>
  <inkml:trace contextRef="#ctx0" brushRef="#br1" timeOffset="189242.3325">11642 12365 0,'0'-18'15,"0"1"1,17-1 0,-17 0-1,0 1-15,-17 17 31,-1 0-15,0 0-16,-17 17 16,17-17-16,1 36 15,17-19-15,0 36 16,17-35-16,36 17 16,-17-17-16,34-18 15,-34 0-15,16 0 16,-34 0-16,0 0 15,-18-18 1</inkml:trace>
  <inkml:trace contextRef="#ctx0" brushRef="#br1" timeOffset="189597.055">11924 11942 0,'0'17'16,"0"36"-1,0-18-15,0 1 16,0-1-16,0 35 16,18-34-16,-1 34 15,1-52-15,-1 0 16,1-1-16,17 1 16,18-18-16,-35 0 15,17 0-15,-17 0 16</inkml:trace>
  <inkml:trace contextRef="#ctx0" brushRef="#br1" timeOffset="190021.6009">12277 12012 0,'0'18'15,"0"35"1,0-18-16,0 18 16,17 35-16,1-53 15,17 18-15,-17-17 16,35-19-16,-18-17 15,18-17 1,-35-19-16,17-17 16,-17 18-16,-18-18 0,0-17 15,0-19 1,0 72-16,-18-19 0,0 19 16,18 34-1,0 54 1,0-36-16,0 71 15,18-71-15,0 1 16,-1 52-16,-17-70 16,18 52-16,-36-52 15,1-1-15</inkml:trace>
  <inkml:trace contextRef="#ctx0" brushRef="#br1" timeOffset="190878.0371">11359 12435 0,'0'-17'31,"0"-1"-15,0 1 15,-17 17-15,17 35-1,0-18 1,0 1-16,-18 35 15,18-35-15,0 17 0,0-17 16,0-1-16,0 1 16,0-1-16,18-17 15,-18-17 17,17-18-32,-17 17 15,0 0-15,0-17 16,0 17-16,0 1 15,0-1-15,0 0 16,18 18 31,0 18-31,-1 0-16,1-1 15,17 19 1,1-19-16,-1 1 15,-18 0-15,19-1 16,-19 1-16,1-18 16</inkml:trace>
  <inkml:trace contextRef="#ctx0" brushRef="#br1" timeOffset="195515.9368">11659 12347 0,'-17'0'203,"-1"18"-187,0-18-1</inkml:trace>
  <inkml:trace contextRef="#ctx0" brushRef="#br1" timeOffset="226212.8804">9437 16545 0,'0'-17'15,"17"17"1,-17 35 0,18 18-1,-18-18-15,18 36 0,-1 70 16,-17-71-16,36 54 16,-19-71-16,19 17 15,-19-52-15,1 0 16,-1-18-16</inkml:trace>
  <inkml:trace contextRef="#ctx0" brushRef="#br1" timeOffset="226563.08">9102 16933 0,'17'0'0,"1"-17"16,17-1-16,1-17 0,-1 0 16,53-71-16,-53 53 15,1 0-15,34-53 16,-52 71-16,-1-18 15,1-18-15,0 54 16,-18-1-16,17 18 16,1 18-16,0 17 15,17 35-15,0-34 16,18 52 0,-18-53-16,36 36 15,-36-54-15</inkml:trace>
  <inkml:trace contextRef="#ctx0" brushRef="#br1" timeOffset="235584.2805">5327 12700 0,'-18'-18'15,"1"1"-15,-1-19 16,0 36-16,1-17 0,-36 17 16,18 17-1,17-17-15,-35 53 0,35-17 16,18-19-16,0 54 16,0-54-16,36 19 15,17 17-15,-1-36 16,-16 1-16,34 35 15,-34-35-15,-1-1 16,-17 1-16,-18-1 16,-18 1-16,-35 0 15,18-1-15,-18 1 16,17-18-16,1 0 16,35-18-16,-17 1 15,17-1 1,17 0-1</inkml:trace>
  <inkml:trace contextRef="#ctx0" brushRef="#br1" timeOffset="235699.926">5398 13070 0,'17'18'0,"-17"17"16,18 1-1,-1-19-15,1 1 16</inkml:trace>
  <inkml:trace contextRef="#ctx0" brushRef="#br1" timeOffset="236206.6554">5733 12982 0,'-18'0'0,"-17"0"15,17 18 1,0 0-16,18 17 15,0-18 1,0 1-16,18-18 0,17 18 16,-17-18-16,35 0 15,-35-18-15,-1 18 16,1-35 0,-1 35-16,-17 17 15,0 19 1,0-1-1,18 18-15,-18-35 16,18 17-16,-18-18 16,-18 1-1,18 0-15,-35-1 16,0-17-16,-1 0 16,19 0-16,-1 0 15,0-17-15,1-1 0,17 0 16,0 1-16,0-1 0</inkml:trace>
  <inkml:trace contextRef="#ctx0" brushRef="#br1" timeOffset="236628.8575">5962 13018 0,'0'52'16,"0"-34"-16,18 17 15,-18-17-15,0-36 32,0-17-17,0 17 1,0-17-16,0 18 0,0-1 16,17 0-16,1 18 15,0 0-15,-1 18 16,-17 0-1,0-1-15,18 1 16,-18-1 0,0-34-1,17-1 1,-17 1-16,18-1 16,0 18-1,-1 0-15,1 0 16,0 18-16,-18-1 15,17 1-15,-17-1 16,18-17-16,-18 18 16,0 0-16</inkml:trace>
  <inkml:trace contextRef="#ctx0" brushRef="#br1" timeOffset="236869.6161">6297 13053 0,'0'17'16,"18"1"-1,-1-18-15,1 0 16,0 0-16,-1 0 0,1 0 16,-18-18-1,0 1-15,-18-1 16,1 18-16,-1-17 15,0 17-15</inkml:trace>
  <inkml:trace contextRef="#ctx0" brushRef="#br1" timeOffset="237017.2742">6509 13018 0,'0'17'0,"0"1"16,0-1 0,17-17-16,1 0 0,0 0 15</inkml:trace>
  <inkml:trace contextRef="#ctx0" brushRef="#br1" timeOffset="237301.9783">6738 12894 0,'0'-53'15,"-18"0"-15,1 36 16,-1-19-16,1 36 15,-1 18 1,18 0-16,18 87 16,-1-69-16,18 34 15,1-34-15,17 16 16,-18-34-16,0-18 16,-17 18-1</inkml:trace>
  <inkml:trace contextRef="#ctx0" brushRef="#br1" timeOffset="237909.0775">7779 14217 0,'0'18'0,"17"-1"15,72 1 1,-36-18-16,88 0 15,35-18 1,-88 18-16,71-17 16,-106-1-16,70 0 15,-87 18-15,17-17 16,-36 17-16</inkml:trace>
  <inkml:trace contextRef="#ctx0" brushRef="#br1" timeOffset="238141.2197">8520 13970 0,'17'0'16,"36"18"-1,0-1-15,18 1 0,-1-18 16,1 18-16,70-1 16,-71 18-16,-34-17 15,-1 53-15,-35-36 16,-18 0-16,-52 36 15,17-18-15,-18-18 0,-35 36 16,54-54 0,16 1-16,-17 17 15,36-35-15</inkml:trace>
  <inkml:trace contextRef="#ctx0" brushRef="#br1" timeOffset="270703.5097">3422 9843 0,'-18'17'15,"1"-17"-15,-1 0 16,36 0 15,-1 0-15,1 0-16,17 18 16,-17-18-16,52 0 15,-34 0-15,17 0 16,0 0-16,-1 0 0,72 0 15,-36 0-15,0 0 16,124 0-16,-89 0 16,19-18-16,193 1 15,-141 17-15,0-18 0,0 18 16,17-18-16,1 18 16,194-17-16,-212 17 15,0 0-15,176-18 16,-193 18-16,-1 0 15,18-18-15,194 18 0,-194-17 16,0 17-16,159-18 16,-53 18-1,-177 0-15,-17 0 0,-35 0 16,-1 0-16,-17 0 16,-35 0-16,-1 0 15,-34 0-15,-36 0 16</inkml:trace>
  <inkml:trace contextRef="#ctx0" brushRef="#br1" timeOffset="336151.2618">24448 9190 0,'0'-18'16,"0"1"-16,-18-1 15,18 0-15,0-17 16,0 17-16,0 1 15,18-1 1,-18 0-16,35 1 16,-18-1-16,36-35 15,-17 36-15,-1-1 16,53-17 0,-53 17-16,1 0 0,69-17 15,-52 18-15,18-1 16,35 0-16,-36 18 15,36 0-15,-53 0 16,53 18 0,-36 0-16,54-1 15,-71 1-15,70 17 16,-70 0-16,0-17 0,35 35 16,-52-18-16,-1 0 15,35 18-15,-34-17 16,-1-19-16,36 54 15,-18-36-15,17 18 16,-35-18-16,36 36 16,-53-18-16,34 17 15,-16-17-15,17 35 16,-36-35-16,19 53 16,-1-53-1,0 53-15,-17-35 16,-18-19-16,17 72 15,1-18-15,-18-36 16,0-17-16,0 53 16,0-35-16,0-18 15,0-18-15,-35 71 16,35-53-16,-53 52 16,35-69-16,1 17 0,-36 17 15,-18 18 1,36-52-16,17-1 15,-17 0-15,-53 18 16,52-35-16,-34 35 16,35-36-16,-1 1 0,-34 17 15,34-17-15,-52 17 16,53-17-16,-53 17 16,35-17-1,-106 35 1,36-18-16,52-17 15,1-1-15,-72 18 16,72-17-16,-1 0 16,1-18-16,-18 17 0,17-17 15,-88 0-15,71 0 16,18 0-16,-19 0 0,19-17 16,-71-1-1,70 0-15,18 1 0,-53-18 16,53-1-16,-17-17 15,35 18-15,-1 0 16,1-36-16,17 36 16,18-53-16,0 0 15,0 52-15,0 1 16,36-53 0,-19 35-16,1 18 15,0 17-15,-1 0 16,-17 1-16,18-1 15,-36 18 17,1 0-17,-1 0 1</inkml:trace>
  <inkml:trace contextRef="#ctx0" brushRef="#br1" timeOffset="336491.8375">23513 11060 0,'0'-18'0,"17"0"16,36-35-16,-35 36 15,52-36-15,-34 18 16,17-1 0,-36 19-16,36-19 15,-35 36-15,-1-17 16,1 34-16,17 19 16,-17-19-16,0 71 15,-1-52-15,36 52 16,-35-53-16,35 1 15,-18-19-15,18 18 16,-35-35-16</inkml:trace>
  <inkml:trace contextRef="#ctx0" brushRef="#br1" timeOffset="357835.1113">23213 15275 0,'0'18'31,"17"35"-15,1-18-16,0 18 15,-18 53 1,17-36-16,-17-17 0,0 0 16,18 35-16,-18-52 15,18-19-15,-1 1 0,1-18 16,0-18-16</inkml:trace>
  <inkml:trace contextRef="#ctx0" brushRef="#br1" timeOffset="358113.9537">23530 15399 0,'0'35'15,"0"0"-15,0 18 16,18 35-1,0-52-15,17 52 16,-18-70-16,19-1 16,-1 1-16,36-36 0,-54 1 15,36-36-15,-35 17 16,-18-34 0,-18 17-16,-17 0 15,0 18-15,-36-1 16,36 36-16,-1 0 15,19 18-15,34 17 16,1 1-16</inkml:trace>
  <inkml:trace contextRef="#ctx0" brushRef="#br1" timeOffset="358864.445">24836 15522 0,'0'18'0,"0"52"16,0-34-16,-18 34 15,18-34-15,0-19 0,0 18 16,0-52 15,0-36-31,0 18 16,0-1-16,0 19 0,-18-19 15,36 1 1,0 35-16,-1 0 0,1 0 16,-1 0-16,19 53 15,-19-35-15,1 17 0,-18-17 16,18 17-16,-1-17 16,-17-1-16,18-17 31,-18-35-31,18 17 15,-1-35-15,1 36 16,-18-1-16,18 0 0,-1 18 31,-17 36-15,18-19-16,-18 1 0,17 17 16,-17 1-1,18-36-15,-18 17 0,18-17 16,-1 0-1,-17-35 1,18 17-16</inkml:trace>
  <inkml:trace contextRef="#ctx0" brushRef="#br1" timeOffset="358981.5478">25329 15628 0,'18'35'15,"0"-17"1,-1-18-1,1 0 1,0-18-16</inkml:trace>
  <inkml:trace contextRef="#ctx0" brushRef="#br1" timeOffset="359082.0108">25382 15416 0,'53'-17'16,"-35"17"-16</inkml:trace>
  <inkml:trace contextRef="#ctx0" brushRef="#br1" timeOffset="359305.7304">25541 15804 0,'18'0'15,"17"-35"1,0 18-16,-17-19 15,53-17-15,-54 36 16,18-19-16,-17 36 16,0 36-1,-18-19-15,17 54 16,-17-1 0,0-34-16,18-19 15</inkml:trace>
  <inkml:trace contextRef="#ctx0" brushRef="#br1" timeOffset="360293.6296">23636 16245 0,'18'0'31,"-18"53"-16,17-35-15,1 17 16,-18 1-16,35 34 16,-35-35-16,18 1 15,17 17-15,-17-18 16,35 0-16,-36-17 16</inkml:trace>
  <inkml:trace contextRef="#ctx0" brushRef="#br1" timeOffset="360849.9363">25030 16404 0,'-36'-17'16,"-17"17"-16,36 0 15,-36 17-15,35 18 16,1-17-16,-1 17 0,18-17 16,0 0-16,18 35 15,-1-36-15,1-17 0,17 0 16,0 0-16,36-17 16,-53-1-16,35-53 15,-53 36-15,17 0 16,-17-53-16,0 52 15,-17-52 1,17 53-16,-18-18 0,0 35 16,1 1-16,-1-1 15,0 36-15,18-1 16,0 36 0,0 35-16,36 1 15,-1-54-15,35 35 16,1-34-1,-36-36-15,1 17 0</inkml:trace>
  <inkml:trace contextRef="#ctx0" brushRef="#br1" timeOffset="361500.1739">25435 16298 0,'-35'18'16,"17"0"-16,-17 17 15,35 0 1,0-17-16,18 17 16,-1-17-16,1-1 0,53-17 15,-54 0-15,18 0 16,18-17-16,-35-1 16,0 0-16,-18-17 0,17 18 15,-34-19 1,17 1-16,-18 17 0,0 18 15,1-17-15,-1 17 16,0 17-16,18 1 0,-17 0 16,17-1-16,17 36 15,1-35-15,0-1 0,-1 1 16,19 0-16,17-1 16,-36-17-1,1 0-15,17 0 0,-35-17 16,18-1-16,-1 0 15,-17-17 1,0 18-16,0-1 16,0 0-16,0 36 15,18 0 1,0-1-16,-18 1 0,35 35 16,-17-36-1,-1 1-15,1 0 0,0-1 0,-1 1 16,1 35-1,-1-36-15,-17 19 0,0-1 16,-17-17-16,-18 52 16,17-34-16,-17-1 0,17-18 15,0-17-15,-35 18 16,36-36-16,-1-17 16,18-35-1,18 34-15,-1-17 0,19 18 16,105-106-1,-88 106-15,0-1 0,52 1 16,-69 18 0,-19-1-16</inkml:trace>
  <inkml:trace contextRef="#ctx0" brushRef="#br1" timeOffset="365078.5735">23424 17339 0,'18'0'15,"-18"18"1,0-1-16,18 54 16,-1-18-16,-17 0 15,18 53-15,0-54 16,-18-16-16,35 17 16,-35-36-16,18 1 0,-18 0 15,0-36 1</inkml:trace>
  <inkml:trace contextRef="#ctx0" brushRef="#br1" timeOffset="365994.6787">24412 17498 0,'18'106'15,"-18"-53"-15,18 17 0,-1-35 16,-17 1-16,0-19 0,18 1 16,-18-36-1,0-35 1,0 0-16,0-35 16,0 53-16,17-53 15,1 70-15,0 1 16,-1 17-1,1 0-15,0 35 16,-1 18-16,-17-18 16,18 18-16,-18-35 15,0-1-15,0 1 0,18-1 16,-1-17 0,1-35-16,-1 35 15,-17-17-15,18-1 16,0 0-16,-18 1 0,17-1 15,1 18 1,-18 18 0,18-1-1,-18 1-15,0 0 16,17-1-16,1 1 16,-18-1-16,35 1 15,-17-18-15,17-18 16,-17 1-16,-1 17 15,-17-18 1,0 1 47,0-1-48,-17 0 1,-1 1-16,0-1 15,1 0 1</inkml:trace>
  <inkml:trace contextRef="#ctx0" brushRef="#br1" timeOffset="366305.5457">25100 17604 0,'-17'35'16,"-1"0"-16,36 0 15,-18-17-15,17 0 16,1-18 0,-1 0-16,1-18 15,-18 0-15,35-34 16,-35 34-16,36-35 15,-36 35-15,35-17 16,-17 53-16,-18 17 16,17-17-1,-17 17-15,0-17 0,18 17 16,-1-18-16,1 1 16,-18 0-16</inkml:trace>
  <inkml:trace contextRef="#ctx0" brushRef="#br1" timeOffset="366473.1347">25382 17568 0,'18'0'0,"0"-17"16,70-19-1,-53 19-15,18-1 16,-35 18-16,-1-17 15</inkml:trace>
  <inkml:trace contextRef="#ctx0" brushRef="#br1" timeOffset="366632.7501">25523 17374 0,'18'36'16,"0"-1"-16,-1 53 15,-17-53-15,18 54 16,-18-54-16,0 0 16,18 0-16</inkml:trace>
  <inkml:trace contextRef="#ctx0" brushRef="#br1" timeOffset="366966.9888">25718 17339 0,'0'88'16,"17"0"-16,-17-17 0,0 17 15,0-35 1,0 0-16,18-35 15,-18-1-15,17-17 16,1-35 0,-18 17-16,18 1 0,-1-36 15,1 35-15,0 1 0,35 17 16,-36 17 0,1-17-16,17 53 15,-17-35-15,17 35 16,-35-36-16,18 19 15</inkml:trace>
  <inkml:trace contextRef="#ctx0" brushRef="#br1" timeOffset="370614.9796">25770 16298 0,'18'-17'16,"0"17"77,-18 17-30,0 1-48,17 17-15,-17-17 16,0 0-16,0-1 16,18 1-16,-18-1 15,18 1-15,-18 0 16,17-18-16,1 0 16,0 0-16,-1 0 15,1-18 1,-1 0 15,1-17-31,-18 18 16,0-19-1,18 19-15,-18-19 16,0 19-16,0-1 0,-18 0 16,18 36 46,0 0-46,-18-1-16,18 1 0,0 0 15,0 35 1,-17-18-16,17 0 0,0 36 16,0-54-1,-18 19-15,1 34 0,-1-52 16,-17 52-16,17-52 15,0 35 1,1-35-16,17-1 16</inkml:trace>
  <inkml:trace contextRef="#ctx0" brushRef="#br1" timeOffset="371643.8159">26599 15628 0,'-17'0'15,"17"-18"1,17 18 15,19-17-15,-1 17-16,36-18 15,-19 1-15,54-19 16,-53 19-16,35-1 16,-52 0-16,-1 18 15</inkml:trace>
  <inkml:trace contextRef="#ctx0" brushRef="#br1" timeOffset="371921.8463">26758 15399 0,'-17'0'16,"-1"35"-1,0-17-15,-35 35 0,18-36 16,0 36-1,17-35-15,1-1 16,17 1-16,17 0 16,1-1-16,52 1 15,-34-18-15,52 0 16,-53 18-16,-17-18 16,-1 0-16</inkml:trace>
  <inkml:trace contextRef="#ctx0" brushRef="#br1" timeOffset="372305.7365">26776 16334 0,'17'0'16,"36"-18"0,36 18-16,-36-18 15,-1 18-15,37 0 16,-54 0-16,0 0 0,-17 0 16</inkml:trace>
  <inkml:trace contextRef="#ctx0" brushRef="#br1" timeOffset="372567.1561">26882 16157 0,'-18'0'15,"-17"18"1,-18 17-16,35-17 16,1 35-1,17-36-15,17 19 0,18-19 16,36 19-16,-18-36 16,-18 17-16,18-17 15,-18 0-15,-17 0 16</inkml:trace>
  <inkml:trace contextRef="#ctx0" brushRef="#br2" timeOffset="412118.6054">3175 8308 0,'0'-18'0,"0"36"47,18 0-32,-18-1-15,0 18 0,17 36 16,-17-18-16,0 18 16,0-19-16,18 107 15,-18-88-15,0-1 0,0 71 16,0-70-16,-18 0 16,18 70-1,0-88-15,0 17 0,0 1 16,0-18-16,0 52 15,0-69-15,0-1 0,18 0 16,-18 1-16,18-19 0,17 1 16,-18-18-16,1 0 15,0 0-15,17 0 16,-17 0 0,17 0-1,-17 0-15,-1 0 0,1 0 0,35-18 16,-36 18-1,19 0-15,-1-17 0,0 17 16,18-18-16,35 0 16,-35 18-16,0 0 0,0 0 15,71 0-15,-54 0 16,89-17-16,-71 17 16,-17 0-16,17 0 0,0 0 15,88 17 1,-70-17-16,-18 0 0,1 0 15,16 0-15,90 18 16,-90-18-16,1 0 0,0 0 16,17 0-16,-17 0 0,106 0 15,-106-18 1,123 18-16,-123 0 16,123 0-16,-123 18 15,106-18-15,-106 0 16,-1 0-16,107-18 15,-106 18-15,0 0 0,105-17 16,-122 17 0,16-18-16,72 18 15,-89 0-15,18-18 0,-18 18 16,88 0-16,-87-17 16,69 17-1,-87 0-15,0 0 0,-19 0 16,1 0-16,53 0 15,-71 0-15,1 0 0,-1 0 16,0 0-16,1 17 16,-19-17-16,1 0 15,-18 18-15,0 0 16,-18-18 15,18-18 0,0 0-15,0-35 0,0 36-1,0-1-15,0 0 0,0 1 16,0-18-16,0-18 16,0 17-16,0-17 15,0 18-15,0-71 16,18 53-16,-18 18 0,0-18 15,0 0-15,17-35 16,-17 53-16,0 0 0,0-18 16,0 17-16,0-17 0,0-35 15,0 53 1,0-53-16,-17 35 16,17-18-16,0 36 15,0-18-15,0 35 16,0-17-1,0 18-15,-18-1 16,18 0 0,-17 1-16,-1-1 15,0 18 1,18-18 0,-17 18-16,-19 0 15,1 0-15,17 0 0,-17 0 16,-53 0-16,-18 0 15,36 0-15,-1 0 16,0-17-16,-140 17 16,105 0-16,0 0 15,-35 17-15,18-17 0,-160 18 16,142-18-16,-18 0 16,-140 0-16,158 0 15,-177 0 1,159-18-16,-158 1 15,158 17-15,-158-18 16,175 18-16,-175-18 16,158 18-16,-158 0 15,176 0-15,-142 18 16,142-18-16,-141 0 16,159 18-16,-1-18 15,-123 17-15,18 19 16,123-36-16,0 17 15,18-17-15,17 0 0,-17 0 16,53-17-16</inkml:trace>
  <inkml:trace contextRef="#ctx0" brushRef="#br2" timeOffset="419009.1144">16104 12841 0,'18'0'46,"-18"-18"-46,0 36 16,18 0 0,-18 17-16,0-17 0,0 88 15,0-71-15,0 106 16,0-88 0,0 17-16,0 1 0,17 88 15,-17-89-15,0 1 16,18 88-16,-18-89 15,0 54-15,0-54 16,0 36 0,-18-53-16,18 35 15,0-35-15,0 0 16,0-35-16,18 17 16,-18-18-16,18-17 15,-1 0-15,1 0 16,-1 0-1,1 0-15,0 0 0,17 0 16,-17 0-16,52 0 16,-17 0-16,-18 0 0,71 0 15,-53 0-15,18 0 16,-1 0-16,71 0 16,-70 0-16,17 18 15,71-18-15,-71 0 16,0 0-16,-17 0 0,123 0 15,-106 0-15,71 0 16,-89 0 0,1 0-16,70 18 15,-70-18-15,-1 0 0,89 0 16,53-18 0,-107 0-16,1 1 0,-18 17 15,89-18 1,-89 1-16,71 17 15,-71-18-15,0 18 0,106 0 16,-106 0-16,106 0 16,-105 0-16,87 0 15,-106 0-15,54 18 16,-71-18 0,0 17-16,0-17 0,53 35 15,-54-17-15,19 0 16,52-1-16,-70-17 15,71 18-15,-71-18 16,35 0 0,-35 0-16,35 0 15,-53 0-15,36 0 16,-53 0-16,-1 0 0,1 0 16,-18-18-1,0 1 1,0-1-1,17 0-15,-17-17 16,0 18-16,18-19 0,-18-34 16,18 17-16,-18 0 15,35-53 1,-35 71-16,18-18 0,-18-71 16,17 71-16,-17 1 15,0-19-15,18 0 0,-18-70 16,0 71-1,18-1-15,-18-70 0,0 71 16,17-54 0,-17 71-16,0 0 15,0 18-15,0 17 16,0 1-16,0-1 16,0 36 30,-35-18-46,17 17 16,1 1-16,-54 0 16,36-1-16,0 1 15,-54 0-15,36-18 0,-17 0 16,-54 17 0,54-17-16,-18 0 0,-89 0 15,71 0 1,-17 0-16,-124 0 0,124 0 15,-19 0-15,1 0 16,-141 0-16,123 0 16,1 0-16,-19-17 0,18 17 15,-193 0-15,158-18 16,17 18-16,-34 0 0,17 0 16,-247 18-1,229-1-15,-194 1 16,230-1-16,-1-17 0,-140 18 15,194-18-15,-1 0 16,-70-18-16,106 18 16,35 0-16,0 0 15</inkml:trace>
  <inkml:trace contextRef="#ctx0" brushRef="#br2" timeOffset="593853.2196">3104 11218 0,'0'0'0,"0"-17"32,18 17 15,-18 17-32,18 19-15,-18 17 16,0-18-16,0 18 15,0 0-15,17 88 16,-17-71-16,0 71 16,0-70-16,18 52 15,-18-70-15,18 0 16,-1 53-16,-17-53 16,18 0-16,0 18 15,-1-36-15,-17-18 0,18 1 16,-18 0-16,17-18 15,-17-18-15</inkml:trace>
  <inkml:trace contextRef="#ctx0" brushRef="#br2" timeOffset="595021.7205">3175 11324 0,'-18'0'15,"18"18"-15,18-18 32,0 0-17,-1 0-15,19 0 16,-19 0-16,1 0 15,17 0-15,0 0 16,-17 0-16,35 0 16,-18 17-16,1-17 0,34 0 15,-17 0 1,-18 0-16,18 0 0,35 0 16,-35-17-16,71 17 15,-71 0-15,0 0 16,70 0-1,-70 0-15,18 0 0,70 0 16,-88-18-16,17 18 16,54 0-16,-54 0 15,54-17-15,-54 17 16,71 0-16,-70 0 16,88 0-1,-89 0-15,89 0 16,-18 0-16,0 17 15,18-17 1,-89 0-16,89 0 16,0 0-1,-89 0-15,125-17 16,-107 17-16,0 0 0,53 0 16,-70-18-16,-1 18 15,1 0-15,52 18 16,-52-18-16,52 0 15,-70 0-15,18 0 16,-18-18-16,17 18 0,36 0 16,-53 0-16,0-18 15,35 18-15,-53 0 16,-17 0-16,17 0 16,-17 0-16,-1 0 0,1 0 31,0 0-31,-18 18 15,17-18-15,1 0 16,0 0 0,-1 0-16,1 0 15</inkml:trace>
  <inkml:trace contextRef="#ctx0" brushRef="#br2" timeOffset="595861.3477">8132 11218 0,'35'0'16,"-35"-17"-16,17 17 16,1 0-16,17 0 15,-17 0-15,17 0 16,-17 0-16,0 0 15,-1 0-15,1 17 16,-1-17 0,1 18-16,-18 0 0,18-18 15,-18 17-15,0 1 16,17 17 0,-17-17-16,18 35 15,-18-36-15,0 19 16,18-1-16,-18 0 0,0 0 0,17 71 15,-17-70 1,0 17-16,0-1 0,0 1 16,0 18-16,0 35 15,18-53-15,-18 35 16,0-35-16,18 0 0,-18 17 16,0-17-16,0-35 15,17 52 1,-17-52-16,0 0 0,-17 17 15,17-17 1,-18-18-16</inkml:trace>
  <inkml:trace contextRef="#ctx0" brushRef="#br2" timeOffset="597093.7631">3246 12577 0,'17'0'16,"1"0"0,-1 0-16,19 0 15,-1 0 1,18 0-16,-35 0 15,70-18-15,-53 18 16,18-18-16,-18 18 0,71-17 16,-53-1-16,53 0 15,-53 18 1,-18-17-16,71 17 16,-71 0-16,36 0 15,-18 0-15,17 17 16,-17-17-16,35 18 15,-35-18-15,53 18 16,-53-18-16,53 0 16,-36 0-16,54 17 15,-71-17-15,88-17 16,-71 17-16,72 0 16,-72 0-16,54 0 15,-72 0 1,90-18-16,-90 18 15,90 0-15,-89 0 16,70 0 0,-52 0-16,-19 0 0,72 0 15,-71 0-15,0 18 16,17-18-16,54 0 16,-54 0-16,54 0 15,-36 0-15,-17 0 0,70 0 16,-18 0-1,-70 0-15,18 0 16,-18 0-16,17 0 0,89-18 16,-71 18-16,106-18 15,-106 1-15,53 17 16,-88 0-16,53 0 16,-53 0-16,18 17 15,-54-17 1,1 0-16,-36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6441D-357B-4995-B2A7-A103705D6F70}"/>
              </a:ext>
            </a:extLst>
          </p:cNvPr>
          <p:cNvSpPr/>
          <p:nvPr userDrawn="1"/>
        </p:nvSpPr>
        <p:spPr>
          <a:xfrm>
            <a:off x="10668000" y="6065520"/>
            <a:ext cx="15240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E50E7-2E96-45FB-8A37-9E21944BEC25}"/>
              </a:ext>
            </a:extLst>
          </p:cNvPr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0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552" y="1243534"/>
            <a:ext cx="540116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is Deep Learning taking off?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83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654"/>
            <a:ext cx="3127625" cy="2879939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Data 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173" y="1596568"/>
            <a:ext cx="20548" cy="44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9743" y="1596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234" y="468179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5877" y="46817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635" y="1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8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670684" y="2220374"/>
            <a:ext cx="2982149" cy="3147403"/>
          </a:xfrm>
          <a:prstGeom prst="rect">
            <a:avLst/>
          </a:prstGeom>
        </p:spPr>
      </p:pic>
      <p:sp>
        <p:nvSpPr>
          <p:cNvPr id="1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712552" y="211978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693980" y="21424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768106" y="2143699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D4884D-7DB9-4D6F-AAB8-FEAB84453C9C}"/>
                  </a:ext>
                </a:extLst>
              </p14:cNvPr>
              <p14:cNvContentPartPr/>
              <p14:nvPr/>
            </p14:nvContentPartPr>
            <p14:xfrm>
              <a:off x="507960" y="1879560"/>
              <a:ext cx="9290520" cy="454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D4884D-7DB9-4D6F-AAB8-FEAB84453C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00" y="1870200"/>
                <a:ext cx="9309240" cy="45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5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Introduction to Neural Networks</vt:lpstr>
      <vt:lpstr>Scale drives deep learning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Younes Bensouda Mourri</dc:creator>
  <cp:lastModifiedBy>Andrew Ng</cp:lastModifiedBy>
  <cp:revision>26</cp:revision>
  <dcterms:created xsi:type="dcterms:W3CDTF">2017-06-21T09:54:37Z</dcterms:created>
  <dcterms:modified xsi:type="dcterms:W3CDTF">2017-06-26T18:09:53Z</dcterms:modified>
</cp:coreProperties>
</file>