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39:06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7743 16122 0,'0'18'16,"-17"-1"-16,17 1 16,0 0-16,0 34 15,0-16-15,0-1 16,0 18-16,0-18 0,0-17 15,0-1 1,0 1-16,17-18 16</inkml:trace>
  <inkml:trace contextRef="#ctx0" brushRef="#br0" timeOffset="317.476">7602 16210 0,'0'0'0,"0"-17"15,18 17 1,17-18-16,-17-17 15,0 17-15,17-17 16,-18 17-16,1-17 0,0 35 16,-18-18-16,17 0 0,-17 36 31,0 17-15,18 1-16,-18-19 0,35 54 15,-17-53 1,0-1-16,17 1 0,-17-1 0</inkml:trace>
  <inkml:trace contextRef="#ctx0" brushRef="#br0" timeOffset="5557.5371">8220 11289 0,'-18'0'94,"0"0"-79,1 0 1,-1 0-16,1 0 0,-1 0 16,0 0-16,1 0 0,-1-18 15,-17 18-15,-1 0 16,1 0-16,-18-17 0,18 17 16,-18-18-16,18 18 0,-1 0 15,1-18-15,0 18 16,0 0-16,-1-17 0,1 17 15,-18 0-15,18 0 16,17 0-16,-17 0 0,17 0 16,-17 0-16,17 17 0,1-17 15,-1 0-15,1 18 16,-1-18-16,0 0 47,18 18-47,0-1 31,0 1-31,0 17 31,0-17-31,0-1 16,0 1 0,0 0-16,18 17 15,-18-17-15,0-1 16,0 1-16,0 0 0,0-1 15,0 36-15,0-18 16,0 1-16,0 52 16,0-53-16,0 18 0,0 0 15,0 0-15,18 0 16,-18-18-16,0 0 0,17 36 16,-17-36-16,18 18 15,-18-18 1,0-17-16,17 0 0,-17-1 15,0 1-15,0 17 16,0-17-16,0 0 16,0-1-1,0 1 1,0-1-16,0 1 31,18 0-15,0-18 15,-1 17 0,1-17-31,17 18 16,-17-18-16,17 0 16,-17 0-16,-1 0 15,1 0-15,17 0 0,-17 0 16,0 0-16,-1 0 15,19 0-15,-19-18 0,18 18 16,1-17-16,-1 17 16,-17 0-16,-1 0 15,19 0-15,-19 0 0,19 0 16,-19 17-16,18-17 16,1 0-16,-19 0 15,1 0-15,0 0 16,-1 0-16,1 0 15,0 0-15,-1 0 16,18 0 0,-17 0-1,0 0 1,-18-17 0,0-1-1,-18 0 16,18 1-15,0-1 0,0 1-1,0-1-15,-18 0 16,18 1-16,0-1 16,0 0-1,0 1-15,0-1 0,-17 0 16,17-17-16,0 17 0,0-34 15,0 16-15,0 1 0,0-18 16,0 0-16,0 18 0,0-18 16,17 0-16,-17 18 15,0-18-15,0-18 0,0 18 16,18 0-16,-18 1 0,0 16 16,18-17-16,-18 18 0,0-35 15,0 52 1,0 0-16,0 1 0,0-1 15,-18 18 48,-17 71-32,35-36-15</inkml:trace>
  <inkml:trace contextRef="#ctx0" brushRef="#br0" timeOffset="11076.6778">5556 11501 0,'18'0'16,"-18"-18"15,0 36 282,0-1-313,0 1 15,-18-1-15,18 19 16,0-19-16,0 19 0,-17 17 16,17-18-16,-18 0 15,18 0-15,-18 1 0,18-1 16,-17 36-16,17-36 16,-18-18-16,18 19 15,0-19-15,-18 1 0,18 0 16,0-1-1,0-34 48,0-19-47,-17-17-16,34 1 15,-17 34-15,0 0 0,0-17 16,18 17-16,-18-17 15,18 17-15,-18-17 0,0 18 16,35-54-16,-35 36 16,18-36-16,-18 36 15,17-18-15,-17 18 16,0 17-16,0 0 0,0 1 16,0-1-1,0 36 32,0-1-31,-17 36-1,-1-17-15,18-1 0,-18 18 16,1 70-16,17-70 16,-36 71-16,36-71 15,-17-18-15,17 18 16,-18-18-16,18 0 0,-17 18 15,17-35-15,0-1 16,17-17 0,1-17-16,-18-1 15,17-17-15,-17-36 16,18 36-16,-18 0 16,0 0-16,0-18 0,18 17 15,-18 1-15,0 0 16,17-18-16,1 18 0,0-36 15,-18 36 1,17-53-16,-17 52 16,0-17-16,0 36 15,0-1-15,0 36 47,0-1-47,0 19 16,0-19-16,0 19 15,-17-1-15,17 0 0,-18 18 16,0 0-16,18 0 16,-17 0-16,-1 0 0,0 70 15,1-88-15,-1 36 16,18-53-16,0-1 0,18-34 47,-18-1-47,17-17 15,-17-1-15,0 1 0,18 0 16,-18-18-16,18 0 0,-18 0 16,17 18-16,-17-18 0,18 0 15,0-18-15,-18 36 16,17 0-16,-17 17 0,0 1 16,0-1-16,0 0 15,18 18 1,-36 0-1,18 18-15,0 17 16,-17-17-16,-1 35 0,0 17 16,18-17-16,-17-17 15,17 17-15,-18-18 16,18 0-16,-18 0 0,1 1 16,17-19-16,-18 19 0,18-19 15,-17 36-15,17-35 16,17-18-16,1 0 15</inkml:trace>
  <inkml:trace contextRef="#ctx0" brushRef="#br0" timeOffset="15966.8731">11906 14658 0,'18'0'31,"-18"-18"-31,0 1 78,-18 17-78,1 0 16,-1-18-1,0 18-15,-17 0 16,17 0-16,-17 0 0,0 0 15,0 0-15,-1-18 0,1 18 16,0 0-16,-1-17 0,1 17 16,-53 0-16,53 0 15,-18 0-15,18 0 0,-18 0 16,17 0-16,1 0 16,17 0-16,-17 0 0,0 0 15,17 17-15,1-17 16,-1 0-16,18 18 0,-18-18 15,1 0 1,17 18 0,-18-18-16,18 17 62,18-17-62,-18 18 16,17 0-16,-17-1 15,18 1-15,-18-1 16,18 1-16,-18 17 0,17 1 16,-17-19-16,0 19 0,18 17 15,-18-18-15,0 0 0,18 18 16,-18-18-16,0 18 0,17 0 16,1-18-16,-18 18 0,17-17 15,-17-1-15,18 0 16,-18 0-16,0-17 0,0 17 15,18-17-15,-18 0 0,0 17 16,0-17-16,0-1 16,0 18-16,0-17 0,0 0 15,-18-1 1,18 1 0,18-18 30,-1 0-30,1 0 0,0-18-1,-1 18-15,1 0 0,-18-17 16,18 17-16,-1 0 0,1-18 16,-1 18-16,1 0 15,0 0 1,-1 18-16,19-18 15,-19 0-15,19 0 16,-19 17-16,18-17 0,-17 0 16,17 0-16,1 0 0,-19 0 15,19 0-15,-1 0 16,-17 0-16,-1 0 0,1 0 16,-1 0-16,1 0 15,0 18-15,-1 0 47,1-18-31,0 0-1,-18-18 32,17 0-31,-17 1-1,0-1-15,0 0 16,0 1-16,0-1 16,0-17-16,0 17 0,0-17 15,-17 17-15,17-17 0,0-36 16,0 36-16,0 0 16,0 0-16,0-36 15,0 36-15,0 0 0,0-1 16,0 1-16,0 0 15,0-1-15,0-34 0,17 52 16,-17-17-16,0 17 16,18 1-1,0-1 17,-18 0-17,17 18-15,-17-17 0,0-1 16,0 0 15,0 1 32,0-1-48,0 1 48,-17 17 15,-1 0-47,0-18 0,-52 18-15,-1 0 0,36 0-16,-18 0 0,0 0 15,0 0-15,0 0 0,-17 0 16,-1 0-16,1 0 15,-19 0-15,-52 18 16,88-1-16</inkml:trace>
  <inkml:trace contextRef="#ctx0" brushRef="#br0" timeOffset="19213.4124">11430 16492 0,'0'18'16,"-18"-18"-16,1 0 31,-1 0-15,-17 0 15,17 0-31,18-18 0,-17 18 15,-1 0 1,0-17-16,1 17 16,34 0 46,36 0-31,-35 0-31,17 0 0,-17 0 16,17 0-16,0 0 0,18 0 16,-18 0-16,1 0 0,17 0 15,-18 0-15,18 0 16,-35 17-16,-1-17 16,1 0-16,-36 0 31,1 0-16,-1 0-15,0 0 0,-17 0 16,17 0-16,-52 18 16,34-18-16,-16 0 15,16 0-15,-17 18 0,18-18 16,0 0-16,0 17 16,-1-17-16,-17 0 0,36-17 15,17-1 1,17 0-1,1 18-15,0-17 16,-1 17-16,1 0 0,17 0 16,18 0-16,-18-18 15,1 18-15,-1 0 0,0 0 16,18 0-16,-18 0 0,1 0 16,17 0-16,-36 0 15,19 0-15,-1 0 16,-18 0-16,1 0 15,-36 0 1,1 0-16,-1 0 16,-17 0-16,0 0 15,-1 0-15,1 0 0,-36 18 16,19-18-16,-54 17 31,70 1-31,19-18 0,-1 0 0,1 0 16,-1 0-16,36 0 31,-18-18-31,17 18 0,1 0 16,-1-17-16,1 17 15,88-18-15,-71 18 16,0 0-16,1 0 0,-1 0 16,18 0-16,-18 0 15,1 0-15,-1 0 0,-18 0 16,19 0-16,-72 0 31</inkml:trace>
  <inkml:trace contextRef="#ctx0" brushRef="#br0" timeOffset="49423.1137">14199 11307 0,'0'-18'78,"-17"18"-47,17-18-15,-18 18-1,18-17-15,-18 17 16,1 0-1,-1 0-15,0 0 0,1-18 0,-1 18 16,1 0-16,-19 0 0,19 0 16,-19 18-16,-17-18 15,18 0-15,0 0 16,0 0-16,-1 0 0,1 0 16,17 0-16,-17 0 15,-35 0-15,34-18 0,19 18 16,-19 0-16,1 18 15,17-18-15,36 17 32,-18 1-1,0 0 0,-18-18-15,1 0-1,17 17-15,0 1 63,-18-1-63,18 54 31,0-53-31,0-1 16,0 1-16,0 17 0,0-17 15,0 17-15,0-17 0,0 17 0,0-17 16,0 17-16,18 0 16,-18-17-16,0 17 0,0-17 15,0 35-15,0-36 16,0 1-16,0 0 16,-18-1-16,18 1 0,0 17 15,0-17-15,0-1 16,0 1-16,0 0 15,0-1-15,0 1 16,0 0-16,0-1 16,0 1-1,0 0 1,0-1 0,0 1-1,18-1 1,-1-17-16,1 0 15,0 0 1,-1 18 0,1-18-16,0 0 15,17 0 1,-17 0-16,-1 0 16,1 0-16,0 0 0,-1 18 15,18-1-15,1-17 16,-19 18-16,1-18 0,17 0 15,1 18-15,-1-18 0,0 0 16,-17 0-16,52 0 16,-52 0-16,17 0 15,-17 0-15,-1 0 0,1 0 16,0 0-16,-1 0 16,-17-18-16,0 0 78,0 1-78,0-1 15,0 0-15,0 1 16,0-18-16,0-1 16,0 19-16,0-19 0,-17 1 15,17 0-15,0 0 0,0-1 16,0-17-16,0-17 15,0 35-15,0-1 0,17 19 16,-17-19-16,0 1 0,18 0 16,0-36-16,-18 54 15,17-19-15,-17 19 16,0-19-16,0 19 0,18-1 16,-18 0-16,-18 18 15,18-17-15,0-1 31,-17 18 32,-19-17-32,19 17-31,-1 0 0,18-18 16,-18 18-16,1 0 15,-18-18-15,-1 18 16,19 0-16,-54-17 16,18 17-16,18 0 15,-18 0-15,18 0 0,-1 0 16,-16 0-16,16 0 0,1 0 16,0 17-16,17-17 15,-35 36-15</inkml:trace>
  <inkml:trace contextRef="#ctx0" brushRef="#br0" timeOffset="53387.4322">14129 13141 0,'-18'0'16,"18"-18"15,0 1 16,-18 17-47,1 0 16,-1 0-1,-17 0-15,17 0 16,-35 0-16,18-18 0,0 18 15,0 0-15,-1 0 16,19-18-16,-19 18 0,1-17 16,-18-1-16,18 18 15,17 0-15,1 0 0,-1 0 16,0 0-16,1 18 0,-1-18 16,-17 17-16,17-17 15,18 18 1,-18-18-16,1 0 15,17 18-15,-18-18 0,1 17 32,34-17-17,-17 18 1,18 0-16,-18-1 16,0 1-1,0 0-15,17-1 0,-17 18 16,0 1-16,0-1 15,0 36-15,18-36 16,-18 0-16,0 0 0,0 1 16,18-1-16,-18 0 0,0 1 15,0-19-15,0 18 16,0-17-16,0 35 0,0-35 16,0-1-16,0 1 15,-18 0 1,18-1-16,-18-17 31,18 18-15,18-18 15,-18 17-31,18-17 16,17 0-1,-17 0-15,-1 0 16,1 0-16,17 0 15,1 0-15,-19 0 0,18 0 16,1 0-16,52 0 16,-53 0-16,18 0 15,0 0-15,-18 0 0,18 0 16,-18 0-16,1 0 16,-1 0-16,-17 0 0,35 18 15,-36-18-15,1 0 16,0-18 46,-18 1-30,0-1-32,-18 1 0,18-1 15,-18-17-15,18 17 16,0 0-16,-17-17 15,17-18-15,0 18 16,17 0-16,-17-1 0,0-17 16,0 18-16,18 0 15,-18-36-15,0 36 0,0 0 16,0-1-16,0 19 16,0-18-16,0-1 0,0 19 15,0-1-15,0-17 16,0 17-16,0 0 0,-18 18 15,1 0 1,-1 0 0,0 18-1,1-18-15,17 18 16,-18-18-16</inkml:trace>
  <inkml:trace contextRef="#ctx0" brushRef="#br0" timeOffset="72920.6365">21043 11324 0,'18'-17'47,"-1"-1"-16,1 18-31,-36 0 47,18 18-31,-17-18 46,-36 0-46,35 0-1,-17 0-15,17 0 0,-17 0 16,0 0-16,0 0 16,-1 0-16,-52-18 0,35 18 15,0 0-15,0 0 16,0-18-16,-17 18 0,17 0 16,0 0-16,18 0 15,-36 0-15,54 0 0,-19-17 16,19 17-16,-1 0 15,0 0 1,18 17 0,0 19-1,0-19 1,-17 1-16,17-1 16,-18-17-1,18 18-15,-18-18 47,1 0-16,17 18-15,0 17 15,0-17-31,0-1 0,-18 1 16,18 0-16,0 17 15,0 0-15,0-17 0,0 17 16,0 0-16,0 1 16,0-1-16,0 18 0,0-18 15,0 53-15,0-35 16,-17-18-16,17 18 16,0-17-16,-18-1 0,18 0 15,0 0-15,0 1 0,-18-1 16,18-17-16,0 17 0,0-17 15,18-1-15,-18 19 0,0-19 16,18-17-16,-18 18 16,17-1-16,1-17 15,-1 18 1,1 0-16,0-18 16,-1 0-16,1 17 15,35-17-15,-35 0 16,17 0-16,0-17 0,0 17 15,1-18-15,-1 18 16,0-18-16,0 18 0,1-17 16,-1 17-16,18 0 0,-18 0 15,1 0-15,16 0 0,-16 0 16,52 0-16,-53 0 16,0-18-16,-17 18 0,17 0 15,-17 18-15,0-18 16,-1 0-16,1 17 0,0 1 15,-1-18 1,1 18 0,-18-54 15,0 19-15,0-18-16,0 17 15,0-17-15,17-1 16,-17-17-16,0 18 0,0-106 15,0 70-15,0 1 0,0-18 16,-17 0-16,17 17 16,0 0-16,0 1 0,-35-54 15,35 71 1,-18 18-16,18 18 0,-18-1 16,18 36-1,0-1-15</inkml:trace>
  <inkml:trace contextRef="#ctx0" brushRef="#br0" timeOffset="74456.6832">23266 11271 0,'-18'0'15,"18"-17"1,-18 17-16,1 0 15,-36 0-15,18 17 16,-1-17-16,1 0 16,-18 18-16,0-18 0,0 18 15,-70-18-15,52 0 16,1 0-16,-1 0 0,-52 0 16,70-18-16,0 18 15,18 0-15,17 0 0,0-18 16,1 18-1,-1 0 48,18 18-47,0 17-1,0-17 1,0 17-16,18 18 15,-18-18-15,0 1 0,0-1 16,-18 18-16,18 0 16,-18 53-16,1-54 15,-1 19-15,0-18 16,1 70-16,17-70 0,0-17 16,-18 16-16,18-16 15,0 34-15,0-52 16,18 0-16,-18-1 0,17 1 15,36 0 1,0-18 0,-35-18-1,0 18-15,17 0 16,-18 0-16,19-18 0,-1 18 16,0 0-16,1 0 0,17 0 15,52 18-15,-52-18 16,0 0-16,18 0 0,-18 0 15,0-18-15,70 18 16,-52-17-16,-18 17 16,-18 0-16,18 0 0,0 0 15,17 17 17,-52-17-17,-18-17 16,0-19-15,0 19-16,-18-54 16,18 18-16,0-17 0,0-1 15,0 1-15,0-19 0,0-16 16,-17 16-16,17 19 16,-18-1-16,18 18 0,-18 0 15,1 18-15,17 17 16,-18 18-16,18-17 15,0-1-15</inkml:trace>
  <inkml:trace contextRef="#ctx0" brushRef="#br0" timeOffset="81041.6511">9684 3140 0,'0'-18'47,"0"36"-16,0 52-15,0-34 0,0-1-16,0 18 0,0-18 15,0 53-15,17-35 16,-17-18-16,0 18 15,0-17-15,18-1 0,-18 35 16,0-34-16,0-19 16,0 1-16,0 0 15,18-1-15,-18 1 16,0-36 0,-18 18-16,0 0 15,18-17-15</inkml:trace>
  <inkml:trace contextRef="#ctx0" brushRef="#br0" timeOffset="81444.2324">9419 3687 0,'0'0'0,"18"-18"16,17 18-1,0 0 17,-17 35-32,0 0 15,-18-17-15,17 17 0,-17 1 16,18 34-16,-18-35 15,0-17-15,18 0 16,-1 17-16,1-35 16,-1 0-16,1-18 0,17 1 15,1-19-15,34-16 0,-34-1 16,-19 17-16,18 1 16,1 0-16,-1-18 15,-35 35-15,0 1 0</inkml:trace>
  <inkml:trace contextRef="#ctx0" brushRef="#br0" timeOffset="84848.7764">16439 4022 0,'0'-18'16,"18"18"15,-18-18-15,0 36 15,0 17-31,0 1 16,0 17-16,0-18 15,0 18-15,18 17 0,-18-17 16,0 0-16,17-18 16,-17 71-16,18-71 0,-18 18 15,0-17-15,0-1 16,0 0-16,0 1 0,0-19 15,0 1-15,0-1 0</inkml:trace>
  <inkml:trace contextRef="#ctx0" brushRef="#br0" timeOffset="85167.1661">16281 4604 0,'0'0'0,"0"17"16,0 1-1,17 17-15,1 1 16,-18-1-16,18-17 0,-18-1 16,17 18-16,-17-17 15,18 0-15,0-1 0,-1 1 16,1 0-1,-1-18-15,1 0 16,17 0-16,-17-18 0,17-17 16,1 17-16,34-52 15,-17 17 1,-35 17-16,-1 19 0,-17-1 16</inkml:trace>
  <inkml:trace contextRef="#ctx0" brushRef="#br0" timeOffset="86268.5341">23178 4957 0,'0'-18'0,"-18"18"16,18 18 15,0-1-31,0 18 16,0 1-1,0 70-15,18-54 0,-18 19 16,0-18-16,17 18 0,-17-1 15,18-17-15,-1 35 16,-17-53-16,0 1 16,18-1-16,-18-17 0,0-1 15,-18 1-15,1 0 16</inkml:trace>
  <inkml:trace contextRef="#ctx0" brushRef="#br0" timeOffset="86555.5095">22983 5662 0,'18'0'0,"0"18"16,-18-1-16,17 1 0,1 0 15,0 17-15,-1 0 16,1 0-16,0-17 0,-18 17 0,17-17 15,1 0-15,0-18 16,17 17-16,-18-17 16,19-17-16,-19-1 0,19 0 15,-1-17-15,0 0 16,53-53-16,-35 35 0,-17 0 16,-1 18-16,-18-18 15,1 35-15,0-17 0,-18 17 16</inkml:trace>
  <inkml:trace contextRef="#ctx0" brushRef="#br0" timeOffset="146249.8382">7585 10601 0,'0'-18'0,"0"1"16,0-1 0,0 36 15,0-1-15,17 1-16,-17 17 15,0 1-15,0-1 16,0 0-16,0 0 0,0 1 15,0-19-15,0 19 0,0-19 16,0 1-16,18-1 16</inkml:trace>
  <inkml:trace contextRef="#ctx0" brushRef="#br0" timeOffset="146515.8881">7479 10901 0,'0'0'0,"18"17"0,-1 1 15,1 0 1,-1 17 0,-17-17-16,18-18 0,-18 17 15,18 1-15,-1-18 16,1-18-1,0 1-15,-1-19 16,1 19-16,17-1 16,-17 0-16,-1 1 0,-17-1 15,18 18-15,-18 18 16,0-1-16</inkml:trace>
  <inkml:trace contextRef="#ctx0" brushRef="#br0" timeOffset="149617.5593">4727 9102 0,'0'-18'15,"0"0"1,0 36 62,0 0-78,0-1 16,0 19-16,0-1 0,0-17 15,0-1-15,0 1 16,0 17-16,18-17 0,-18-1 15,0-34 17,0-1-32</inkml:trace>
  <inkml:trace contextRef="#ctx0" brushRef="#br0" timeOffset="150089.0639">4745 9102 0,'0'0'16,"0"-18"-16,0 0 16,18 18-16,-1-17 15,1 17 1,17 0-16,-17 0 16,-1 0-16,1 0 0,0 0 15,-1 0-15,1 0 16,0 0-16,-1 0 15,-17 17 1,0 1 0,18 0-1,-18-1-15,0 1 16,0 0-16,0-1 0,0 1 16,17 0-16,-17 17 15,18 0-15,-18 0 16,0-17-1,0 0-15,0-1 16,-18 1 0,1-18-16,-71 0 31,52 0-15,1 0-16,17 0 15,-52-18 1,70 1-16,-18 17 15,1 17 1</inkml:trace>
  <inkml:trace contextRef="#ctx0" brushRef="#br0" timeOffset="151698.0697">14482 10495 0,'0'-17'15,"17"17"17,-17-18 77,18 0-93,-18 1-1,0-1-15,0 36 63,0-1-48,0 1-15,0 17 16,-18-17-16,18 17 0,0 0 16,-17 1-16,17 52 15,-18-53-15,18 18 0,0-18 16,0 1-16,0-1 16,0 0-16,18 0 0,-18-17 15,0 0-15,0-1 16,0 1-16,-18-18 0</inkml:trace>
  <inkml:trace contextRef="#ctx0" brushRef="#br0" timeOffset="151973.5212">14199 10777 0,'0'0'15,"0"18"1,0 0-16,18 17 16,0 0-16,-1 0 15,1 18-15,0-17 0,-1-1 16,1-17-16,17-1 0,36 1 16,-36-18-16,18-18 15,0 1-15,35-36 16,-35 17-16,35-34 15,-53 35-15,1-1 16,-19 1-16,-17 17 0</inkml:trace>
  <inkml:trace contextRef="#ctx0" brushRef="#br0" timeOffset="154689.5597">4251 8678 0</inkml:trace>
  <inkml:trace contextRef="#ctx0" brushRef="#br0" timeOffset="154987.4445">4251 8678 0,'0'0'16,"18"0"-16,-18-17 31,0 34 16,0 36-16,0 0-31,0-18 0,-18 36 16,18-18-16,0 17 0,0 1 16,-18 0-16,18 52 15,0-70-15,0 0 16,0-18-16,18 0 0,0 1 15,-18-19-15,17 1 16,1-18 0,-18-18-16</inkml:trace>
  <inkml:trace contextRef="#ctx0" brushRef="#br0" timeOffset="155772.7948">4216 8590 0,'35'-17'16,"-70"34"-16,88-34 15,17-1-15,-52 18 16,17 0-16,0 0 0,1 0 16,-1-18-16,18 18 15,-18 0-15,18 0 0,35 0 16,-52 0-16,52 0 15,-53 18-15,18-18 16,-18 0-16,0 18 0,1-18 16,-1 0-16,-17 17 0,17-17 15,18 0-15,-36 0 16,1 0-16,0 0 16,-18 18-16,17-18 15,-17 17 1,0 1-1,0 0-15,0-1 16,0 1-16,0 53 0,0-36 16,0 0-16,0 18 15,0 0-15,0 53 16,0-53-16,0 0 0,0 0 16,0-1-16,-17 1 15,17 0-15,0 0 0,0-18 16,0 1-16,0 17 0,17 17 15,-17-35-15,0 1 16,0-19-16,0 1 0,0 0 16,0-1-16,-17-17 31,-1 0-15,-17 0-16,17 0 15,-17 18-15,0-18 0,-18 18 16,0-18-16,0 17 0,0-17 15,-18 18-15,1-18 16,-71 18-16,53-18 0,17-18 16,0 18-16,1 0 15,17-18-15,0 18 0,18-17 16,-18 17-16,18 0 0</inkml:trace>
  <inkml:trace contextRef="#ctx0" brushRef="#br0" timeOffset="158099.3872">20638 10089 0,'0'18'31,"0"0"-31,0-1 16,-18 36-16,18-17 15,-18 16-15,18 1 0,-17 53 16,17-53-16,0 18 16,0-36-16,0 0 15,0-17-15,0 17 16,0-52 15</inkml:trace>
  <inkml:trace contextRef="#ctx0" brushRef="#br0" timeOffset="158348.7463">20373 10548 0,'0'18'16,"18"-1"-16,-36-52 0,36 88 0,-1-18 16,1 18-16,17 0 15,-17-35-15,-18-1 16,17-17-16,1 0 16,0 0-16,17 0 0,-17-17 15,17-1-15,0 0 16,36-52-16,-36 52 15,18-35-15,-35 36 0</inkml:trace>
  <inkml:trace contextRef="#ctx0" brushRef="#br0" timeOffset="186247.0628">1887 6085 0,'0'-17'0,"0"34"62,0 1-30,0 0-32,0-1 15,0 1-15,0 0 16,0 17-16,0 0 15,0-17-15,0 17 0,0 0 16,0 1-16,0-1 0,18 0 16,-18 18-16,0-18 15,18 18-15,-18 0 0,0 0 16,17 0-16,-17 53 16,18-53-16,-18 0 15,0 0-15,18 17 0,-18-17 16,0 0-16,0 0 0,0 0 15,0 0-15,0 53 16,0-53-16,-18 17 16,18-17-16,0 70 0,0-70 15,0 0-15,18 0 16,-18 18-16,17-18 0,-17 17 16,0-17-16,18 71 15,-18-54-15,0-17 0,0 18 16,17-18-16,-17 0 0,0-1 15,0 54-15,18-53 16,-18 0-16,0 0 0,18 0 16,-18 17-16,35 54 15,-35-71-15,18 0 16,-18 17-16,17-17 0,-17 18 16,18-18-16,-18 0 15,18 35-15,-18-35 16,0-18-16,0 0 0,0 1 15,0-19-15,17 1 0,-17 0 16,0-1-16,0 1 16,0-36-1,0 1-15</inkml:trace>
  <inkml:trace contextRef="#ctx0" brushRef="#br0" timeOffset="187318.2744">1834 6015 0,'0'0'0,"0"-18"0,18 1 47,17 34-31,-17-17 0,35 18 15,-18-18-31,-17 0 15,17 0-15,0 0 0,1 0 16,52 0-16,-35 0 16,17 0-16,-17 0 0,18 0 15,-18 0-15,17 0 16,54 18-16,-54-18 16,19 17-16,-19-17 0,18 0 15,0 0-15,1 0 16,-1-17-16,0 17 0,88-18 15,1 0-15,-107 1 16,19 17-16,-1-18 16,0 18-16,0-18 0,-17 18 15,17 0-15,0 0 0,71 0 16,-89 0 0,1 0-16,0 0 0,-1 18 15,1-18-15,-18 0 0,-1 18 16,1-18-16,0 0 0,0 0 15,18 0-15,35 0 16,-53 0-16,-1 0 0,-16 17 16,-19-17-16,19 0 15,-19 0-15,19 0 0,-19 0 16,18 0 0,-17 0-16,0 0 0,-1 0 15,1 0-15,0 0 0,-18 18 16,17-18-16</inkml:trace>
  <inkml:trace contextRef="#ctx0" brushRef="#br0" timeOffset="188291.1249">5733 5944 0,'0'0'0,"0"-17"16,0 34 15,0 1-15,0 0-16,17-1 16,-17 19-16,18 34 15,0 18-15,-18-17 16,0-1-16,17 1 0,-17-1 15,0 19-15,0-1 0,0 18 16,0-18-16,0 0 16,18 106-16,-18-88 15,0-18-15,0 0 0,0 1 16,-18 87-16,1-88 16,17 0-16,-18 1 0,18-1 15,-18 88-15,18-88 16,0-17-16,0 17 0,0-17 15,0-1-15,0 71 16,0-70-16,0-18 16,18 0-16,-18 0 0,0-1 15,18 1-15,-18 0 0,0 0 16,0 53-16,0-35 16,0-18-16,0-18 15,17 0-15,1 18 16,-1-35-16,-17 17 0,18-17 15,-18-1-15,0 36 16,0-35-16,0-1 0,0 1 16,0 0-16,0 17 15,18-35-15,-18 18 16,17-18 0,-17-18-1</inkml:trace>
  <inkml:trace contextRef="#ctx0" brushRef="#br0" timeOffset="189103.2476">2240 9984 0,'0'17'16,"18"-17"-1,-1 0 1,19 0-16,-19 0 16,19 0-16,-1 0 15,18-17-15,0 17 0,17 0 16,89 0-16,-71 0 15,0 0-15,18 0 16,0-18-16,18 18 0,140-18 16,-123 18-16,18-17 15,0-19-15,0 19 0,158-18 16,-176 35-16,0-18 16,-17 0-16,-18 18 0,88 0 15,-106 0-15,-18 18 16,-17-18-16,-17 18 15,-1-1-15,0-17 0,-17 0 16,-1 18-16,1-18 0,0 0 16</inkml:trace>
  <inkml:trace contextRef="#ctx0" brushRef="#br0" timeOffset="189449.6662">5786 9895 0,'35'0'16,"-18"0"-16,-69 0 0,122 0 15,-52 0-15</inkml:trace>
  <inkml:trace contextRef="#ctx0" brushRef="#br0" timeOffset="219148.079">3087 17074 0,'0'-17'16,"0"34"-16,0-52 15,0 53 1,17-18 0,-17 35-16,18 0 0,-18 1 15,18 17-15,-1 70 16,-17-35-16,0 0 0,0 1 16,0-1-16,0-35 15,0 17-15,0-87 31,0-19-31,-17-17 0,17-17 16,-18 17-16,0-18 16,1-52-16,17-1 15,0 54-15,0 17 0,17 0 16,19 0-16,-19 18 16,19 0-16,-1 17 0,-17 0 15,34 18-15,-34 36 16,17-19-16,1 89 15,-36-53-15,17 18 16,1 70-16,0-71 0,-18 18 16,17 1-16,1-19 15,-18 1-15,18-36 0,-1 0 16,-17 1-16,18-36 16</inkml:trace>
  <inkml:trace contextRef="#ctx0" brushRef="#br0" timeOffset="219295.8956">3228 17498 0,'35'0'16,"-70"0"-16,141 17 0,-71-17 15,0 0-15</inkml:trace>
  <inkml:trace contextRef="#ctx0" brushRef="#br0" timeOffset="219606.3531">3616 17568 0,'0'36'0,"18"-1"15,-36-106-15,36 177 0,-1-71 0,1 1 16,0-1-16,-1-17 15,1-1-15,-1-17 0,1 0 16,0-17-16,-1-1 16,1-17-16,-18-1 15,18 1-15,-18-35 16,0 34-16,0 19 0,17-1 16,-17 36-1,0-1-15,0 1 0,18 17 16,0 1-16,-18-19 0,17 1 15,1 17-15,-1-17 16,1-1-16,0-17 16,-1 18-16</inkml:trace>
  <inkml:trace contextRef="#ctx0" brushRef="#br0" timeOffset="220037.9718">4110 17621 0,'-18'18'0,"1"17"0,52-88 0,-70 141 16,35-35-16,0-17 16,0-1-16,17 0 0,1-17 15,0-1-15,34-17 16,-34 0-16,17-17 15,18-54-15,-35 36 0,-18 0 16,18-1-16,-18-16 16,-18-1-16,18 0 0,-35 0 15,-1-53-15,1 35 16,0 18-16,0-17 16,-1 17-16,-17-35 0,36 70 15,-1 1-15,18-1 16,35 106-1,-17-35-15,0 0 16,17 0-16,18 70 16,-36-52-16,19-18 0,-19 0 15,19-18-15,-19 18 16,19-35-16,16 17 16,-34-18-16</inkml:trace>
  <inkml:trace contextRef="#ctx0" brushRef="#br0" timeOffset="220156.4808">4410 17657 0,'17'35'15,"-34"-70"-15,52 105 0,-17-17 16,-1-53-16,1 0 0,0 0 16</inkml:trace>
  <inkml:trace contextRef="#ctx0" brushRef="#br0" timeOffset="220273.9522">4463 17410 0,'35'17'32</inkml:trace>
  <inkml:trace contextRef="#ctx0" brushRef="#br0" timeOffset="220515.837">4674 17674 0,'0'0'16,"36"106"-16,-19-71 16,1-17-16,35 0 15,-36-18-15,19 0 0,-19-18 16,19-17-16,-36 17 0,17-17 15,-17 17-15,0-17 16,-17-18-16,-1 35 0,0-17 16,-17 17-16,17 18 15,-17 0-15,0 0 0,17 18 16,1 17-16</inkml:trace>
  <inkml:trace contextRef="#ctx0" brushRef="#br0" timeOffset="226407.3754">6085 17392 0,'-17'0'16,"34"0"-16,19 18 16,17-18-16,-18 17 15,18-17-15,70 0 16,-35 0-16,-17 18 0,17-18 15,-17 0-15,-1 0 16,1 0-16,-1 18 0,-17-18 16,-17 17-16,-1-17 0,0 0 15,-17 0-15,-18 18 16,-18-18-16,1-18 16,-1 18-16</inkml:trace>
  <inkml:trace contextRef="#ctx0" brushRef="#br0" timeOffset="226654.0894">6809 17180 0,'17'18'16,"1"0"-16,17-1 0,18 18 16,0-17-16,0 0 15,0-1-15,0 1 16,70 35-16,-70-18 15,-18-17-15,1 17 0,-1 0 16,-17 1-16,-18-1 16,0 0-16,-36 18 0,-52-18 15,53-17-15,-18 0 16,0-1-16,0 1 16,18 0-16</inkml:trace>
  <inkml:trace contextRef="#ctx0" brushRef="#br0" timeOffset="229888.0165">8608 16845 0,'0'-17'15,"0"-1"1,0 0-1,0 36 32,0 0-31,0-1-16,0 1 16,17-1-16,-17 19 0,0-19 15,0 36-15,0-17 16,18-1-16,-18 0 0,0 0 15,18 18-15,-1-17 16,1 34-16,-18-52 0,18 17 16,-1-17-16,-17-1 15,18 1-15,0-18 0</inkml:trace>
  <inkml:trace contextRef="#ctx0" brushRef="#br0" timeOffset="230171.0919">8925 17163 0,'-17'17'15,"34"-34"-15,-52 70 0,35-36 0,-18 18 16,18-17-16,0 0 16,18 35-16,0-53 15,17 17-15,-17-17 0,17 0 16,0 0-16,0-17 15,-17-1-15,0 18 0,-1-35 16,1 17-16,0-35 16,-18 36-16,-18-19 0,0 19 15,1-1-15,-1-17 0,0 35 16,-17-18-16,17 0 16,1 1-16,-1-1 0</inkml:trace>
  <inkml:trace contextRef="#ctx0" brushRef="#br0" timeOffset="230550.6218">9155 17180 0,'0'0'16,"35"36"-16,-17-36 15,-1 17-15,1-17 16,-1 18-16,1-18 0,0 0 0,-1 0 15,1 0-15,0 0 16,-1 0-16,-17-18 16,0 1-16,-17 17 15,17-18-15,-18 18 0,18 18 32,18-18-17,-1 17-15,1 1 0,0-1 16,-1-17-16,1 18 15,35-18-15,-18 0 16,-17-18-16,-1 1 16,-17-1-16,-17-17 15,17 17-15,-18 1 0,0-1 16,1 0-16,-1 1 16,0-1-1,18 0-15,0 1 0</inkml:trace>
  <inkml:trace contextRef="#ctx0" brushRef="#br0" timeOffset="231255.5632">10336 16845 0,'0'18'16,"0"-1"-16,0 19 15,0-1-15,0 0 16,0 1-16,0 16 0,18 37 15,-18-54-15,0 0 16,18 0-16,-18-17 0,17 0 16,-17-1-16,18 1 15</inkml:trace>
  <inkml:trace contextRef="#ctx0" brushRef="#br0" timeOffset="231731.3127">10530 17233 0,'18'0'0,"0"0"16,-54 0-16,89 0 0,-35 0 15,0 0-15,-1-17 0,-17-19 32,0 19-32,-17 17 15,-1-18-15,0 0 0,1 18 16,-19 0-16,19 0 15,17 18-15,-18-18 0,18 18 16,0-1-16,0 1 16,18 17-16,-1-17 15,19-1-15,-19-17 0,1 0 16,17 0-16,-17 0 0,17-17 16,-17 17-16,-18-18 15,17 18-15,-17-17 0,18 17 16,-18 17-1,18 1 1,-18-1-16,17 1 0,-17 0 16,18-1-16,0-17 15,17 18-15,-17-18 16,-1 0-16,-17-18 0,18 18 16,-18-17-16,0-1 15,0 0 1,0 1-16,0-1 15,0 1-15,17 17 0,-17-18 16,18 18-16,0 0 16</inkml:trace>
  <inkml:trace contextRef="#ctx0" brushRef="#br0" timeOffset="232273.3094">11060 17251 0,'35'17'16,"-17"-34"-1,-18-1 1,17 18-16,-17-17 0,0-1 15,-17 18-15,-1-18 16,0 36 0,18 0-16,-17-1 15,17 1-15,0 17 16,17-17-16,19-1 16,-19 1-16,1-18 0,17 0 15,-17 0-15,17-18 16,-17 18-16,-1-17 0,1-1 15,-18 0-15,18-34 0,-18 34 16,0 0-16,0 1 16,0-1-16,0-17 15,0-1-15,0 1 0,0 18 16,0-19-16,0 19 16,0-19-16,-18-17 15,0 36-15,1 34 16,-1 1-16,18 0 15,0 17-15,0 36 16,0-19-16,18-16 16,35 17-16,-36-18 15,1-17-15,17-1 0,-17 1 16,-1-1-16,-17 1 16</inkml:trace>
  <inkml:trace contextRef="#ctx0" brushRef="#br0" timeOffset="233129.9173">8590 18150 0,'0'0'16,"0"-35"-16,-17 0 0,-1 0 15,0 17-15,1 18 16,-1 18 0,18 17-16,-18 53 15,18-17-15,18-18 0,0-18 16,-1 18-16,1-36 0,17 19 15,0-36-15,-17 17 16,53-34-16,-36-1 0,0-17 16,-17-1-16,-1 1 15,-17 0-15,0 0 0,0-1 16,-17-34-16,-1 35 16,1 17-16,-1 0 15,0 18-15,1 18 0,17 17 16,0-17-16,0 17 15,17 0-15,1-17 0,0 17 16,-1-17-16,36 35 16,18-53-16,-36 0 15,0 0-15,-17-18 16,-1 1-16,1-1 0,0 0 16,-18-17-16,0 17 0,0-35 15,0 36 1,-18 34-1,18 1-15,18 0 16,-1-1-16,1 1 16,0 0-16,-1-18 0,19 17 15,-19-17-15,36 0 16,-35 0-16,-1-17 0,1 17 16,-18-18-16,18 0 15,-18-17-15,-18 17 0,18 1 16,-18-1-16,36 36 47,0-1-47,17 19 15,36-1-15</inkml:trace>
  <inkml:trace contextRef="#ctx0" brushRef="#br0" timeOffset="233496.8166">9437 18203 0,'0'18'15,"0"-36"-15,-18 54 0,18-19 0,0 1 16,35 17-16,-17-17 16,17-18-16,-17 0 15,17-18-15,1 1 0,-1-36 16,-18 35-16,1-35 15,-18 18-15,0 0 0,-18-18 16,1 17-16,-36-52 16,0 18-16,18 34 15,17 19-15,0-1 0,1 18 16,17 18 0,0-1-16,17 71 15,1-35-15,0 0 0,-1 0 16,1 0-16,0 0 0,-1 0 15,19-18-15,-19 1 0,18-1 16,-17-35-16,0 17 16,-1-17-16,1 0 0,0 0 15</inkml:trace>
  <inkml:trace contextRef="#ctx0" brushRef="#br0" timeOffset="233571.2844">9737 18274 0,'0'18'0,"35"-1"31</inkml:trace>
  <inkml:trace contextRef="#ctx0" brushRef="#br0" timeOffset="233691.4357">9843 18168 0,'0'-18'16,"0"36"-16,0-71 0,-18 53 0,18-17 15,0-1-15,18 18 16</inkml:trace>
  <inkml:trace contextRef="#ctx0" brushRef="#br0" timeOffset="233904.1475">9931 18221 0,'17'0'0,"-34"0"0,70 35 16,-53-17 0,17 0-16,1-1 0,0 1 15,17-1-15,-18-17 0,1 0 16,35 0-16,-35 0 15,-1-17-15,1-1 0,-18-17 16,0-18-16,-18 18 16,1-1-16,-19 19 0,1-1 15,0 18-15,-36-17 16,18 34 0,18 1-16</inkml:trace>
  <inkml:trace contextRef="#ctx0" brushRef="#br0" timeOffset="234366.1865">10830 18115 0,'0'0'16,"53"71"-16,-35-36 16,-1 0-16,1 71 15,17-71-15,-17 1 0,0-1 16,-1-35-16,1 18 16,0-18-16,-1 0 0,1-18 15,-18 0-15,0-17 0,0-18 16,0 18-16,0 0 15,0-1-15,0 1 0,0 17 16,18 18 0,-1 18-16</inkml:trace>
  <inkml:trace contextRef="#ctx0" brushRef="#br0" timeOffset="234944.3732">11148 18256 0,'17'18'0,"1"0"16,35 17 0,-35-35-16,17 17 0,-17-17 15,-1 0-15,-193-88 16,352 159-16,-158-89 0,-18 1 15,0-1-15,0 0 16,0 1-16,0-1 0,17 0 16,1 18-16,-18-17 15,18 17-15,17 0 16,-17 17-16,-1-17 16,-17 18-1,0 0 1,0-1-16,0 1 0,0 0 15,0-1-15,0 18 0,0-17 16,0 0-16,18-1 0,-18 1 16,18-18-16,34-18 15,-34 1-15,0-1 16,-1-35-16,-17 36 16,0-19-16,0 19 0,-17-19 15,-1 19-15,18-1 16,-18 0-16,1 18 0,17-17 15,-18 34-15,18 1 16,18 0-16,-1-1 16,1 1-16,0 0 15,17 17-15,-17-17 0,-1-18 16,-17 17-16,18-17 16,0 0-16,-18-17 15,17-1 16,19 18-15,-19 0 0,1 0-16,-1 18 15,1-1-15,-18-34 32,0-1-32,0-35 15,0 18-15,0 17 16,0-17-16,0 0 15</inkml:trace>
  <inkml:trace contextRef="#ctx0" brushRef="#br0" timeOffset="235263.4859">12030 18150 0,'0'0'15,"0"-17"-15,-18-1 16,0 18 0,1 0-16,-1 0 0,18 18 15,-17-1-15,17 1 16,-18 35-16,36-35 0,-1-1 15,1 1-15,-1 0 16,19-1-16,-1-17 0,0 0 16,18-17-16,-35 17 15,-1-18-15,1 0 16,0-17-16</inkml:trace>
  <inkml:trace contextRef="#ctx0" brushRef="#br0" timeOffset="235760.2945">12241 17921 0,'0'-53'0,"0"106"15,-17-159-15,-1 71 0,0-18 16,18 18-16,-35 0 16,18 35-16,17 17 0,0 1 15,0 17-15,0 18 0,0 0 16,17 17-16,1-17 0,17 18 16,18 52-16,-35-87 15,-1 17-15,1-18 16,-18 0-16,0-17 0,0-1 15,0 1-15,-18-18 0,1 0 16,-36 0-16,35-18 16,0 18-16,1-17 0,-1-1 15,1 1-15,17-19 16,17 19-16,1 17 16,17-18-16,-17 18 15,17 0-15,0-18 0,1 18 16,-19 0-16,1 0 0,0 0 15,-18 18 1,0 0 0,-18-1-16,36 36 15,-18-35-15,0 17 16,17-17-16,-17-1 0,18-17 16,-1 0-16,1 0 0,0 0 15,-1-17-15,19-19 16,-36 1-16,0-18 15,0 18-15,0 17 16,0-17-16,-18 17 0,18-17 16,-18 35-16,1-17 15,-1 17-15</inkml:trace>
  <inkml:trace contextRef="#ctx0" brushRef="#br0" timeOffset="236010.1365">12647 18327 0,'0'0'32,"0"0"-32,0-53 15,18 18-15,-1-1 16,-17 1-16,0 17 15,18 1-15,-18-1 0,0 1 32,0 34-17,18-17 1</inkml:trace>
  <inkml:trace contextRef="#ctx0" brushRef="#br0" timeOffset="236384.2753">12841 18380 0,'0'17'16,"0"-34"-16,0 52 15,18-88 17,-18 35-17,0 1-15,17-1 0,1 1 16,-18-1-16,18 18 0,-1 0 15,-17 35 1,18-35-16,-18 18 16,0-1-16,0 1 15,18-18-15,-1 0 16,1-18 0,0 1-16,-1-1 15,18 1-15,18-19 16,-35 19-16,17 17 15,-17 0-15,0 17 0,-1 1 16,1 0-16,-1 34 16,-17-16-16,0-19 15,18 1-15,-18 0 16</inkml:trace>
  <inkml:trace contextRef="#ctx0" brushRef="#br0" timeOffset="236873.9707">12488 18186 0,'-17'0'15,"17"17"-15,-36 54 16,19-18 0,-1-18-16,18-17 15,-17-1-15</inkml:trace>
  <inkml:trace contextRef="#ctx0" brushRef="#br0" timeOffset="247330.0139">13811 17480 0,'18'0'32,"-18"-17"-32,18 17 15,-1 0-15,36-18 0,-18 18 16,-17 0-16,35 0 15,-18 0-15,18 0 0,-18 0 16,71-18-16,-70 18 16,16 0-16,-16 0 15,-1 0-15,0 0 0,1 0 16,16 0-16,-34 0 16,0 0-16,-1 18 15,-17-36 1,-17 18-16,-1-17 15,0-1-15</inkml:trace>
  <inkml:trace contextRef="#ctx0" brushRef="#br0" timeOffset="247635.4456">14393 17286 0,'18'0'32,"70"18"-17,-53-18 1,1 0-16,17 0 0,-18 0 16,0 17-16,36-17 15,-36 18-15,-17-18 0,-18 18 16,0-1-16,0 1 15,-36 0-15,1 17 16,0-17-16,0 17 0,-1-18 16,-52 54-16,53-18 15,0-18-15,-1-17 0,19 17 16</inkml:trace>
  <inkml:trace contextRef="#ctx0" brushRef="#br0" timeOffset="256006.9204">15540 16633 0,'0'18'15,"18"0"1,-18 17-16,17 0 16,1 18-16,-1 0 0,-17 0 15,18 0-15,0 70 16,-18-70-16,0 53 16,0-88-16,0-1 15,-18 1-15,0-36 16,18-17-16,-17 0 15,17-18-15,-18 0 0,18-53 16,18 36 0,-18 17-16,17-18 0,1 18 0,17 0 15,1 18-15,-1 0 16,0 35-16,0 0 0,1 0 16,17 35-16,-53 0 15,17-17-15,-17 35 0,-17-18 16,-1 18-16,0-18 15,1-17-15,-36 35 0,35-53 16,1 18-16,-1-18 16,0-18-16,36 0 15,-18 1-15</inkml:trace>
  <inkml:trace contextRef="#ctx0" brushRef="#br0" timeOffset="256327.3021">15998 16739 0,'0'53'0,"0"0"16,0-159-16,0 265 0,0-35 16,0-54-16,0-35 0,0 1 15,18-1-15,-18-17 0,0-1 16,0-34-1,0-1 1,0 0-16,0 1 0,18-19 16,-18 19-16,35-36 15,0 35-15,-17 18 16,0 18 0,-18-1-16,17 1 0,-17 17 15,0-17-15,18 17 0,-18 18 16,0-35-16,18-1 15</inkml:trace>
  <inkml:trace contextRef="#ctx0" brushRef="#br0" timeOffset="256589.3036">16281 17198 0,'-18'18'16,"36"-36"-16,-36 53 0,18-17 0,18-1 15,-1 1-15,19-18 16,-19 18-16,19-18 0,-1-18 16,18 0-16,-18 1 15,-17-1-15,-18 1 16,-36-19-16,19 19 16,-19-1-16,1 18 15,0-18-15,0 18 0,-1 0 16,19 0-16,-1 0 0,53 18 31</inkml:trace>
  <inkml:trace contextRef="#ctx0" brushRef="#br0" timeOffset="256910.5033">16669 17145 0,'0'18'0,"0"17"16,0-88-16,0 159 0,17-53 31,-17-106 1,0 0-17,0 35-15,0-17 0,0 17 16,18 1-16,-18-1 15,18 18-15,-1 0 0,1 0 0,0 0 16,17 53 0,-35-35-16,18 17 15,-18 0-15,0-17 0,0 17 16,17-17-16,-17-1 16,18 1-16</inkml:trace>
  <inkml:trace contextRef="#ctx0" brushRef="#br0" timeOffset="257662.4883">16986 17233 0,'18'18'16,"-36"-36"-16,54 36 0,-19-18 0,36-18 16,-53 1-16,18 17 15,-1-18-15,-17 0 0,0 1 16,-17-1-16,-1 0 0,-17 1 16,0 17-16,17 17 15,-17-17-15,-1 18 0,19 0 16,-1-1-16,18 1 15,-18 0-15,18-1 0,18 1 16,0-1-16,-1 1 16,54 0-16,-36-18 0,0 0 15,36 0-15,-53-18 16,-1 18-16,1-18 0,0 1 16,-18-1-1,-18 18-15,0-17 16,18 34-1,53 18 1,-53-17 0,18-18-16,-1 0 15,1 0-15,0 0 16,-36-18 0,-17-17-1,35 18 1,17 17-1,1 0 1,0 0-16,-1 17 16,19-17-16,-19 18 15,1-1-15,0-17 16,-18-17-16,0-1 31,17 1-31,1-1 31,0 18-31,-1 18 16,1-18-16,-1 17 0,1 1 16,-18-1-16,18-17 15,-1 36-15,1-19 16,-18 1-16,18 0 0,-1-18 16</inkml:trace>
  <inkml:trace contextRef="#ctx0" brushRef="#br0" timeOffset="257983.1263">17762 17304 0,'36'-18'0,"17"-17"15,-142 88-15,213-124 0,-89 36 0,-17 17 16,-1 1-16,1-1 15,-36 0-15,1 18 16,-19 0-16,-16 0 16,16 18-16,19 0 15,-19-18-15,19 17 0,17 1 16,-18 17-16,18-17 16,18 17-16,-1-17 0,1-1 15,17 1-15,-17 0 16,17-18-16,0 0 0,-17 17 15,17-17-15,-17 0 0</inkml:trace>
  <inkml:trace contextRef="#ctx0" brushRef="#br0" timeOffset="258523.4557">18256 17110 0,'-17'-18'0,"34"36"16,-52-36-16,0 36 0,17-18 15,-17 53-15,0 0 16,35-18-16,0-18 16,0 19-16,35-1 15,0-17-15,-17-18 16,17 0-16,-17 0 0,-1 0 15,1 0-15,0 0 0,-36 17 16,-53 1 0,36-18-16,0 18 15,-18-1-15,18 1 0,-18 0 16,0-1 0</inkml:trace>
  <inkml:trace contextRef="#ctx0" brushRef="#br0" timeOffset="260401.353">15663 17956 0,'0'-17'0,"-17"-1"16,-1 18 0,0 0-16,1 0 0,-1 0 15,1 0-15,-1 0 0,-17 0 16,17 18-16,0-1 16,-35 36-16,36-35 15,-1 53-15,18-36 16,0 0-16,18 0 0,-1 1 15,19 17-15,-1-36 16,-17 1-16,17-1 0,0-17 16,0 18-16,1-18 0,-1 18 15,-17-18-15,-1 0 16,19 17-16</inkml:trace>
  <inkml:trace contextRef="#ctx0" brushRef="#br0" timeOffset="262100.4084">16633 18415 0,'-17'-18'32,"17"1"-32,0-1 15,0-17-15,0 17 16,17-17-16,-17 0 0,0-18 15,18 17-15,-18-52 16,18 53-16,-18 0 0,17-1 16,1 1-16,0 17 0,-1 1 15,1-1-15,-18 1 0,18 17 16,17 35-16,-35-18 16,18 36-16,-1 0 15,1 18-15,-1-18 0,1 17 16,0 54-16,-1-71 15,1-18-15,0 0 0,-18 1 16,17-19-16,-17 1 16</inkml:trace>
  <inkml:trace contextRef="#ctx0" brushRef="#br0" timeOffset="262271.0266">16722 18203 0,'0'0'0,"17"0"0,1 18 15,0-18-15,17 0 16,0 0-16,-17 0 0</inkml:trace>
  <inkml:trace contextRef="#ctx0" brushRef="#br0" timeOffset="262998.0629">17674 18062 0,'0'0'0,"18"0"15,17 0 1,0 0-16,18-17 15,-17-1-15,16 18 0,72-35 16,-71 35-16,0-18 16,-18 18-16,0-18 0,-17 18 15</inkml:trace>
  <inkml:trace contextRef="#ctx0" brushRef="#br0" timeOffset="263144.9641">17974 18150 0,'0'36'16,"18"-1"-16,-36-106 0,36 177 15,-1-70-15,-17-1 0,0 18 16,18-18-16,-18 0 0</inkml:trace>
  <inkml:trace contextRef="#ctx0" brushRef="#br0" timeOffset="267782.9362">19156 17233 0,'0'18'16,"17"-18"0,36 0-16,0 0 15,0 0-15,18 0 0,-18 17 16,17-17-16,1-17 15,-1 17-15,1 0 0,-1 0 16,54 0-16,-71 0 16,35-18-16,-53 18 15,1 0-15,-19 0 16,1-17-16,0 17 0,-36-18 16,0 0-16</inkml:trace>
  <inkml:trace contextRef="#ctx0" brushRef="#br0" timeOffset="268040.4045">19950 17022 0,'0'0'0,"17"0"16,1 17-16,0-17 0,17 0 15,18 18-15,0-1 16,17-17-16,1 18 0,-18 0 15,52 17-15,-52-17 16,-35-1-16,17 19 0,-35-19 16,0 18-16,0-17 15,-53 35-15,18-35 16,0-1-16,-53 19 0,52-19 16,-17 19-16,18-19 15</inkml:trace>
  <inkml:trace contextRef="#ctx0" brushRef="#br0" timeOffset="269440.5427">21184 16933 0,'0'-17'16,"18"-19"-16,-18 89 31,0 0-31,0 18 0,0-1 16,18 1-16,-18-1 15,17-17-15,-17 18 0,18-36 16,0 1-16,-1-19 0,1-17 15,17 18-15,-17-18 0,-1-18 16,19 1-16,-19-54 16,1 53-16,-18-17 0,0 0 15,0 17-15,0 0 16,0 1-16,0 34 16,0 1-16,18 17 15,-1 1-15,1 17 16,-1-18-16,19-17 0,-19-1 15,19 1-15,-1-1 0,18-17 16,-18 0-16,18-35 0,-35 18 16,-18-19-16,17 1 15,-17 0-15,-17-1 16,-1 1-16,0-18 0,1 18 0,-19 0 16,1-1-16,18 19 15,-19-1-15,19 18 0,-1 0 16,0 0-16</inkml:trace>
  <inkml:trace contextRef="#ctx0" brushRef="#br0" timeOffset="269723.8156">21996 17392 0,'-18'18'15,"18"17"-15,18-88 0,-36 124 0,18-54 16,18-17-16,-1 18 16,1-18-16,17 0 0,1-18 15,-19 1-15,1 17 0,-1-18 16,1 0-16,-18-17 16,-18 17-16,1 1 15,-1-1-15,-17 0 0,17 1 16,-17 17-16,17 0 0,1 0 15,-19 0-15,36 17 16,18-17-16</inkml:trace>
  <inkml:trace contextRef="#ctx0" brushRef="#br0" timeOffset="270274.0981">22278 17480 0,'0'-35'15,"0"17"1,-18 1-16,18-1 0,0 0 16,0 1-16,0-1 15,18 18-15,-18-18 0,18 18 16,-1 0-16,1 0 0,-1 0 16,1-17-16,0 17 15,-1 0-15,1 0 0,17 0 16,-17-18-16,0 18 0,-1 0 15,1 0 1,-36 18-16,1-1 16,-1 1-1,18 0-15,-18-1 0,18 1 16,-17 17-16,17-17 16,0 0-16,17-1 15,19-17-15,-19 0 16,1 0-16,17-17 0,18-19 15,-18 1-15,-17 0 16,0-1-16,-18 1 0,0 0 16,0 0-16,-18-18 0,0 17 15,1-17-15,-1 18 0,0 0 16,-34-53-16,34 52 16,-17 19-16,35-1 15,-18 18-15,0 18 0,18-1 16,18 54-16,0-18 15,-1 0-15,19 0 0,-19 0 16,18 0-16,1-18 16,-1 18-16,18 0 0,-18-36 15,-17 1-15,-1-18 16,1 0-16,0 0 0</inkml:trace>
  <inkml:trace contextRef="#ctx0" brushRef="#br0" timeOffset="270569.7086">23019 17216 0,'0'-18'0,"0"36"0,-18-36 16,0 18-16,1 0 16,-1 0-16,1 18 15,17-1-15,0 1 16,0-1-16,0 19 0,17-19 15,18 1-15,-17 0 0,17-1 16,1 19-16,-19-19 16,1 1-16,-18 0 15,0-1-15,0 1 16,-53-18-16,35 0 16,1 0-16,-19 17 0,19-17 15,-18 0-15,17 0 16,0 0-16,1 0 0</inkml:trace>
  <inkml:trace contextRef="#ctx0" brushRef="#br0" timeOffset="272102.5128">23777 17216 0,'36'0'16,"-19"0"-1,18 0-15,89 0 16,-54 0-16,19 0 16,-19 0-16,18 0 0,18 0 15,-18 0-15,-17-18 0,17 18 16,-17 0-16,35-18 0,-54 18 15,-34 0 1,0 0-16,-18-17 0</inkml:trace>
  <inkml:trace contextRef="#ctx0" brushRef="#br0" timeOffset="272318.9688">24642 17004 0,'17'0'15,"18"0"-15,-87 0 0,157 0 16,-16 35-16,-37-17 0,72 17 16,-89-17-1,36 35-15,-71-18 16,17-17-16,-17 17 0,-17-18 16,-1 1-16,-17 0 0,0-1 15,-1 1-15,1 0 16,-18-1-16,18-17 15</inkml:trace>
  <inkml:trace contextRef="#ctx0" brushRef="#br0" timeOffset="273948.2896">25964 16792 0,'-52'-17'0,"-1"17"15,-53 35-15,35-17 16,18-1-16,0 18 16,18-17-16,17 17 0,1 1 15,17-1-15,35-17 0,36 52 16,-1-52-16,-17-1 15,18 1-15,-1 17 16,36 1-16,-53-19 0,-18 1 16,-17-1-16,0 1 15,-18 0-15,-18-1 0,0-17 16,-17 18-16,-36 0 16,36-1-16,-18-17 15,-17 18-15,34-18 0,19 0 16</inkml:trace>
  <inkml:trace contextRef="#ctx0" brushRef="#br0" timeOffset="274551.8131">26211 17339 0,'36'-18'31,"-72"36"-31,107-53 16,-36-1-16,-17 19 0,0-1 15,-18 1 1,0-1-16,-18 0 0,0 1 0,-17 17 15,17-18-15,1 18 16,-1 0-16,-17 18 0,17-1 16,0 1-16,1 17 15,17 18-15,0-35 16,17 17-16,1-17 0,0-1 16,17 1-16,0-18 0,1 0 15,17 0-15,-36 0 0,18 0 16,1-35-16,-36 17 15,0 0-15,-18 18 16,0 18 0,1-18-1,17 18-15,0-1 16,17-17-16,19 0 16,-19-17-16,19-1 15,-19 0 1,1 1-16,-18-1 0,18 0 15,-18 1-15,17 17 16,-17-18-16,18 18 16,-18 18-16,0-1 15,17 1-15,-17 17 0,18-17 16,0 17 0,-1-17-16,1-18 15,0 0-15</inkml:trace>
  <inkml:trace contextRef="#ctx0" brushRef="#br0" timeOffset="274729.4415">26723 17216 0,'18'0'16,"-1"-18"-16,1 18 0,-1-18 15,36 1 1,0-1-16,-17 0 0,-1 1 15,0-1-15,0-17 16,-17 17-16,-18 1 0,-18 17 16</inkml:trace>
  <inkml:trace contextRef="#ctx0" brushRef="#br0" timeOffset="274890.0328">26776 16863 0,'0'35'0,"0"-70"15,17 105-15,1-17 0,-18-17 16,18 16-16,-18-16 0,17 17 16,1 17-16,-18-52 15,18 17-15,-18-17 0,17-1 16</inkml:trace>
  <inkml:trace contextRef="#ctx0" brushRef="#br0" timeOffset="275416.3548">27023 17357 0,'17'-18'0,"19"0"0,-89 54 0,141-89 15,-53 35-15,-17 0 16,17 1-16,-17-1 0,-1-17 15,-17 17-15,-17 1 16,-18 17-16,17 0 16,-17 0-16,17 17 0,-17-17 15,17 18-15,18 0 16,-18-1-16,18 1 0,0-1 16,18 19-16,0-19 0,-1 1 15,19 0-15,-1-1 16,18 1-16,-36 0 15,1-18-15,0-18 16,-18 0 0,0 1-1,0-1-15,0 0 16,0 1-16,17 17 16,1-18-16,0 0 15,-1 18-15,1 0 16,0 0-16,-18 18 31,0 0-15,17-1-1,-17 1 17,0 0-32,0-1 15</inkml:trace>
  <inkml:trace contextRef="#ctx0" brushRef="#br0" timeOffset="275839.3198">27587 17198 0,'0'0'0,"-17"18"0,17-1 15,0 1-15,-18-1 16,18 19-16,18-19 0,-1 1 16,1 0-16,17 17 15,18-35-15,-18 0 0,1 0 16,-1 0-16,0-18 16,0 1-16,18-36 0,-35 35 15,0-17-15,-18 17 16,0 1-16,0-1 0,-18 0 15,0 18-15,1 0 16,-1 0-16,0 0 0,1 18 16,17 0-16,0 17 0,0-18 15,0 19-15,35 17 16,-17-36-16,-1 19 16,1-19-16,0 1 0,-1 0 15,1-18-15,0 0 16,-1 0-16,1 0 0,-1 0 15</inkml:trace>
  <inkml:trace contextRef="#ctx0" brushRef="#br0" timeOffset="277865.1689">28610 16704 0,'-17'0'16,"-1"18"-16,-17 17 15,-18 88-15,35-34 16,1-1-16,-1 0 0,-17 0 15,17 0-15,0-17 16,18 70-16,0-88 0,18-18 16,-18 1-16,0-19 0</inkml:trace>
  <inkml:trace contextRef="#ctx0" brushRef="#br0" timeOffset="278532.282">25788 18098 0,'0'0'0,"-18"35"0,18 88 16,18-52-16,-18-1 15,18 1-15,-18-1 16,17-17-16,1 0 0,0-17 15,-18-1-15,0-17 16,0-36-16,0 0 0,0-17 16,-18-18-16,0 0 0,18-17 15,-17-1-15,17 0 16,-18-70-16,36 71 16,-1-1-16,1 18 0,0 0 15,17 18-15,0 35 16,0 0-16,1 18 0,17 52 15,-36-17-15,1 18 16,-18-18-16,-18 0 0,1 0 16,-19 17-16,19-35 15,-1-35-15,0 0 16,18-53 0,0 18-16</inkml:trace>
  <inkml:trace contextRef="#ctx0" brushRef="#br0" timeOffset="278882.443">26264 17868 0,'0'53'15,"0"-106"-15,0 159 0,18-53 16,0 18-16,-18-1 0,35 54 15,-17-72-15,-18-16 16,17-1-16,-17-17 0,0-1 16,18 1-16,-18-36 15,0 1-15,0-19 16,0 1-16,0 0 16,0 17-16,0-17 0,0 17 15,35-17-15,-17 35 16,-1 18-16,1-1 15,0 1-15,-1 0 0,-17 17 16,18-18-16,0 1 16,-1 0-16,-17-1 0,18 1 15,-18 0-15</inkml:trace>
  <inkml:trace contextRef="#ctx0" brushRef="#br0" timeOffset="279621.699">26652 18415 0,'18'18'0,"-36"-36"0,36 53 15,0-35-15,-18-17 16,0-1 0,0 0-16,0-17 15,0 17-15,17-17 0,-17 0 16,0 17-16,18-17 16,0 35-16,-1 0 0,1 0 15,-1 0-15,1 0 16,0 0-16,17 0 15,-17 0-15,-1 0 0,1 18 16,-18-1 0,-18 1-1,18 0-15,-17-1 16,17 18-16,-18 18 0,18 0 16,0-35-1,18 0-15,-1-18 0,1 0 16,0 0-16,17-18 0,-17 0 15,-1 1-15,1-1 16,-1-35-16,-17 35 0,0-17 16,0 18-16,-17 17 15,17-18-15,-18 0 0,1 18 32,17 18-32,0 0 0,0-1 0,0 1 15,17-1-15,-17 1 0,18-18 16,-1 18-16,1-18 15,35 0-15,-35 0 16,-1 0-16,1 0 0,0-18 16,-1 18-16,18 18 15,-35-1-15,18 1 16,-18 0-16,0-1 16,0 1-16,0 0 15,-18-18-15,1 17 0,-1-17 16,1 0-16,-1 0 15,0-17-15,1-1 0,-1 0 16,0 1-16,18-1 16,-17 0-16,34 18 15</inkml:trace>
  <inkml:trace contextRef="#ctx0" brushRef="#br0" timeOffset="280130.042">27287 18433 0,'0'17'0,"18"-17"15,-36-17-15,54 34 0,-1-17 0,0-17 16,0 17-16,1-18 0,-1-17 15,-17 17-15,-1 0 16,1-34-16,-18 34 0,-18 0 16,1 18-1,-1 0-15,-17 18 16,17 0-16,-35 17 0,53-18 16,-17 1-16,17 0 15,0-1-15,0 1 0,17-18 16,1 18-16,-1-18 0,36 0 15,-35 0 1,17 0-16,-17-18 0,0 18 16,-1 0-16,1 0 0,17 0 15,-17 0-15,-18 18 16,17-1-16,1 36 16,-18-35-16,0-1 0,-18 19 15,18-19-15,-17-17 0,17 18 16,-18-18-16,1 0 15,-1 0-15,-17-18 0,-1 1 16,19-1 0,-1 0-16,18 1 0,-18-1 15,1 1-15</inkml:trace>
  <inkml:trace contextRef="#ctx0" brushRef="#br0" timeOffset="293559.384">8096 16439 0,'-17'-17'0,"17"-1"0,-18 1 31,18-1-31,0 36 47,-18-1-47,18 36 0,0-18 16,0 106-16,-17-52 15,17-1-15,0 0 0,0 0 16,-18 0-16,18 1 16,0-1-16,0-18 0,0 19 15,0 16-15,-18 72 16,1-89-16,17-17 0,0-19 15,-18 1-15,18 0 0,0-17 16,0-1-16,0 0 16,0 0-16,0 1 15,0-1-15,0-17 0,0-1 16,18-17-16,-18 18 16,17 0-16,-17-1 15,18 1 1,17-1-16,-35 1 0,18-18 15,0 18-15,-1-18 16,1 17-16,0 1 16,17 0-16,0-18 0,-17 17 15,-1-17-15,19 0 0,-19 18 16,19-18-16,-1 18 16,0-18-16,36 17 0,-18-17 15,0 0-15,-1 18 16,1-18-16,18 0 0,-1 0 15,54 17-15,-54-17 16,1 0-16,-18 0 16,18 0-16,-1 0 0,18 0 15,-17 0-15,-1 0 0,1 0 16,17 0-16,-17 0 0,17 18 16,71 0-16,-71-18 15,0 0-15,0 0 16,-17 0-16,35 0 0,-18 0 15,88 0-15,-88 0 16,1 0-16,16 0 0,-16 0 16,16 0-16,-16 17 0,16-17 15,1 0-15,0 18 16,106 0-16,-106-18 16,-1 0-16,1 17 0,0-17 15,18 0-15,-19 18 0,1-18 16,0 0-16,123 0 15,-123 0-15,0 0 16,0 0-16,-18 0 0,88 0 16,-87 0-16,-19 0 15,-17 0-15,0 0 16,35-18-16,-52 18 0,-1 0 16,-18 0-16,1-17 0,0 17 15,-1-18-15,-17-17 16,0 17-16,0 0 15,-17 1-15,-1-18 0,0-1 16,1 1-16,-1 0 16,-17-71-16,17 53 0,18-18 15,-17 1-15,-19-1 0,1-87 16,17 69 0,-17 1-16,18-18 0,-19 18 15,-17-88-15,36 123 16,-1 0-16,0 0 0,1 0 15,-1 0-15,0 0 16,-17-35-16,18 35 16,-1 0-16,0 0 0,1 18 15,-1-18-15,0 18 0,1 0 16,17-1-16,-18 1 16,0-18-16,1 18 15,-1 17-15,1 18 16,17-17-16,-18 17 0,0-18 15,1 18-15,-19 0 16,-17-18-16,18 18 0,0 0 16,-18 0-16,0 0 0,0 0 15,-17 0-15,-1 0 16,-70-17-16,53 17 16,0 0-16,-18 0 0,0 17 15,-18-17-15,1 0 0,-18 0 16,0 0-16,0 0 15,-195 18-15,178-18 0,-19 0 16,1 0-16,-18 0 16,17 18-16,1-18 0,-18 17 15,0-17-15,18 18 0,-195 17 16,195-17 0,-1 17-16,19-17 0,-142 35 15,159-36-15,17 1 16,1-1-16</inkml:trace>
  <inkml:trace contextRef="#ctx0" brushRef="#br0" timeOffset="296299.7566">15152 16422 0,'0'0'0,"-18"0"16,18-18-16,0 1 15,-17 17-15,17 17 47,0 1-31,0 17-16,-18 18 15,18 0-15,0 17 0,0 89 16,-18-71-16,18 1 16,0 16-16,-17-16 0,17 16 15,-18 1-15,0 0 0,18 0 16,-17 0-16,-1-18 16,0 88-16,18-105 0,0 0 15,0-19-15,0 1 0,0-17 16,0 17-16,0-18 15,18-18-15,-18 1 0,35 17 16,-17-17-16,17-18 16,-17 18-16,17-18 0,18 0 15,-18 17-15,18-17 0,0 0 16,18 0-16,-1 18 16,89 0-16,-71-1 15,106 18-15,-106-17 16,36-18-16,-18 18 0,0-1 15,17-17-15,1 18 16,140-18-16,-140 0 0,-1 0 16,18 0-16,-17 0 15,17 0-15,-18 0 0,1 0 16,105 0-16,-123-18 16,0 18-16,-18 0 0,0-17 15,-17 17-15,-1 0 16,-17 0-16,-18 0 0,18-18 15,-35 18-15,35-18 16,-35 18-16,-1-17 0,1-1 16,-1 1-16,1-1 15,0-17-15,-18-1 0,17 1 16,19-88-16,-19 70 16,19-106-16,-19-17 15,1 70-15,-18-18 16,0 18-16,-18 1 15,18-19-15,-17-70 0,-1 88 16,0 0-16,18 18 16,0 0-16,-17 17 0,17 19 15,0-1-15,-18 17 0,18 19 16,-18-1-16,-35-17 16,18 17-16,0 1 15,-18 17-15,-71-18 0,36 0 16,0 18-16,-18 0 15,-17-17-15,-1 17 0,-176 0 16,-52 0 0,158 0-16,-18 0 0,18 17 15,0-17-15,0 18 16,18 0-16,17-18 0,0 17 16,36 1-16,-1-1 0,1-17 15,34 18-15,19 0 16</inkml:trace>
  <inkml:trace contextRef="#ctx0" brushRef="#br0" timeOffset="297408.7151">21114 16334 0,'-18'-18'0,"36"36"0,-36-18 31,0 17-15,18 19-16,0-1 0,0 0 15,0 36-15,0-1 16,-17 107-16,17-89 0,-18 18 16,1-1-16,-19-16 15,19 16-15,-19-16 0,19 17 16,-19-18-16,19 0 15,17 53-15,0-88 16,17 0-16,19-18 0,52 36 16,-35-36-16,0-17 0,35-1 15,-17-17-15,34 18 16,-16-18-16,16 18 0,1-18 16,124 35-16,-107-18 15,-17 1-15,17 17 0,-17-17 16,0 0-16,-18-18 15,89 17-15,-107-17 0,1 18 16,-36-18-16,0-18 16,-17 18-16,-1 0 0,1-17 15,-18-1-15,0 0 16,0-17-16,-18 17 0,1-17 16,-1-35-16,1-1 15,-1 18-15,0-35 16,18 0-16,0 0 0,0-18 15,18 0-15,0 0 0,-1 18 16,36-71-16,-18 89 16,1-19-16,-1 19 15,0-1-15,-17 1 0,17 17 16,18-35-16,-35 52 16,-1 19-16,-17-1 0,0 0 15,-17 18-15,-19-17 16,1-1-16,-88 0 0,52 18 15,-35-17-15,0 17 16,-17-18-16,-36 18 0,18-17 16,-35-1-16,17 18 0,0 0 15,0 0-15,18 0 16,18 18-16,-71 34 0,123-16 16,18-1-16</inkml:trace>
  <inkml:trace contextRef="#ctx0" brushRef="#br0" timeOffset="298982.2865">25294 16281 0,'18'17'32,"-18"1"-32,0 0 15,17 17-15,-17 53 16,0-35-16,18 18 0,-18 17 15,18 106-15,-18-88 16,0-18-16,0 18 0,-18 17 16,18 1-16,0-1 15,0 18-15,0-17 0,18-19 16,-18 72-16,0-107 16,17 1-16,-17-18 0,18 0 15,-18 0-15,0-18 16,0 0-16,18 1 0,-18-1 15,17-18-15,1 19 16,0-36-16,-1 17 0,1 1 16,-1-18-16,19 0 0,-19 18 15,1-18-15,0 0 16,52 17-16,-34-17 16,16 0-16,1 0 0,18 18 15,-1-18-15,19 0 0,122 18 16,-105-18-16,35 17 15,-17 1-15,-1-18 16,18 18-16,142-1 0,-142 1 16,0-18-16,0 17 15,-18-17-15,1 0 0,-18 0 16,52 18-16,-105-36 16,0 18-16,-35 0 0,17-17 15,-17 17-15,-1 0 16,-17-18 15,18 18-15,0-17-16,-18-1 15,0-17-15,0-1 0,0 1 16,0 0-16,17-18 16,-17-18-16,0-87 15,18 52-15,-18 0 16,18 0-16,-18-35 0,17 0 0,1-18 15,0 18-15,-1 0 16,1 17-16,-18 19 0,17 16 16,-17 1-16,0 35 0,0 0 15,0-17-15,-17 52 16,17-17-16,0 17 16,17 1-16,1-19 0,0 36 15,-18-17-15,17-1 16,-17 0-16,-17 18 15,-1 0-15,-17 0 16,0 0-16,-18 0 0,0-17 16,-18 17-16,-17 0 0,-18-18 15,0-17-15,-17 17 16,-195-35-16,160 18 16,-36 17-16,0 1 0,-195-19 15,195 36-15,-17 0 16,-1 0-16,18 18 0,0 0 15,18-1-15,35 1 16,-106 0-16,158-1 16,19-17-16</inkml:trace>
  <inkml:trace contextRef="#ctx0" brushRef="#br0" timeOffset="326945.0234">10442 3316 0,'18'18'0,"-18"-1"0,0 1 15,0 17-15,0 18 16,18-17-16,-1-19 16,-17 1-16,18-18 0,-1 17 15,1-17-15,0-17 16</inkml:trace>
  <inkml:trace contextRef="#ctx0" brushRef="#br0" timeOffset="327061.0677">10583 3422 0,'18'18'0,"17"35"31,-17-36-15,0 1-16</inkml:trace>
  <inkml:trace contextRef="#ctx0" brushRef="#br0" timeOffset="327408.1063">11007 3440 0,'-18'0'15,"36"0"-15,-54-18 0,1 18 16,0 0-16,-18 35 16,18-17-16,-18 35 15,35-18-15,18-17 16,18 52-16,-1-52 0,19 17 16,17-17-16,-1-1 15,54 36-15,-53-35 16,0 0-16,0 17 15,-35-17-15,-18-1 16,-36 18-16,1-17 0,0 0 16,0-18-16,-18 17 15,17-17-15,-34 0 16,52 0-16,1-17 0,17-1 16,17 0-16</inkml:trace>
  <inkml:trace contextRef="#ctx0" brushRef="#br0" timeOffset="327576.1469">11359 3792 0,'0'18'16,"0"-36"-16,0 54 0,0-19 0,0 1 16,18 17-1,0-35-15,-1 18 16,1-18-16,0 0 15</inkml:trace>
  <inkml:trace contextRef="#ctx0" brushRef="#br0" timeOffset="327666.8999">11289 3598 0,'0'-17'15</inkml:trace>
  <inkml:trace contextRef="#ctx0" brushRef="#br0" timeOffset="328065.0526">11518 3933 0,'0'0'16,"0"18"-16,0-36 15,0-34 16,0 34-31,0-17 0,18 17 0,-18 0 16,17 1-16,1 17 16,0 0-16,-1 17 15,1 36-15,0-35 16,-18 0-16,17-1 16,-17 18-16,18-35 15,-18-17 16,0-1-15,0 1-16,18 17 0,-1-36 16,1 19-1,0 17-15,-1 0 16,-17 17 0,0 1-1,18-18 1</inkml:trace>
  <inkml:trace contextRef="#ctx0" brushRef="#br0" timeOffset="328366.003">11959 4233 0,'18'53'16,"-1"-17"-16,-52-125 0,88 213 16,-53-107-16,0-34 15,-18-18 1,1 17-16,-1-17 15,18-1-15,-17-17 0,-1 18 16,18 0-16,0-18 0,0 18 16,0-1-16,35 1 15,-17 35-15,35 0 16,-36 18-16,1-18 16,-18 17-16,18 1 0,-36-18 15,-17 35-15,-1-35 16,19 18-16,-18-18 0,-1 0 15,19 0-15,-19-18 16,1-17-16,17 17 0,18-70 16,0 53-16</inkml:trace>
  <inkml:trace contextRef="#ctx0" brushRef="#br0" timeOffset="328577.0892">12118 3351 0,'0'0'16,"0"36"0,0-1-16,0 0 15,0 18-15,18 0 0,-1 88 16,-17-88 0,0 18-16,18-36 0,-18 18 15,0 17-15,17-52 16,-17 0-16,18 17 15</inkml:trace>
  <inkml:trace contextRef="#ctx0" brushRef="#br0" timeOffset="328862.6814">12347 3916 0,'36'0'16,"-72"0"-16,89 0 0,-35-18 15,-1 1-15,1-1 16,-18 0-16,0 1 16,0-1-16,-18 18 0,18-18 15,-17 18-15,-1-17 16,-17 34-16,17-17 16,18 18-16,0 0 0,0 17 15,36 0-15,-1 0 16,0-17-16,0-18 0,1 18 15,52-18-15,-53-18 16,0 0-16,-17 18 0,0-17 16,-1-1-16</inkml:trace>
  <inkml:trace contextRef="#ctx0" brushRef="#br0" timeOffset="329061.2644">12753 3316 0,'0'0'0,"0"18"16,-18-1-16,18 19 16,0-19-16,0 19 0,0-19 15,0 19-15,0-19 16</inkml:trace>
  <inkml:trace contextRef="#ctx0" brushRef="#br0" timeOffset="329196.0874">12912 3387 0,'0'0'15,"0"35"-15,0-17 0,0 17 16,0-17-16,0-1 0,-18 1 15</inkml:trace>
  <inkml:trace contextRef="#ctx0" brushRef="#br0" timeOffset="331179.5425">10389 4092 0,'-17'18'0,"34"-36"0,-52 54 16,0-1-16,17-18 15,0 1-15,18 0 0,-17-1 16,17 1-16,-18 0 0,18-1 16,0 1-1,0 0-15</inkml:trace>
  <inkml:trace contextRef="#ctx0" brushRef="#br0" timeOffset="331421.0236">10160 4180 0,'0'18'0,"0"-36"16,0 54-16,-18-19 0,18 1 15,-17 17-15,17-17 0,0 17 16,17 0-16,-17-17 16,18 0-16,0-1 0,-1-17 15,1 0-15,0 18 16,17-36-16,-18 18 16,1 0-16,0-17 0,-1 17 15</inkml:trace>
  <inkml:trace contextRef="#ctx0" brushRef="#br0" timeOffset="333507.7168">24165 5909 0,'0'-18'47,"18"18"-47,17-35 16,0 17-16,1-34 0,17 16 16,0-17-16,52-70 15,-52 52-15,-17 18 0,17-17 16,-36 17-16,18 0 15,-17 0-15,0 18 0,-18 17 16,0-17-16,0 17 16,-18 1-16,-52 34 31</inkml:trace>
  <inkml:trace contextRef="#ctx0" brushRef="#br0" timeOffset="333816.9027">24095 5644 0,'-18'18'15,"18"17"1,0 1-16,-18 17 0,1-1 16,17-16-16,0 17 15,17 0-15,1-36 0,0 1 16,-1 0-16,19-18 16,17 0-16,-18 0 0,18-18 15,0 18-15,-18-18 0,0 18 16,1 0-16</inkml:trace>
  <inkml:trace contextRef="#ctx0" brushRef="#br0" timeOffset="334968.3828">24765 3916 0,'0'53'31,"18"-18"-31,-18 0 0,17 18 15,1-35-15,-18 0 16,18-1-16</inkml:trace>
  <inkml:trace contextRef="#ctx0" brushRef="#br0" timeOffset="335113.4759">24888 4022 0,'18'0'0,"0"53"15,-1-36 1,-17 19-16,18-1 16,-18 0-16,18 0 0</inkml:trace>
  <inkml:trace contextRef="#ctx0" brushRef="#br0" timeOffset="335558.5029">25259 4198 0,'-18'0'15,"1"0"-15,-1 35 16,0-17-16,1 17 0,-1 18 16,0-18-16,18 18 0,0 0 15,18 35 1,0-35-16,35 0 0,-18-35 15,0 0-15,0-18 16,1 0-16,-19 0 0,19-18 16,-19 0-16,-17 1 0,18 17 15,-18-36-15,-18 19 16,18-1-16,-17 18 16,-1 0-16,18 18 15,0-1-15,0 1 0,0 0 16,35 17-16,-17-17 15,17-18-15,0 0 0,1 0 16,-1 0-16,36-36 16,-54 19-16,1-1 15,-18 0-15,0 1 0,-18-19 16,1 19-16,-19-1 16,19 1-16,-19 17 0,19 0 15,-1 0-15,18 17 16</inkml:trace>
  <inkml:trace contextRef="#ctx0" brushRef="#br0" timeOffset="336150.8145">25770 4674 0,'0'-17'31,"0"-1"-31,0 0 15,0 1-15,18-1 0,0 0 16,-1 18-16,1-17 0,0 17 16,-1 0-16,1 0 15,-18 17 1,0 1-16,18 0 0,-18-1 16,17 1-1,1-18 1,-18-18 15,0 1-31,17 17 16,1 0-1,-18 17 1,18 1-16,-18 0 0,0 17 16,17 36-16,1-36 15,-18 0-15,0 0 0,18 1 16,-18-19-16,0 19 15,0-19-15,-18-17 16,0-17-16,18-1 16,-17-17-16,17-1 15,0-17-15,0 18 0,0-18 0,0 18 16,35-53 0,-17 70-16,-1-17 0,19 35 15,16 0-15,-34 0 16,0 17-16,-1 1 0,-17 0 15,0-1 1,-17-17-16,-1 18 0,0-18 16,-17 18-16,-35-18 15,34 0-15,1-18 0,17 18 16,18-18-16,0 1 16,0-1-16</inkml:trace>
  <inkml:trace contextRef="#ctx0" brushRef="#br0" timeOffset="336880.7271">26300 4075 0,'-18'0'0,"36"0"16,-54 0-16,19 17 16,17 19-16,-18 16 0,18 1 15,0 0-15,0 0 16,0 71-16,18-71 15,-18-18-15,17 0 0,1 0 16,0-17-16,-1 0 0,1-18 16,0 0-16,-1 0 0,18 0 15,-17-18-15,0 18 16,-1-18-16,1 18 16,0-17-16,-1-1 15,-17 0-15,0 1 16,-17-1-1,-1 1-15,0 17 0,1-18 0,-1 18 16,0 0-16,1 18 0,-1-18 16,18 17-16,-17-17 15,17 18-15,0-1 0,0 1 16,17 0-16,1-1 16,17 1-16,-17 0 0,52-1 15,-52 1-15,17-18 16,0 0-16,-17 0 0,0 18 15,-1-18-15,-17-18 16,0 0-16,0 1 16,0-1-16,-17 0 15,17 1 1,0 34 0,88 19 15,-18-19-31,-34-17 15,-1 18-15,36-18 16,-54 0-16,1-18 0,-18 1 31,0-1-31,-18 0 16,1 1-16,17-1 0,-18 0 16,0 1-16,1 17 15,-1 0 1,18 17-1,-18 1-15,18 0 0,0-1 16,0 19-16,0-19 0,0 1 16,0 0-16</inkml:trace>
  <inkml:trace contextRef="#ctx0" brushRef="#br0" timeOffset="337058.4024">27040 4092 0,'0'36'0,"0"-72"0,-17 89 0,17-18 15,17-17-15,1-18 16</inkml:trace>
  <inkml:trace contextRef="#ctx0" brushRef="#br0" timeOffset="337191.9135">27252 4022 0,'0'17'0,"0"-34"0,0 52 16,0-17-16,0 17 15,0-17-15,0-1 16,0 18-16,0-17 0</inkml:trace>
  <inkml:trace contextRef="#ctx0" brushRef="#br0" timeOffset="358936.1557">5715 13212 0,'0'17'15,"0"-34"-15,18 34 32,-1-17-17,1 0-15,17 0 16,36 0-16,-36-17 15,18-1-15,-18 18 16,1 0-16,-1-18 0,0 18 16,0 0-16,1 0 15,34-17-15,-52 17 0,17 0 16,-17 0-16,-1 0 16,1-18-16,0 18 15,-18-18 1,-18 18-16</inkml:trace>
  <inkml:trace contextRef="#ctx0" brushRef="#br0" timeOffset="359195.2959">6191 13018 0,'18'0'16,"0"0"-1,-1 0-15,36 0 16,-18 0-16,1 0 15,-1 0-15,0 0 0,0 0 16,1 17-16,34-17 16,-34 18-16,-19-1 0,1-17 15,-18 18-15,0 0 0,-35 70 32,-1-70-32,1 17 15,0 0-15,17 0 0,-17 1 16,-36 34-16</inkml:trace>
  <inkml:trace contextRef="#ctx0" brushRef="#br0" timeOffset="362457.5804">27234 12859 0,'0'0'0,"36"0"16,-1 0-16,18-18 16,0 18-16,70-18 15,-52 18-15,17-17 0,-17 17 16,17-18-16,0 1 16,0 17-16,-17-18 0,70 18 15,-88-18-15,0 18 16,-36 0-16,-34 0 15,-19 0-15</inkml:trace>
  <inkml:trace contextRef="#ctx0" brushRef="#br0" timeOffset="362811.7564">27499 12559 0,'0'0'0,"-18"0"15,-17 18-15,0-18 16,0 17-16,-1 1 0,1 17 15,-18-17-15,18-1 16,0 1-16,-18 17 0,17-17 16,-17 17-16,53-17 0,0 17 15,0-17-15,36-1 16,-1 19-16,0-1 16,106 18-16,-70-18 0,-1 0 15,19-17-15,-19 17 16,-17-17-16,0-18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49:17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6033 0,'-18'0'0,"36"0"31,0 0-16,17 0 1,-17 17 0,34-17-1,-16 0-15,-1 0 0,36 0 16,87-17-16,-69-1 16,-1 0-16,18 18 0,-1-17 15,1 17-15,106 0 16,-89 0-16,-17 0 15,0 17-15,106 1 16,-106-18-16,-18 0 0,88 0 16,-35 0-1,-88 0-15,-18 0 16,36-18-16,-71 1 16</inkml:trace>
  <inkml:trace contextRef="#ctx0" brushRef="#br0" timeOffset="986.4964">10160 5980 0,'18'0'15,"70"0"1,-35 0-16,106 0 15,-54 17-15,142-17 16,-123 18-16,17-18 16,-18 0-16,124 18 15,-141-18-15,-18 0 16,-17 0-16</inkml:trace>
  <inkml:trace contextRef="#ctx0" brushRef="#br0" timeOffset="9693.9755">22154 6015 0,'0'-18'15,"18"18"1,53-17-16,-36 17 15,35-18-15,1 18 0,141-35 16,-106 35-16,17-18 16,159 0-16,-123 18 15,0 0-15,17 0 16,18 0-16,177 18 16,-177-18-16,158 18 15,-175-18-15,-18 0 16,-18 0-16,-18 0 0,1 0 15,-19 0-15,1 0 0,18 0 16,-107 0-16</inkml:trace>
  <inkml:trace contextRef="#ctx0" brushRef="#br0" timeOffset="14258.0388">7285 7303 0,'53'0'16,"-18"0"-16,0 0 15,89-18-15,-36 18 16,0 0-16,124-18 15,-89 1-15,18 17 0,-17-18 16,193-17 0,-158 17-16,18 0 0,-1 1 15,-17-1-15,-1 0 0,125-17 16,-177 18-16,-18 17 16,-18 0-16,-17 0 0</inkml:trace>
  <inkml:trace contextRef="#ctx0" brushRef="#br0" timeOffset="15054.8217">15910 7144 0,'36'0'16,"-1"0"-16,53 0 16,0 0-16,0 0 15,36 0-15,-1 0 0,18 0 16,195 0-16,-160 17 16,159-17-1,18 0-15,-194 0 16,-1 0-16,72-17 15,-160 17-15,-34-18 16</inkml:trace>
  <inkml:trace contextRef="#ctx0" brushRef="#br0" timeOffset="19680.5299">3916 8167 0,'0'0'0,"17"17"0,19 19 16,-19-1-16,72 36 15,-54-54-15,18 18 16,0-17-16,-18 17 0,53 18 16,-53-35-1,18 17-15,-35-17 16,0 0-16,-1-18 15,-17-18 1</inkml:trace>
  <inkml:trace contextRef="#ctx0" brushRef="#br0" timeOffset="19847.302">4410 8114 0,'0'0'0,"-18"0"0,-35 53 15,18-18-15,-36 36 16,36-18-16,0-18 0,-18 53 16,35-35-16,1 0 15</inkml:trace>
  <inkml:trace contextRef="#ctx0" brushRef="#br0" timeOffset="20209.6551">4833 8467 0,'0'35'0,"0"-70"0,0 88 15,0-36-15,0 1 0,18 0 16,-18-1-16,0 1 16,35 17-16</inkml:trace>
  <inkml:trace contextRef="#ctx0" brushRef="#br0" timeOffset="20954.6019">5256 7885 0,'18'17'32,"17"36"-17,1 0-15,17-18 16,52 54-16,-52-37 16,71 37-16,-71-54 15,35 53-15,-53-53 16,36 36-16,-54-53 15,19 17-15,-36-53 32</inkml:trace>
  <inkml:trace contextRef="#ctx0" brushRef="#br0" timeOffset="21143.3082">5750 7955 0,'-17'53'16,"-1"0"-16,-35 53 16,35-53-16,-34 70 15,34-70 1,0 53-16,18-71 16,0 53-16,0-70 15,18 0-15</inkml:trace>
  <inkml:trace contextRef="#ctx0" brushRef="#br0" timeOffset="21443.8767">6244 8114 0,'-35'18'0,"0"17"16,17 18-16,0 53 15,18-54-15,36 54 16,-1-70-16,0-1 0,18-17 16,0-1-16,-18-17 15,71-17-15,-71-19 16,1 1-16,17-36 16,-53 18-16,-18-35 15,-17 53-15,-54-53 16,-16 53-1,52 17-15,0 18 0,18 0 16</inkml:trace>
  <inkml:trace contextRef="#ctx0" brushRef="#br0" timeOffset="21821.747">6897 8484 0,'0'53'0,"0"-106"0,0 124 16,-18-89 0,1-35-1,17 18-15,-18-18 0,0-53 16,18 53-16,0 0 16,36-35-16,-19 35 15,54 0 1,-18 53-16,17 0 15,-52 18-15,-1 35 16,-17 0-16,-17 17 16,-1-52-16,-17 35 15,0-18-15,17-17 16,0 0-16,36-1 16,0 1-16,35 17 15,-1-17-15,-16-18 16,34 35-16,-34-35 15,17 18-15,-36-18 16,1 0-16</inkml:trace>
  <inkml:trace contextRef="#ctx0" brushRef="#br0" timeOffset="22417.3197">7867 8149 0,'18'0'31,"-18"18"-31,35-1 16,18 54-16,-36-36 0,19 1 15,-19-1-15,19 0 16,34 18-16,-35-18 16,18-17-16,-35 0 15,17-18-15,-17-18 16,-18-17-1</inkml:trace>
  <inkml:trace contextRef="#ctx0" brushRef="#br0" timeOffset="22571.5343">8202 8149 0,'0'0'0,"-18"53"15,1-18-15,-18 54 16,17-54-16,0 18 0,-17 17 15,35-52-15,18 35 16</inkml:trace>
  <inkml:trace contextRef="#ctx0" brushRef="#br0" timeOffset="22740.0342">8537 8431 0,'0'71'16,"0"-142"-16,-17 177 0,17-70 16,0-19-16,0 18 0,0-17 15,17 17 1,-17-17-16,18-18 0</inkml:trace>
  <inkml:trace contextRef="#ctx0" brushRef="#br0" timeOffset="23852.5661">8378 8467 0,'-17'0'0,"17"-18"15,0 0-15,17 1 16,36 17 0,-35 0-1,17 17-15,1 19 16,-19-1-16,1 0 0,0-17 16,-18 52-16,-18-34 15,-35 17 1,0 0-16,35-36 0,1 1 15,17-1 1,17-17-16,19 0 16,70 0-16,-71 0 15,71-17-15</inkml:trace>
  <inkml:trace contextRef="#ctx0" brushRef="#br0" timeOffset="24647.4678">9066 7867 0,'0'18'31,"36"35"-31,-19-18 16,19 18-16,17-18 16,-18 18-16,18 0 0,0-18 0,70 71 15,-70-71-15,-18 0 16,18 1-16,18 17 16,-36-36-16,-35 1 15,18-18-15</inkml:trace>
  <inkml:trace contextRef="#ctx0" brushRef="#br0" timeOffset="24835.7488">9472 7920 0,'0'0'15,"-35"53"-15,0 0 0,-18 53 16,17-54-16,-34 90 15,52-90-15,1 1 16,-1 0-16,18-17 0,18-1 16,-1 0-16,1-35 0</inkml:trace>
  <inkml:trace contextRef="#ctx0" brushRef="#br0" timeOffset="25170.46">9948 7938 0,'0'0'15,"-53"52"-15,18 1 0,0 71 16,35-54-16,18 71 16,17-88-16,53 36 15,-53-72-15,71 1 16,-53-18-16,0-18 15,0 1-15,-18-19 16,0-52-16,-17 35 16,-36-35-16,-17 35 15,0 0-15,0 18 0,-18-18 16,-53 0 0,71 18-16,-18 17 15,53 1-15,17 34 16,19-17-16,-1 0 15</inkml:trace>
  <inkml:trace contextRef="#ctx0" brushRef="#br0" timeOffset="25560.2841">10513 8343 0,'17'88'15,"-34"-176"-15,34 194 0,1-71 16,-18-52-1,-35-54 1,17 18-16,1-53 16,-1 53-16,18 1 15,0-19-15,0 18 16,18 18-16,-1-18 0,18 35 16,54-17-16,-54 35 15,53 18-15,-53-1 16,-17 19-16,-18 52 15,0-53-15,-53 18 16,18-18-16,-36 0 16,54-17-16,-19-18 15,36 18-15,18-1 16,17 1-16,71 17 16,-53-17-16,0 0 15,53-1 1,-71 1-16,36-1 15,-71 19-15</inkml:trace>
  <inkml:trace contextRef="#ctx0" brushRef="#br0" timeOffset="26170.7168">11465 8149 0,'18'18'15,"-18"-1"-15,35-17 16,18 53-16,-18-35 16,18 17-16,18 1 15,-36-19-15,18 18 16,-35-35-16,-1 0 15</inkml:trace>
  <inkml:trace contextRef="#ctx0" brushRef="#br0" timeOffset="26338.1118">11748 8202 0,'0'0'0,"-18"35"15,-17 71-15,17-53 16,18 0-16,-18-18 0,36 1 16,-18-1-16,18-17 0</inkml:trace>
  <inkml:trace contextRef="#ctx0" brushRef="#br0" timeOffset="26677.8493">12047 8273 0,'18'0'0,"17"0"15,-17 0-15,0 0 0,-1 35 16,1-17 0,-36 34-1,18-34-15,0 17 16,0-17-16,18 0 0,17-1 15,-17 1-15,-1-18 16,-17 18-16,18-18 0,-18 17 16,18-17-1,-18 18-15,0 0 16,-18-1-16,0-17 16,1 0-16,-1 0 15,-17 18-15,17-18 16,-17 0-1,17 0 1</inkml:trace>
  <inkml:trace contextRef="#ctx0" brushRef="#br0" timeOffset="28522.9071">12665 7849 0,'0'18'94,"35"17"-79,0 1-15,36 52 16,-18-35-16,-18 0 0,18-1 16,0 1-16,53 36 15,-71-37-15,36 1 16,-36-35-16,-18 0 16,1-1-16,-36-17 15,1-17 1</inkml:trace>
  <inkml:trace contextRef="#ctx0" brushRef="#br0" timeOffset="28758.5797">13106 7832 0,'0'17'0,"-53"89"16,18-53-16,-36 88 16,36-70-16,-18 70 15,35-71-15,18 19 16,0-54 0,18 0-16</inkml:trace>
  <inkml:trace contextRef="#ctx0" brushRef="#br0" timeOffset="29096.5354">13423 8043 0,'0'0'0,"-17"0"16,-1 53-16,0-17 15,1 69-15,52 1 16,-17-71-16,52 36 16,-17-36-16,18-17 15,-18-18 1,17-35-16,-35 17 0,-17-17 16,0-1-16,-1 1 15,-34-53-15,-1 35 16,-35-35-16,0 53 15,-17-54 1,34 72-16,-17-18 16,36 17-16,-1 36 15</inkml:trace>
  <inkml:trace contextRef="#ctx0" brushRef="#br0" timeOffset="29479.6881">13970 8220 0,'0'0'16,"18"106"-16,-18-71 0,17 35 15,1-52-15,-18 0 16,18-18 0,-18-18-16,0-17 15,0-36-15,-18 18 16,18-53-16,0 54 15,18-37 1,-1 54-16,36-35 16,-18 70-16,36-18 15,-36 36-15,-17-1 16,-18 18-16,0-17 0,-18 70 16,1-52-16,-36 34 15,17-52-15,-17 17 16,53-17-16,0 17 15,0-17-15,53-1 16,-17-17-16,52 18 16,-53-18-16,0 0 15,1 0-15,-19 0 16</inkml:trace>
  <inkml:trace contextRef="#ctx0" brushRef="#br0" timeOffset="29601.6291">14552 8343 0,'35'0'16,"-17"0"-16,0 0 15,-1 0-15</inkml:trace>
  <inkml:trace contextRef="#ctx0" brushRef="#br0" timeOffset="29713.1537">14870 8326 0</inkml:trace>
  <inkml:trace contextRef="#ctx0" brushRef="#br0" timeOffset="29830.7138">15169 8343 0</inkml:trace>
  <inkml:trace contextRef="#ctx0" brushRef="#br0" timeOffset="29963.2563">15328 8378 0,'35'0'16,"-70"0"-16,88 0 0,-35 18 16</inkml:trace>
  <inkml:trace contextRef="#ctx0" brushRef="#br0" timeOffset="30991.9607">16034 7902 0,'-18'-17'15,"18"-1"-15,18 36 16,-1 17-16,19 0 0,52 71 15,-18-35-15,36 52 16,-35-70-16,35 35 16,-53-53-1,17 36-15,-52-53 16,-1-18-16</inkml:trace>
  <inkml:trace contextRef="#ctx0" brushRef="#br0" timeOffset="31176.3917">16369 7973 0,'0'0'0,"-53"70"0,35-17 16,-17 0-16,17 18 15,1-18-15,-1 0 0,18-1 0,18 1 16,17 36-1,18-54-15</inkml:trace>
  <inkml:trace contextRef="#ctx0" brushRef="#br0" timeOffset="31444.2306">16757 8132 0,'0'0'0,"-18"17"0,1 36 15,17 0-15,0-18 16,53 53-16,-18-52 16,35 34-16,-17-52 15,0 0-15,53-18 16,-71-18-16,1 0 16,-1 1-16,-17-1 0,-18-53 15,-18 36-15,-53-53 16,18 53-16,-35-18 15,35 18-15,-17 17 16</inkml:trace>
  <inkml:trace contextRef="#ctx0" brushRef="#br0" timeOffset="31825.1243">17374 8396 0,'0'0'16,"0"53"-16,0-35 0,0-36 16,0 0-16,-17-52 15,17 17 1,-18 0-16,18-53 16,0 0-16,0 53 15,18 1-15,52-19 16,-34 53-16,52 18 15,-53 0-15,0 18 0,-17 53 16,-18-36 0,-53 53-16,18-53 15,-36 18-15,54-35 16,-19 17-16,36-17 16,36 17-1,-19 0-15,54 1 16,-36-19-16,0 1 15,36 35-15,-54-36 16,1-17-16,17 18 16</inkml:trace>
  <inkml:trace contextRef="#ctx0" brushRef="#br0" timeOffset="32043.1704">17903 8132 0,'0'0'0,"36"52"16,-1-16-16,0-1 0,54 53 16,-37-53-16,37 18 15,-36-17-15,-18-19 16,-18 1-16,19-18 15</inkml:trace>
  <inkml:trace contextRef="#ctx0" brushRef="#br0" timeOffset="32237.6403">18239 8079 0,'-53'105'16,"106"-210"-16,-142 281 0,54-105 0,0-1 16,17-17-16,1 0 0,17 0 15,0 0-15,0-18 0,35 0 16</inkml:trace>
  <inkml:trace contextRef="#ctx0" brushRef="#br0" timeOffset="32677.3636">18697 8396 0,'18'0'15,"-36"0"-15,36 18 32,-18-1-32,-18 1 15,18 17-15,-17 1 16,17-19-16,0 19 16,0-19-1,17 1-15,1-36 16,0-17-1,-1 17-15,1-17 16,-1 0-16,19-18 16,-19 17-16,36 19 15,-35 17-15,0 0 16,-1 0-16,1 17 0,-1 1 16,-17 0-16,18 52 15,-18-52-15,0 17 0,0 1 16,-18-1-1,1-18-15</inkml:trace>
  <inkml:trace contextRef="#ctx0" brushRef="#br0" timeOffset="39917.9546">3863 9790 0,'0'0'0,"0"-18"0,0 0 15,0 1 1,0 34 15,35 1-15,-17 0-16,52 52 15,-17-35-15,0 18 0,53 18 16,0-1 0,-53-34-16,35-1 15,-53-17-15,18-1 16,-53 1-16</inkml:trace>
  <inkml:trace contextRef="#ctx0" brushRef="#br0" timeOffset="40129.7783">4322 9648 0,'-18'36'15,"-35"34"1,18-34-16,-1 17 16,1-1-16,0 1 15,0 18-15,-18 17 16,53-53-16,-18 1 0,18 17 16,18-36-16</inkml:trace>
  <inkml:trace contextRef="#ctx0" brushRef="#br0" timeOffset="40325.7464">4727 10054 0,'0'71'16,"0"-142"-16,0 177 0,-17-35 15,17-36-15,0 18 16,0-36 0</inkml:trace>
  <inkml:trace contextRef="#ctx0" brushRef="#br0" timeOffset="41570.3243">4057 11307 0,'-18'0'16,"18"17"-16,18-17 15,0 35-15,-1-17 0,19 53 16,-1-54-16,35 36 16,-34-18-16,34 1 15,-35-1-15,1 0 16,-19-17-1,19 0-15,-36-1 16</inkml:trace>
  <inkml:trace contextRef="#ctx0" brushRef="#br0" timeOffset="41762.0466">4357 11395 0,'-35'70'0,"70"-140"0,-88 176 16,35-71-16,-17 53 15,17-53-15,18 36 16,0-36-16,18-17 16,0-1-16</inkml:trace>
  <inkml:trace contextRef="#ctx0" brushRef="#br0" timeOffset="42004.3967">4745 11536 0,'0'0'0,"18"35"16,-1-17-16,-17-1 0,0 36 15,0-35-15,-17 35 16,17-35-16,-18-1 16,18 1-16,18-1 15,-1-17-15,18 0 16,1-17-16,17-1 16</inkml:trace>
  <inkml:trace contextRef="#ctx0" brushRef="#br0" timeOffset="42526.0887">5203 10266 0,'0'-18'16,"0"36"-16,36 17 15,-1-17-15,71 52 16,-36-34 0,-17-19-16,88 54 15,-70-54-15,-18 1 0,53 35 16,-71-35-16,0-18 16,-17 17-16,0 1 0</inkml:trace>
  <inkml:trace contextRef="#ctx0" brushRef="#br0" timeOffset="42743.421">5856 10442 0,'35'0'16,"-70"0"-16,88 0 0,0 18 15,-35-18-15,52 18 16,-52-1-16,-1 1 15,1-1-15,-18 1 0,18 17 16,-36-17-16,0 17 16,1-17-16,-1 0 0,-17-1 15,17 1-15,1-1 0,-19 19 16,1-19-16</inkml:trace>
  <inkml:trace contextRef="#ctx0" brushRef="#br0" timeOffset="42948.3">5433 11448 0,'17'-18'16,"1"0"-1,-18 1-15,35-1 16,-17 0-16,17-17 16</inkml:trace>
  <inkml:trace contextRef="#ctx0" brushRef="#br0" timeOffset="43200.3093">5680 11095 0,'35'-18'16,"-70"36"-16,105-53 0,-34 17 0,16 0 16,54-17-16,-53 17 15,35 18 1,-52 0-16,-1 18 16,-35 35-1,0-18-15,-35 1 0,-1 34 16,1-35-16,-18 18 15,36-35-15,-19 17 16,19-35-16</inkml:trace>
  <inkml:trace contextRef="#ctx0" brushRef="#br0" timeOffset="43896.0377">7073 10266 0,'-53'-53'0,"106"106"0,-123-124 16,17 54-16,-53 17 15,35 0-15,-52 70 16,52-17-16,1 0 15,17 35-15,0-17 0,18 17 16,35 88-16,88-17 16,-18-88-16,19-18 15,122 52-15,-87-87 16,158 0 0,-159-36-16,1 0 0,105-52 15,-141-1-15,36-35 16,-89 36-16,-17-36 15,-53 53-15,-71-53 16,17 53-16,1 1 16,-106-37-1,106 72-15,-106-19 16,123 36-16,-34 0 16,69 18-16,1 17 15</inkml:trace>
  <inkml:trace contextRef="#ctx0" brushRef="#br0" timeOffset="44133.6076">6720 10566 0,'18'0'16,"53"53"-1,-36-36-15,18 36 16,-18-18 0,-17 1-16,17-19 0,18 36 15,-35-35-15,-1 0 16,1-1-16,-36-17 31</inkml:trace>
  <inkml:trace contextRef="#ctx0" brushRef="#br0" timeOffset="44283.3084">6985 10672 0,'-35'52'16,"70"-104"-16,-88 140 0,35-53 0,-17 53 16,18-53-16,17 18 15,0-35-15,17-18 16</inkml:trace>
  <inkml:trace contextRef="#ctx0" brushRef="#br0" timeOffset="44544.5271">7179 10760 0,'-18'35'15,"18"0"1,0 18-16,18-53 15,17 35-15,1-35 16,-19 0-16,1 0 0,0-17 16,17-1-16,-35 1 15,0-19-15,-18 19 16,1-19 0,-19 1-16,19 35 15,-1-18-15,-17 1 16,35-1-16</inkml:trace>
  <inkml:trace contextRef="#ctx0" brushRef="#br0" timeOffset="44845.8774">7426 10795 0,'0'-35'15,"0"17"-15,0-17 16,18 17-16,17-17 16,-17 35-16,17-18 15,-18 36-15,19 0 16,-19 17 0,-17 0-16,0-17 15,0 35-15,-17-36 16,-1 1-1,18 0-15,-18-18 47,1 17-47</inkml:trace>
  <inkml:trace contextRef="#ctx0" brushRef="#br0" timeOffset="45285.1341">5468 11377 0,'-18'18'0,"36"-36"0,-18 18 32,71-53-17,-18 18-15,70-53 16,-70 35-16,0 18 16,53-36-16,-71 53 15,0 1-15,-35 34 16</inkml:trace>
  <inkml:trace contextRef="#ctx0" brushRef="#br0" timeOffset="46330.8007">4198 12735 0,'35'0'0,"18"53"16,0-18-16,35 36 15,-35-36-15,0 18 16,-18-17-16,18-1 15,18 35-15,-36-52 16,1 0 0,-19-18-16</inkml:trace>
  <inkml:trace contextRef="#ctx0" brushRef="#br0" timeOffset="46513.8819">4568 12682 0,'-35'89'0,"70"-178"0,-105 230 16,17 1-1,18-72-15,17-17 0,0 53 16,18-71-16,0 0 16,18-17-16,0 0 0,17-18 15</inkml:trace>
  <inkml:trace contextRef="#ctx0" brushRef="#br0" timeOffset="47109.1977">4921 12982 0,'0'0'0,"18"0"16,0 0-16,34 0 15,-34 0-15,17 0 16,-17 18-16,0 17 16,-18-17-1,17 17-15,-17-17 16,0 17-16,0-17 16,0-1-1,0 1-15,0 0 0,18-18 16,-18 35-1,-18-18-15,1 1 16,-1-18-16,-17 18 16,17-18-16,0 0 0,1 0 15,-1 0-15,1 0 16</inkml:trace>
  <inkml:trace contextRef="#ctx0" brushRef="#br0" timeOffset="47471.6106">4251 13899 0,'0'0'16,"18"18"-16,17 17 15,-17-17-15,17 17 16,53 53-16,-53-52 0,36 52 15,-36-53 1,36 36-16,-36-54 16,0 36-16,-35-35 15,18 0-15</inkml:trace>
  <inkml:trace contextRef="#ctx0" brushRef="#br0" timeOffset="47682.1752">4604 13988 0,'-18'70'16,"36"-140"-16,-71 193 0,18-52 15,17-18-15,0 0 0,1 35 16,-1-53-16,18 18 15,18-53 1</inkml:trace>
  <inkml:trace contextRef="#ctx0" brushRef="#br0" timeOffset="47916.2875">4904 14323 0,'0'53'16,"0"-106"-16,0 141 0,35-53 16,0-35-16,0 0 0,1 0 15,34-35-15,-17 0 16,-35 17-16</inkml:trace>
  <inkml:trace contextRef="#ctx0" brushRef="#br0" timeOffset="48016.6249">5098 14429 0,'0'0'16,"0"17"-16,17 1 0,1-18 15</inkml:trace>
  <inkml:trace contextRef="#ctx0" brushRef="#br0" timeOffset="48416.4114">5503 13070 0,'53'53'15,"-106"-106"-15,142 159 0,16-35 16,-34-54-16,88 36 16,-71-35-16,-18-18 0,54 35 15,-71-35-15,0 18 16,0 0-16,-18-18 0</inkml:trace>
  <inkml:trace contextRef="#ctx0" brushRef="#br0" timeOffset="48599.5317">6279 13229 0,'0'0'16,"18"0"-1,0 0-15,17 18 16,0-1-16,-17 19 15,-18-19-15,18 36 16,-18-35-16,-36 35 16,19-36-16,-36 36 15,17-35-15</inkml:trace>
  <inkml:trace contextRef="#ctx0" brushRef="#br0" timeOffset="48793.9901">5750 14023 0,'0'0'15,"18"0"1,35-18 0,35-35-16,-35 18 15,-18 17-15,53-17 16,-52 18-16,-1-1 15</inkml:trace>
  <inkml:trace contextRef="#ctx0" brushRef="#br0" timeOffset="48965.9157">6121 13776 0,'0'0'0,"17"0"32,36 0-32,-17 0 15,34 18-15,-35-18 16,-17 17-16,0-17 15,-36 18 1,0 0-16,1-1 0,-54 36 16,36-53-16,0 18 15</inkml:trace>
  <inkml:trace contextRef="#ctx0" brushRef="#br0" timeOffset="49588.7207">7285 13123 0,'0'0'16,"-35"-17"-16,17-1 0,-17 0 15,-54 18-15,54-17 16,-18 17-16,-53 35 16,54-17-16,-37 52 15,36-34-15,-17 52 16,52-35-16,18 70 16,36-52-16,34 70 15,1-71-15,87 19 16,-52-54-16,124 18 15,-89-36 1,106-17-16,-124-17 16,1-19-16,70-34 15,-53-36 1,-106 53-16,-17 0 0,-18 0 16,-36-70-16,1 52 15,-71-70-15,36 53 16,-89-35-16,71 87 15,-1 1-15,-87 17 16,35 36 0,35 17-16,71 1 15</inkml:trace>
  <inkml:trace contextRef="#ctx0" brushRef="#br0" timeOffset="49805.9363">7073 13247 0,'0'35'16,"0"-70"-16,0 88 0,18-18 0,17 18 16,36 17-16,-36-34 15,53 34-15,-53-34 16,18 17-16,-35-53 15,0 17-15</inkml:trace>
  <inkml:trace contextRef="#ctx0" brushRef="#br0" timeOffset="49972.9756">7320 13370 0,'0'0'16,"-53"53"-16,36 0 15,-54 18-15,36-18 16,17-18-16,0 18 0,1 17 16,17-52-16,0 0 15,17-1-15</inkml:trace>
  <inkml:trace contextRef="#ctx0" brushRef="#br0" timeOffset="50295.7959">7497 13511 0,'0'89'16,"0"-178"-16,0 213 0,0-89 0,17 0 15,18-17-15,1 0 0,-1-18 16,0 0-16,18 0 0,-18-18 16,18-17-16,-35 0 15,0-18-15,-36 17 16,-17-34 0,-1 34-16,-52 1 15,53 18-15,-36-1 16,36 18-16</inkml:trace>
  <inkml:trace contextRef="#ctx0" brushRef="#br0" timeOffset="50607.3898">7885 13617 0,'0'36'16,"0"-72"-16,-18 89 0,18-70 15,0-36 1,0 17-16,0-34 16,0 17-16,18-18 15,-1 54 1,-17-1-16,18 18 16,-18 18-16,0 35 15,0-18 1,0 0-16,0-17 0,0 35 15,18-36-15,-1-17 16,1 0 0,17 0-16,-17 0 15,-1 18-15,1-18 16,0 0-16</inkml:trace>
  <inkml:trace contextRef="#ctx0" brushRef="#br0" timeOffset="51285.9379">7426 10672 0,'0'17'16,"0"18"-16,0 36 16,0-36-1,18 53-15,-18-35 16,0 0-16,35 0 16,-35-17-16,35-19 15,-17-17-15,-1-17 16,1-1-16</inkml:trace>
  <inkml:trace contextRef="#ctx0" brushRef="#br0" timeOffset="51568.4871">7408 10742 0,'0'0'16,"18"-18"-16,0 1 15,17-1-15,0 1 16,-17 17-16,17 0 0,-17 0 15,17 0-15,-17 17 16,-18 18 0,-18 1-16,0-19 0,-17 1 15,-18 17-15,18-17 0,-18 17 16,53-17 0,71 17-1,-36-17-15,18-1 16,0 1-16,52 0 15,-52-1-15,18 1 16,-53 0-16</inkml:trace>
  <inkml:trace contextRef="#ctx0" brushRef="#br0" timeOffset="54282.5269">7320 10054 0,'-17'0'0,"34"-17"46,-17-19-30,18 1-16,-1-18 16,1-17-1,-18 17-15,18 17 16,-18-52-16,0 53 0,0-18 16,17 35-1,-17 1-15,0-1 0</inkml:trace>
  <inkml:trace contextRef="#ctx0" brushRef="#br0" timeOffset="54628.3284">7179 9825 0,'0'0'16,"0"18"-16,0-1 16,18 18-1,-18-17-15,17 17 0,1-17 16,0 17-16,17-17 0,18 35 15,-36-53-15,36 17 16,-17-17-16,-19-17 16,36-18-1,-35 17-15,-1-35 16,1 35-16,-18 1 16</inkml:trace>
  <inkml:trace contextRef="#ctx0" brushRef="#br0" timeOffset="57730.5055">4498 15275 0,'18'18'31,"52"35"-31,-35-18 15,54 71 1,-54-71-16,0 1 0,36 34 16,-36-17-1,-17-53-15,-18 18 0</inkml:trace>
  <inkml:trace contextRef="#ctx0" brushRef="#br0" timeOffset="57915.2712">4745 15311 0,'-35'70'16,"70"-140"-16,-88 193 0,18-70 0,-18 35 16,17 0-1,19-52-15,17-1 16,0 0-16,17-17 0,1-1 15</inkml:trace>
  <inkml:trace contextRef="#ctx0" brushRef="#br0" timeOffset="59238.6342">5062 15540 0,'18'0'15,"0"0"1,-1 0-16,36-18 16,-35 18-16,-1 0 0,1 0 15,-18 18 1</inkml:trace>
  <inkml:trace contextRef="#ctx0" brushRef="#br0" timeOffset="59500.5789">5027 15593 0,'0'35'16,"0"-70"-16,18 88 0,-18-36 15,17 1-15,19 17 16,-19-35-16,1 18 0,0-18 16,-1 0-16,1 18 0,-1-18 15,36 0-15,-35 17 16,-18 1-1,-18-1-15,1 1 16,-1 0-16,-17-1 0,-36 19 16,36-19-16,-18 1 15,35-18-15,1 0 16,-1 0-16</inkml:trace>
  <inkml:trace contextRef="#ctx0" brushRef="#br0" timeOffset="60400.9636">4586 16492 0,'0'0'0,"0"18"16,18 0-16,17-1 16,-17 19-16,17-1 0,18 0 15,35 36-15,-53-36 16,36 36-16,-53-54 16,17 18-16,-18-17 15,1-18-15</inkml:trace>
  <inkml:trace contextRef="#ctx0" brushRef="#br0" timeOffset="60605.816">4868 16510 0,'-35'71'15,"70"-142"-15,-70 177 0,17-53 0,1 17 16,-1-34-16,18-1 16,0-17-16,-17 17 15,17-18-15,0 1 0</inkml:trace>
  <inkml:trace contextRef="#ctx0" brushRef="#br0" timeOffset="61040.7537">5256 16722 0,'-35'53'15,"17"-36"-15,1 54 16,17-36-16,0 18 15,0-35-15,35 17 16,-17-17-16,17-18 16,-17 0-16,-1 0 15,1 0-15,-18-18 0,18 0 16,-18 1 0,-18-19-16,18 1 15,-35 0-15,35 17 16,-18-17-1</inkml:trace>
  <inkml:trace contextRef="#ctx0" brushRef="#br0" timeOffset="61395.1085">5803 15752 0,'-17'17'16,"34"-34"-16,-34 69 0,69 1 16,-16-17-16,87 34 15,-70-35-15,71 18 16,-71-35-16,35 17 16,-53-17-16,18 0 15</inkml:trace>
  <inkml:trace contextRef="#ctx0" brushRef="#br0" timeOffset="61579.3228">6297 15998 0,'18'0'16,"-1"18"-16,1 0 0,17 17 16,-17 0-16,0-17 15,17 35-15,-35-18 16,0 0-16,-18-35 15,1 36 1,-1-36-16,0 17 0,1-17 16</inkml:trace>
  <inkml:trace contextRef="#ctx0" brushRef="#br0" timeOffset="62069.1687">5821 16722 0,'-35'17'0,"70"-34"0,-53 34 32,89-52-17,-36 17-15,71-52 0,-53 35 16,53-18-1,-53 17-15,17 1 16,-52 17-16,-1 18 16</inkml:trace>
  <inkml:trace contextRef="#ctx0" brushRef="#br0" timeOffset="62241.6538">6279 16404 0,'18'0'15,"-36"0"-15,54 0 0,-19 0 0,54-17 16,-18-1-16,-18 0 15,0 18-15,1 0 0,-19 0 16,1 0-16,-36 18 16,1 0-1,-1 17-15,0-18 16,18 19-16</inkml:trace>
  <inkml:trace contextRef="#ctx0" brushRef="#br0" timeOffset="62636.6119">7373 15663 0,'-88'0'15,"176"0"-15,-229 18 0,17 53 16,72-19-16,-19 90 15,53-54-15,1-18 16,17 19-16,53 52 16,0-88-16,70 35 15,-35-71-15,0 1 16,106-18-16,-105-18 16,105-35-16,-106 18 15,0-18-15,-17 0 0,34-35 16,-87 35-1,0-53-15,-54 1 16,-16 34-16,16 0 16,-87-52-1,52 70-15,-70 18 0,71 35 16,-1 0-16,-35 35 16,71 0-16,0 1 15</inkml:trace>
  <inkml:trace contextRef="#ctx0" brushRef="#br0" timeOffset="62825.1161">7108 16087 0,'36'35'16,"-72"-70"-16,107 88 0,-36-36 0,36 19 15,-36-19 1,36 1-16,-36-18 16</inkml:trace>
  <inkml:trace contextRef="#ctx0" brushRef="#br0" timeOffset="62980.2895">7303 16122 0,'-53'35'15,"106"-70"-15,-124 88 0,36 0 16,35-18 0,0 18-16,0-18 0,17-17 15,1-18 1</inkml:trace>
  <inkml:trace contextRef="#ctx0" brushRef="#br0" timeOffset="63230.6977">7514 16157 0,'0'0'15,"18"36"-15,-1-19 0,1 1 16,0-18-16,35 17 16,-36-17-16,19 0 15,-19-17 1,1-18-16,-18 17 15,-18 0-15,1-35 16,-1 18-16,-17 0 16,17 17-16,18 0 15,-35 18-15</inkml:trace>
  <inkml:trace contextRef="#ctx0" brushRef="#br0" timeOffset="63447.5614">7620 16034 0,'35'0'15,"-70"0"-15,123-18 16,-53 18-16,-17-18 0,35 18 16,-35 0-16,-1 0 15,1 0-15,-36 0 16,-17 36 0,17-1-16,1-17 0,-1 17 15,18-17-15,0-1 0,0 36 16,18-35-16,35-1 15,-36-17-15,36 0 16,-35 0-16</inkml:trace>
  <inkml:trace contextRef="#ctx0" brushRef="#br0" timeOffset="63998.0869">5398 17463 0,'17'0'16,"1"17"0</inkml:trace>
  <inkml:trace contextRef="#ctx0" brushRef="#br0" timeOffset="64109.82">5503 17868 0,'0'0'0,"0"18"0,0 17 16</inkml:trace>
  <inkml:trace contextRef="#ctx0" brushRef="#br0" timeOffset="64259.7608">5662 18062 0,'0'0'0,"-18"36"0,18-1 15,0-18-15,18-17 16,0 0-16,-1 0 0,1-17 16,0 17-16,-1-18 15</inkml:trace>
  <inkml:trace contextRef="#ctx0" brushRef="#br0" timeOffset="65076.8247">8396 10866 0,'-18'0'0,"18"17"16,53 54-1,-17-18-15,34 0 16,1 17-16,35 1 0,-1-1 0,1 1 16,141 70-1,-123-71-15,-18-17 0,17 0 16,-17 0-16,106 53 15,-124-71-15,0 18 0,18 18 16,-71-54-16,0 1 16</inkml:trace>
  <inkml:trace contextRef="#ctx0" brushRef="#br0" timeOffset="65317.8239">9966 11624 0,'53'18'16,"-18"-1"-16,0 1 16,1 0-16,17-1 0,-18 1 15,18 0-15,-36 17 0,19-18 16,-36 54-16,0-53 16,-36 52-1,1-35-15,-18-17 0,-35 53 16,35-36-16,0 0 15,0 0-15,-35 36 16,35-36-16</inkml:trace>
  <inkml:trace contextRef="#ctx0" brushRef="#br0" timeOffset="65785.5112">8555 13423 0,'0'0'0,"18"-17"15,52-36 1,-17 17-16,18 1 15,17-18-15,0 0 0,18-17 16,-18 17-16,106-71 16,-123 71-16,-1 0 15,-17 18-15,-18 0 0,1 0 16,-19 17-16,1 0 0,-36 18 31,18 18-31,18-18 16,17 0-1,18 0-15,53-18 16,-36 1-16,36-1 16,-35 36-16,-54-18 15,1 17-15,-18 1 0,-18 0 16,-17 35 0,18-36-16,-1 1 15,0-1-15,18 1 0,0 17 16</inkml:trace>
  <inkml:trace contextRef="#ctx0" brushRef="#br0" timeOffset="66201.1381">11307 11606 0,'0'0'16,"-124"53"-16,36-17 0,-89 52 16,89-35-16,-53 88 15,88-53 1,36 0-16,-1 18 0,18-18 0,35 18 16,89 70-1,-36-105-15,18-18 16,35-18-16,-18 0 0,142-17 15,-142-36-15,124-52 16,-141 35-16,-18-36 16,1 1-16,-1-1 0,35-70 15,-87 53-15,-19 17 16,-17-17-16,0-18 0,-53 18 16,0-18-16,-105-70 15,34 105-15,18 1 0,-141-1 16,124 71-16,-71 18 15,106-1 1,-18 89-16,53-53 16</inkml:trace>
  <inkml:trace contextRef="#ctx0" brushRef="#br0" timeOffset="67334.722">8449 15875 0,'18'18'15,"-36"-36"-15,71 71 16,-18-18-16,89 36 16,-36-36-16,141 36 15,-88-36-15,142 18 16,-125-36-16,107 36 15,-142-35-15,54 53 16,-124-36-16,35 35 16,-71-34-16</inkml:trace>
  <inkml:trace contextRef="#ctx0" brushRef="#br0" timeOffset="67557.6571">10160 16263 0,'0'0'16,"35"53"-16,-17-18 0,17 36 15,0-54 1,18 36-16,-35-35 16,0 0-16,-1 17 15,-17-17-15,-35-1 16,17 1-16,-52 35 15,17-36-15,0 1 16</inkml:trace>
  <inkml:trace contextRef="#ctx0" brushRef="#br0" timeOffset="67847.106">8855 17992 0,'53'-36'15,"-106"72"-15,141-107 16,-35 36-16,88-71 15,-53 35-15,89-70 16,-89 88-16,70-35 16,-105 53-16,36-36 15,-54 54-15</inkml:trace>
  <inkml:trace contextRef="#ctx0" brushRef="#br0" timeOffset="68069.8774">9719 17216 0,'0'0'0,"-18"0"16,54-18-1,-1 0-15,88-17 16,-52 0-16,17 17 16,141-17-1,-123 17-15,-88 53 16,-18-17-16,-53 70 16,18-52-16,-1-1 15,-16 18-15,16-18 16,19-17-16,-1-1 0,0-17 15,36 0-15,70-35 16,-35 0-16</inkml:trace>
  <inkml:trace contextRef="#ctx0" brushRef="#br0" timeOffset="68564.3683">11183 16122 0,'-123'35'16,"246"-70"-16,-299 106 0,105-54 0,-88 54 16,71-18-16,-53 70 15,88-70-15,0 106 16,53-53-16,53 88 16,18-106-1,123 71-15,-88-89 16,176-17-16,-141-35 15,141-18-15,-141-18 16,89-35 0,-36-35-16,-124 35 15,-17 0-15,-18-70 16,-35 52-16,-53-70 16,18 70-16,-18-17 15,-35 18-15,17-1 0,-34 1 16,-1 34-16,-106-34 15,89 52-15,-71 36 16,105-1-16</inkml:trace>
  <inkml:trace contextRef="#ctx0" brushRef="#br0" timeOffset="68758.9018">10777 16510 0,'36'35'16,"-19"1"-16,71 52 16,-52-35-1,17 0-15,0 0 16,0-18-16,52 35 0,-69-34 16,34-19-16</inkml:trace>
  <inkml:trace contextRef="#ctx0" brushRef="#br0" timeOffset="68913.4156">11042 16722 0,'0'0'16,"-53"70"-16,18-34 0,-1 16 0,1 54 16,35-53-1,-17 35-15,34-52 16,18-19-16</inkml:trace>
  <inkml:trace contextRef="#ctx0" brushRef="#br0" timeOffset="69164.5135">11183 17022 0,'35'35'0,"-70"-70"0,88 105 15,0-35-15,-18-17 16,53 17-1,-52-35-15,17 0 0,-18-17 16,0-1-16,18-53 16,-53 36-16,-18-35 15,-17 34-15,-18-34 16,18 35-16,0-1 16,-36 1-16,53 17 15,1 1-15,17 34 16,0 1-1</inkml:trace>
  <inkml:trace contextRef="#ctx0" brushRef="#br0" timeOffset="69453.6382">11606 17004 0,'18'35'16,"-36"-70"-16,36 88 16,-18-36-16,-18-34 15,18-1 1,0 1-16,0-36 15,0 0-15,18-35 16,-18 52-16,18-17 16,-1 36-16,1 17 15,0 0-15,-1 35 16,-17-17-16,0 52 16,-17-52-16,17 17 15,0-17-15,17 17 16,-17-17-16,18-18 0,17 17 15,0-34 1,1 17-16,-1-36 16</inkml:trace>
  <inkml:trace contextRef="#ctx0" brushRef="#br0" timeOffset="70022.1662">10971 12065 0,'18'18'31,"17"17"-31,1 18 16,34 35-16,-17-53 15,-18 18-15,71 18 16,-71-54-16,36 19 16,-36-36-16,18 0 15</inkml:trace>
  <inkml:trace contextRef="#ctx0" brushRef="#br0" timeOffset="70181.9563">11254 12153 0,'-36'18'16,"72"-36"-16,-107 71 0,53 0 16,-17-18-16,-18 71 15,36-53-15,-1 35 16,18-52-16,35 16 15,1-52-15,-1 0 16</inkml:trace>
  <inkml:trace contextRef="#ctx0" brushRef="#br0" timeOffset="70404.8266">11395 12294 0,'0'0'16,"-18"36"-16,18-1 0,0 18 15,18-36-15,-1 1 16,19 0-16,-1-18 0,18 0 16,-18 0-16,0-36 15,-17 19 1,0-18-16,-18-1 16,-36 1-16,19 17 15,-1 1-15,0-1 0,1 18 16</inkml:trace>
  <inkml:trace contextRef="#ctx0" brushRef="#br0" timeOffset="70705.1935">11712 12312 0,'0'0'0,"0"18"0,-17-1 15,-1-17 1,18-17-16,0-1 0,-18-17 15,18-1-15,0-34 16,0 52-16,18-17 16,-18 17-16,18 1 0,-1 17 15,19 0 1,-19 0-16,1 17 0,-18 19 16,17-19-16,-17 18 0,-17 1 15,-1-1 1,18-17-16,-17-1 0,-1 1 0,18 0 15,53-1 1,-18 1 0,0 0-16</inkml:trace>
  <inkml:trace contextRef="#ctx0" brushRef="#br0" timeOffset="71192.1344">12577 12806 0,'0'0'16,"17"70"-16,18-17 0,89 88 15,-36-52 1,106 122 0,-88-105-16,106 123 0,-89-140 15,-35-1-15,18-18 16,-18 1-16,53 35 15,-105-89-15,17 19 16,-53-19-16</inkml:trace>
  <inkml:trace contextRef="#ctx0" brushRef="#br0" timeOffset="71416.0264">13741 13653 0,'0'0'0,"35"0"15,36 35-15,-19 0 0,37 36 16,-54-18 0,18 35-16,-36-35 15,-34 35-15,-1-35 16,-52 53-16,34-53 16,-52 35-16,0 0 15,53-53-15,-18 0 16,18 1-1,-18-19-15</inkml:trace>
  <inkml:trace contextRef="#ctx0" brushRef="#br0" timeOffset="71729.4271">12294 16210 0,'18'-53'16,"-36"106"-16,71-159 0,0 53 15,0-17-15,0 17 0,18-18 16,-1 1-16,18-1 0,0 1 16,-17-1-16,17-17 0,89-36 15,-107 54-15,1 17 16</inkml:trace>
  <inkml:trace contextRef="#ctx0" brushRef="#br0" timeOffset="71933.8299">13335 14781 0,'0'0'16,"18"-17"-16,35-1 16,-18 0-16,35 1 0,1-1 15,0 1-15,70-19 16,-71 36-16,-35 0 0,18 36 16,-53-1-1,0 0-15,-53 53 0,18-35 16,-35 35-1,52-52-15,-17 17 16</inkml:trace>
  <inkml:trace contextRef="#ctx0" brushRef="#br0" timeOffset="72362.0674">14711 13741 0,'-124'35'0,"248"-70"0,-301 105 16,36 54-16,88-54 16,-35 89-16,71-53 15,-1 0-15,18 17 16,0 1-16,71 87 15,-19-140-15,125 52 16,-54-87-16,1-1 0,158-17 16,-141-18-16,124-18 15,-124-17 1,-35-1-16,70-69 16,-105 52-16,-19-71 15,-52 36-15,0 17 0,-17-34 16,-71-107-16,17 124 15,-17-18-15,-106-53 16,88 106-16,-123 0 16,123 53-16,18 0 15,-53 71-15,105-18 16,1 0-16</inkml:trace>
  <inkml:trace contextRef="#ctx0" brushRef="#br0" timeOffset="72579.6371">14464 14429 0,'18'0'16,"-1"0"-16,1 17 0,52 36 15,-34-18-15,17 18 0,-18-17 16,53 52-1,-53-71-15,36 36 16,-53-53-16,-1 0 0,1-17 16</inkml:trace>
  <inkml:trace contextRef="#ctx0" brushRef="#br0" timeOffset="72718.2617">14728 14517 0,'-52'88'15,"34"-35"-15,0 17 16,-17-17-16,35 18 0,0-18 16,0-18-16,18 0 0,-1 1 15</inkml:trace>
  <inkml:trace contextRef="#ctx0" brushRef="#br0" timeOffset="73002.1369">15046 14781 0,'0'0'0,"35"53"15,-17-35-15,0-18 16,34 18-16,-16-36 16,17-17-1,-36 17-15,-17 0 0,0-17 16,0-35-16,-17 34 15,-19-34-15,19 52 16,-19-35 0,19 36-16,-1 17 0,18 17 15,18 18 1,-18-17-16,35 17 16</inkml:trace>
  <inkml:trace contextRef="#ctx0" brushRef="#br0" timeOffset="73293.6578">15328 14693 0,'0'0'15,"0"-53"-15,0 18 0,0-53 16,0 35-16,35-35 16,1 70-1,-19 0-15,19 18 16,-19 18-16,1 35 15,0-18-15,-18 36 16,-18-36-16,18 0 16,-35 18-16,17-35 0,-17 17 15,17-35 1,18 18-16,0-1 16,53-17-1,-18 18-15,1-18 0,-1 0 0,0 18 16</inkml:trace>
  <inkml:trace contextRef="#ctx0" brushRef="#br0" timeOffset="73595.8624">14640 14764 0,'18'-18'0,"-18"0"16,18 1-16,-1-1 16,1 1-16,-1-19 15,1 1-15,0 0 16,17-18-16,0-35 15,1 52-15,-1-34 16,-17 35-16,-1 17 16,1 0-16,-1 1 15,-17-1-15</inkml:trace>
  <inkml:trace contextRef="#ctx0" brushRef="#br0" timeOffset="74047.3479">16175 14534 0,'0'0'16,"35"18"-16,36-18 16,-1 0-16,1 0 15,17 0-15,-17-18 0,17 18 0,0-17 16,-17-1-16,-1 18 15,-17-17-15</inkml:trace>
  <inkml:trace contextRef="#ctx0" brushRef="#br0" timeOffset="74226.2552">16845 14252 0,'53'0'15,"-18"0"-15,1 0 16,87 36-16,-70-19 15,-18 1-15,18 52 16,-53-34-16,0-1 16,-17 0-16,-19 0 0,-70 36 15,36-36-15</inkml:trace>
  <inkml:trace contextRef="#ctx0" brushRef="#br0" timeOffset="74753.1712">15169 14517 0,'0'-18'0,"0"36"0,-17-36 16,-18 1-16,17 17 16,0 0-16,-17 17 15,35 18-15,0 36 16,35-36-16,1 53 16</inkml:trace>
  <inkml:trace contextRef="#ctx0" brushRef="#br0" timeOffset="77483.4793">2240 8273 0,'-17'0'0,"-1"17"16,18 19-16,0 69 16,18-52-16,-1 0 0,1 0 15,52 35 1,-34-52-16,34-19 16,1-17-16,-36-17 15,18-36-15,-35 17 16,17-34-16,-35 35 15,0-1-15,0 1 16,0 17-16,0 1 0,0 34 16,17 54-1,1-18-15,17 88 16,-17-70-16,0-1 16,17 71-16,-17-88 15,-18 0-15,0-18 16,-18 18-16,0-17 0,-52-1 15,34-18-15,-52 1 16,35-36-16,-52 1 16,69-1-16,1-17 15,17-18-15,18 18 16</inkml:trace>
  <inkml:trace contextRef="#ctx0" brushRef="#br0" timeOffset="77673.7658">2981 8308 0,'0'0'0,"18"-18"0,-1 18 15,1 0 1,17 0-16,0 18 15</inkml:trace>
  <inkml:trace contextRef="#ctx0" brushRef="#br0" timeOffset="77795.3524">3016 8678 0,'0'0'15,"71"18"-15,-36-18 0,36 0 16,-36 0-16,0-18 15</inkml:trace>
  <inkml:trace contextRef="#ctx0" brushRef="#br0" timeOffset="78858.0578">17709 14235 0,'-17'0'15,"17"17"-15,-18 1 0,18 17 16,0 0-16,35 54 15,1-54-15,17 0 0,-18 0 16,18 1 0,0-19-16,0 1 0,35-18 15,-53 0-15,18-35 16,-35-1-16,-1 1 0,-17-18 16,0 18-1,0 0-15,0 17 0,0 0 16,0 1-16,0 34 15,0 36 1,18 0-16,17 35 16,-35-35-16,36 18 0,-1 35 15,0-36 1,-17 36-16,-1-18 16,-52-17-1,0-36-15,-53 0 16,35-35-16,-18 18 0,1-18 15,-72-18 1,72 1-16,-89-18 16,71 17-16,-53-17 15,70 17-15,-52 18 16</inkml:trace>
  <inkml:trace contextRef="#ctx0" brushRef="#br0" timeOffset="85368.9674">4551 9208 0,'17'0'0,"1"0"16,-18 17 31,18-17 62,17 0-93,-17 0-16,35 0 16,0 0-16,70 0 15,-35 0-15,18 0 16,0 0-16,176 0 15,-106-17-15,36 17 16,0 0-16,-1-18 0,36 18 0,-17-18 16,246 1-1,-229 17-15,176 17 16,-211 1-16,141 17 16,-177 0-16,-35-17 15,-17 17-15,105 36 16,-123-53-16,88 34 15,-106-52-15,0 18 0,0-18 16,54-18-16,-72 1 16,-17-1-16,18-35 15,-54 36-15,-17-1 0,0 0 16,-53-17 0</inkml:trace>
  <inkml:trace contextRef="#ctx0" brushRef="#br0" timeOffset="85976.4549">4974 8961 0,'18'17'15,"-36"-17"1,1 0-16,-1 0 16,-17 18-16,-18-18 0,-53 35 15,53-17-15,-71 35 16,72-18 0,-54 0-16,70 1 15,-16-1-15,34 0 16,0-17-16,36 17 0,0 0 15,17-17-15,0 17 0,89 36 16,-72-36 0,90 18-16,-37-18 15,-52-17 1</inkml:trace>
  <inkml:trace contextRef="#ctx0" brushRef="#br0" timeOffset="87938.956">10742 9102 0,'0'0'16,"-18"-18"-16,1 0 0,-18 18 15,-36 18-15,36 0 16,-1 17-16,1 0 0,-35 71 16,34-35-1,19 52-15,17-52 16,53 52-16,-18-70 15,18-18-15,0 1 0,70 17 16,-52-53-16,70-18 16,-71 0-1,36-70-15,-70 53 16,16-89-16,-69 71 16,-36-52-16,18 34 15,-18 36-15,0-1 16,-53-16-16,53 52 0,-18 35 15,54-18 1,-1 1-16</inkml:trace>
  <inkml:trace contextRef="#ctx0" brushRef="#br0" timeOffset="88256.3308">11395 9066 0,'-18'0'15,"0"0"-15,-17 0 0,35 18 16,-35 53-1,35-18-15,0 88 16,0-71-16,18 71 16,17-88-16,35 71 15,-34-89-15,34 36 16,-35-54-16,36 1 16,-53-18-16</inkml:trace>
  <inkml:trace contextRef="#ctx0" brushRef="#br0" timeOffset="88693.3817">11783 9102 0,'0'0'16,"0"53"-16,0-18 0,0 18 16,0 0-16,17 0 0,-17 70 15,18-70 1,-18 0-16,18 0 0,-1 0 15,1-18-15,17 18 16,-17-35-16</inkml:trace>
  <inkml:trace contextRef="#ctx0" brushRef="#br0" timeOffset="88995.4816">12012 9596 0,'0'0'16,"0"52"-16,18-34 0,17 17 15,0-17-15,1-18 16,-1 18-16,53-36 16,-53 0-16,1 1 15,-1-19-15,-35 1 16,-18-18-16,1 36 15,-19-36-15,1 35 16,0-17-16,17 17 16,-17 18-1,35 18 1,35-1 0</inkml:trace>
  <inkml:trace contextRef="#ctx0" brushRef="#br0" timeOffset="89407.7087">12453 9490 0,'0'17'0,"-18"36"16,18-35-16,0 35 16,0-36-1,18 1-15,0 0 0,17-1 16,0-34-1,1 17-15,-1-53 16,-35 35-16,17-52 16,-17 52-16,0 0 0,-35-35 15,18 36 1,-19 17 0,36 17-16,0 54 15,18-36-15,17 53 16,-17-52-16,35 70 15,-36-53-15,19 35 16,-36-53 0,0 36-16,-36-19 15,1-34-15,-18-18 16,18 0-16,0 0 16,-36-18-1,53 1-15,1-18 16,17 17-16</inkml:trace>
  <inkml:trace contextRef="#ctx0" brushRef="#br0" timeOffset="89734.8941">12912 9596 0,'0'0'16,"0"52"-16,0-34 0,0 35 15,-18-53-15,0 18 16,1-18 0,17-18-1,0 0-15,0 1 0,0-54 16,17 54 0,-17-19-16,18 19 0,17-19 15,-17 19-15,0 17 16,-1 17-16,1 1 15,17 17-15,-35-17 16,35 35 0,-35-36-16,18 36 15,0-35-15,-18 0 16</inkml:trace>
  <inkml:trace contextRef="#ctx0" brushRef="#br0" timeOffset="90364.629">13353 8890 0,'-18'-18'0,"18"36"16,53 35 0,-18 0-16,53 70 15,-35-70-15,36 88 16,-72-70-16,18 70 15,-35-88 1,-52 53-16,16-71 16,-34 18-16,-1-18 15,36-17 1,17-18-16,1 0 0</inkml:trace>
  <inkml:trace contextRef="#ctx0" brushRef="#br0" timeOffset="91125.539">14499 9525 0,'-35'0'15,"35"-18"-15,18 18 16,87 0 0,-16 0-16,34 0 0,1 0 15,17 18-15,17-18 0,213 18 16,-160-1-1,213 1-15,-230-18 16,17 0-16,-34 0 0,-1 0 16,106-18-16,-158 1 15,35-1 1,-106 0-16,-18-17 16,-35 17-16</inkml:trace>
  <inkml:trace contextRef="#ctx0" brushRef="#br0" timeOffset="91348.1709">17374 9243 0,'0'0'0,"36"0"0,17 0 15,-1 17-15,72 1 16,-71 0-16,17-1 0,36 36 16,-53-35-16,18 17 15,-36-17-15,-17 17 16,-18-17-1,-36 35-15,-17-36 16,0 19-16,-17-19 16,-1 1-16,-70-1 15,71 1-15,-18 0 0</inkml:trace>
  <inkml:trace contextRef="#ctx0" brushRef="#br0" timeOffset="91994.0987">12153 9472 0,'18'-18'16,"-18"1"15,-18 17-15,1 0-16,-1 17 15,0 19-15,-17 17 16,35-36-16</inkml:trace>
  <inkml:trace contextRef="#ctx0" brushRef="#br0" timeOffset="98310.588">15222 15558 0,'-17'35'16,"17"53"-16,0-35 15,17 70-15,1-52 16,17 70 0,1 0-16,-19-70 15,1-18-15,17 35 16,-17-53-16,17-17 15,-35-36-15,0 0 16</inkml:trace>
  <inkml:trace contextRef="#ctx0" brushRef="#br0" timeOffset="98622.2915">14870 16051 0,'-18'0'15,"36"-17"-15,-18-1 0,53-52 16,-18 34-16,35-70 16,-34 54-1,34-37 1,-52 36-16,17 36 0,0-36 15,-17 35-15,0 18 16,-1 18-16,1 17 16,0-17-1,-1 52-15,1-17 16,-1-17-16,-17-1 16</inkml:trace>
  <inkml:trace contextRef="#ctx0" brushRef="#br0" timeOffset="100235.3624">11307 13388 0,'35'35'15,"-18"0"-15,19 36 16,-19-36-16,1 18 15,0 0-15,-1 18 0,1-18 16,0 17-16,-1-17 0,1-18 16,17 18-16,-17-35 15</inkml:trace>
  <inkml:trace contextRef="#ctx0" brushRef="#br0" timeOffset="100557.6967">11113 13688 0,'0'0'16,"0"-18"-16,17 1 0,1-36 15,-1 17-15,36-52 16,-35 35-1,17-17-15,-35 34 16,36 1-16,-36 17 16,17 18-16,1 18 15,-1 0 1,1-1-16,-18 19 16,35 17-16,-17-36 15,35 18-15,-35-17 16,-1-18-16,18 0 15,-17 0-15,-18-18 16</inkml:trace>
  <inkml:trace contextRef="#ctx0" brushRef="#br0" timeOffset="101129.9605">7779 14270 0,'17'18'0,"1"-18"15,0 35 1,-1-18-16,19 19 0,17 34 15,-18-34-15,18 16 16,-18-16-16,18 17 16,-18-36-16,0 1 15,-17 0-15,-18-1 0,-18-17 32</inkml:trace>
  <inkml:trace contextRef="#ctx0" brushRef="#br0" timeOffset="101386.5433">7673 14517 0,'-18'0'16,"54"0"-16,-1 0 16,-18-18-16,54-35 15,-36 18-15,18-18 16,-35 18-1,0 17-15,-18 1 16,17 17 0,1 35-1,-1-18-15,1 1 0,17 17 16,-17-17 0,17 0-16,-17-18 15</inkml:trace>
  <inkml:trace contextRef="#ctx0" brushRef="#br0" timeOffset="102003.4956">7585 11465 0,'0'18'15,"17"0"-15,1-1 16,35 54-16,-18-18 15,36 35-15,-36-35 16,36 17-16,-18-17 16,17 0-1,-35-35-15,1-1 16,-19-17-16,-17-17 16</inkml:trace>
  <inkml:trace contextRef="#ctx0" brushRef="#br0" timeOffset="102247.0052">7567 11853 0,'0'0'15,"-18"0"-15,1 0 0,17-17 16,17-19 0,1-34-16,-18 17 15,18 18-15,-1-18 0,-17 17 16,18-34-16,-18 35 15,18-1-15,-18 19 16,17 17 0,1 0-16,35 17 15,-18 19-15,36 17 16,-36-36-16,53 54 16</inkml:trace>
  <inkml:trace contextRef="#ctx0" brushRef="#br0" timeOffset="104222.7729">19667 7391 0,'0'-18'16,"0"36"31,0 17-47,0-17 15,0 52-15,0-35 16,0 54-1,0-36-15,0-1 0,0 1 16,0 18-16,0 0 0,-17 123 16,17-106-16,0 35 15,-18-17-15,18 18 0,-18 158 16,18-141 0,0 18-16,18-1 0,-18 19 15,35-1-15,-17 18 16,0 0-16,17 18 0,35 211 15,-34-194-15,17 248 16,-18-230-16,36 247 16,-54-230-16,36 283 15,-18-282-15,18 299 16,-35-299 0,0 17-16,34 265 0,-16-265 15,17 265-15,-18-283 16,35 230-1,-34-265-15,34 212 16,1-53 0,-18-211-16,0-1 0,35 89 15,-53-177-15</inkml:trace>
  <inkml:trace contextRef="#ctx0" brushRef="#br0" timeOffset="110868.3359">10566 10319 0,'0'0'0,"-18"0"16,18-18-1,18 18 1,35 18 0,88-1-16,-53-17 15,141 18-15,-88 0 16,194-36-16,-140 0 15,228-17 1,-194 17-16,212 18 16,-247 0-16,159 18 15,-194-18-15,17 35 16,-123-35-16,-18 18 16</inkml:trace>
  <inkml:trace contextRef="#ctx0" brushRef="#br0" timeOffset="113470.888">21273 8943 0,'17'53'16,"1"-18"-16,52 53 15,-17-52-15,53 52 16,-35-53-16,52 53 15,-70-70 1,35 35-16,-52-36 16,-1-17-16,0 0 15</inkml:trace>
  <inkml:trace contextRef="#ctx0" brushRef="#br0" timeOffset="113625.8333">21731 9049 0,'-35'35'16,"-53"53"-16,35-35 16,-35 71-16,52-71 15,1 52 1,35-69-16,18-19 0,52 19 16</inkml:trace>
  <inkml:trace contextRef="#ctx0" brushRef="#br0" timeOffset="113784.7269">22084 9366 0,'0'53'16,"0"-18"-16,0 1 0,-18 34 16,18-52-16,-17 70 15,17-53 1,17-17-16</inkml:trace>
  <inkml:trace contextRef="#ctx0" brushRef="#br0" timeOffset="114165.2815">21237 10319 0,'18'17'16,"0"-17"-16,17 36 15,0-1-15,0-17 16,1 17-16,17 0 0,-18 0 16,0 1-16,0-1 15,-17 0-15,17-17 0,1 0 0,-19-1 16,18-17-1</inkml:trace>
  <inkml:trace contextRef="#ctx0" brushRef="#br0" timeOffset="114318.63">21608 10389 0,'0'0'16,"-53"89"-16,35-37 0,-35 54 15,36-53-15,34 35 16</inkml:trace>
  <inkml:trace contextRef="#ctx0" brushRef="#br0" timeOffset="114572.3562">21978 10566 0,'0'0'15,"71"0"-15,-54 17 0,1 1 16,0 0 0,-18 35-16,-18-18 15,-17 35-15,17-34 16,-17 34-16,35-52 16,17-1-1,1 1-15,0-18 0,-1 0 16,19 0-16,34 0 15,-52 0-15,17 18 16,-17-18-16</inkml:trace>
  <inkml:trace contextRef="#ctx0" brushRef="#br0" timeOffset="115017.1532">21502 11606 0,'0'0'15,"0"18"-15,35 17 16,0 1-16,1-1 16,-1 0-16,53 53 15,-53-52-15,36 34 16,-36-35-16,-17-17 0,0 0 16,17-18-1,-35-18-15</inkml:trace>
  <inkml:trace contextRef="#ctx0" brushRef="#br0" timeOffset="115161.7065">21784 11642 0,'-35'17'0,"35"19"16,-36-1-16,19 18 0,-1 0 16,-17 53-1,17-36-15,18-17 0,0-18 0,18 1 16,0-1-1</inkml:trace>
  <inkml:trace contextRef="#ctx0" brushRef="#br0" timeOffset="115455.7552">22013 11853 0,'0'0'0,"18"0"0,17 0 0,1 0 16,-1 0-1,-18 0-15,-17 18 0,18 17 16,-18-17-16,0 0 16,0 17-16,0 0 15,0 0-15,-18-17 0,18 0 16,0-1-16,18 1 16,-18 0-16,18-1 15,-18 1 16,-18-18-31,0 17 16,-17 1-16,0 0 16,17-1-16</inkml:trace>
  <inkml:trace contextRef="#ctx0" brushRef="#br0" timeOffset="115793.6945">21696 12718 0,'17'35'16,"1"-17"0,35 34-16,-18-16 15,36 17-15,-36-36 16,18 36-1,-35-53-15</inkml:trace>
  <inkml:trace contextRef="#ctx0" brushRef="#br0" timeOffset="116118.2946">21925 12718 0,'0'0'16,"-35"35"-16,0-17 0,-18 34 16,35-16-16,0 34 15,1-52-15,17 35 16,0-35-16</inkml:trace>
  <inkml:trace contextRef="#ctx0" brushRef="#br0" timeOffset="116328.1674">22049 12929 0,'-18'18'16,"36"-36"-16,-36 54 0,18-1 15,0-17-15,0-1 0,18 1 16,17-1-16,0 1 0,0-18 15,1 0-15,34 0 16,-52 0-16,17-18 16</inkml:trace>
  <inkml:trace contextRef="#ctx0" brushRef="#br0" timeOffset="116424.8587">22190 13176 0,'53'53'15,"-106"-106"-15</inkml:trace>
  <inkml:trace contextRef="#ctx0" brushRef="#br0" timeOffset="116656.7193">22313 14041 0,'0'0'16,"-17"35"-16</inkml:trace>
  <inkml:trace contextRef="#ctx0" brushRef="#br0" timeOffset="116780.6682">22190 14482 0,'17'17'16</inkml:trace>
  <inkml:trace contextRef="#ctx0" brushRef="#br0" timeOffset="116979.8447">22243 15099 0,'0'0'15,"17"35"-15,1-17 0,0-1 16</inkml:trace>
  <inkml:trace contextRef="#ctx0" brushRef="#br0" timeOffset="117085.3611">22278 15416 0,'0'0'16,"-18"18"-16,18 0 0,0-1 15</inkml:trace>
  <inkml:trace contextRef="#ctx0" brushRef="#br0" timeOffset="117447.9528">22066 16316 0,'0'0'0,"0"35"0,36 18 15,-1-18-15,18 1 16,53 34-16,-54-34 15,54 34 1,-70-52-16,34 17 16</inkml:trace>
  <inkml:trace contextRef="#ctx0" brushRef="#br0" timeOffset="117602.837">22366 16369 0,'0'0'16,"-35"123"-16,0-52 0,17-18 0,-17 70 16,35-70-16,17 18 15,19-54-15</inkml:trace>
  <inkml:trace contextRef="#ctx0" brushRef="#br0" timeOffset="117869.3494">22578 16775 0,'-18'53'0,"36"-106"0,-36 123 16,18-52-16,35-36 16,-17 1-1,0-1-15,-1-35 16,1 35-16,17-17 15,-17 35-15,0 0 16,-1 18 0,-17 17-16,18-17 15,-18 17 1,0-53 0</inkml:trace>
  <inkml:trace contextRef="#ctx0" brushRef="#br0" timeOffset="118520.5305">22860 9684 0,'-18'-18'0,"36"36"0,-53-54 15,17 19-15,36 17 47,35 0-31,-18 0-16,18-18 0,53-17 15,-36 17-15,18-17 16,1 17-16,105-52 16,-36-1-1,-87 54-15,-18-19 0,35 1 16,-35 17 0,-53 1-16</inkml:trace>
  <inkml:trace contextRef="#ctx0" brushRef="#br0" timeOffset="118720.6822">23654 9208 0,'0'0'15,"17"0"-15,19 0 0,-19-18 16,72 0 0,-54 18-16,71-17 15,-71 17-15,18 0 16,-36 17-16,-17 19 0,0 34 15,-17-35-15,-1 1 16,-17-1-16,17 0 16,-17-17-16,17 17 15,1 0-15,-1-17 0</inkml:trace>
  <inkml:trace contextRef="#ctx0" brushRef="#br0" timeOffset="119332.4944">22737 10777 0,'17'-17'0,"18"-19"16,1 1-16,52-71 16,-35 36-16,88-89 15,-70 71-15,17 0 16,53-89-16,-88 89 15,17-35-15,-34 52 16,-19-17-16,-17 70 16,-17 1-16</inkml:trace>
  <inkml:trace contextRef="#ctx0" brushRef="#br0" timeOffset="119509.6804">23195 10089 0,'0'0'15,"18"0"-15,17 0 0,0-17 16,36-18 0,-36 17-16,0-17 15,1 17-15,34 0 0,-34 18 16,-1 0-16,-35 18 16,-18 0-1</inkml:trace>
  <inkml:trace contextRef="#ctx0" brushRef="#br0" timeOffset="119796.0964">22931 11624 0,'70'-176'16,"-140"352"-16,211-458 0,-18 17 15,-35 142-15,89-142 16,-71 142-16,52-71 16,-87 123-16,17-52 15,-70 70-15,-18 17 16,-18 36-16</inkml:trace>
  <inkml:trace contextRef="#ctx0" brushRef="#br0" timeOffset="120255.4126">22931 12435 0,'88'-194'15,"-176"388"-15,229-493 0,-71 175 16,1-17-16,-1 0 0,89-159 16,-71 141-16,106-194 15,-123 195-15,17-107 16,-53 195-16,-35 17 16</inkml:trace>
  <inkml:trace contextRef="#ctx0" brushRef="#br0" timeOffset="120849.667">22807 15910 0,'0'-176'15,"35"35"-15,18-159 16,-17 141-16,69-229 15,-52 159-15,106-265 16,-88 212-16,70-300 16,-88 317-16,0-17 15,52-194-15,-34 282 16,-18 17-16,0 36 16,-18 0-16,71-124 15,-71 124-15,53-141 16,-52 141-16,17 17 0,-36-17 15,18 35-15,-35 1 0,18 34 16,-18 1-16,-18 17 0,-17 0 16,35 35-1,-17 18-15</inkml:trace>
  <inkml:trace contextRef="#ctx0" brushRef="#br0" timeOffset="121266.301">24518 8996 0,'-35'0'16,"70"0"-16,-70 17 0,17 19 0,-17 34 16,17-17-16,36 53 15,0-71-15,17 18 16,0-17-16,53 16 16,-35-34-16,53-18 15,-53-18-15,17-52 16,-34 35-16,-19-18 15,1 0-15,-18-53 16,-18 53-16,-70-53 16,53 71-16,-89-18 15,19 35 1,69 36-16,-34 53 16,35-19-16,17 54 15,18-35-15</inkml:trace>
  <inkml:trace contextRef="#ctx0" brushRef="#br0" timeOffset="121712.7491">24712 10901 0,'0'0'15,"-53"53"-15,36-18 0,-19 53 16,36-52-16,18 52 16,0-53-16,17 0 15,0 1-15,0-19 0,1-17 16,69 0-16,-69-35 16,34-36-16,-52 36 15,0-71 1,-18 71-16,-53-53 15,17 70-15,-52 0 16,53 18-16,-36 53 16,36-17-16,0 17 15</inkml:trace>
  <inkml:trace contextRef="#ctx0" brushRef="#br0" timeOffset="121990.4076">24694 12206 0,'0'0'16,"53"106"-16,-35-53 15,35 17-15,-18-34 16,53-1-16,-52-17 16,52-36-16,-70 0 15,34-35 1,-34 18-16,-18-35 15,-18 17-15,-52-36 16,17 37-16,18 16 0,-71-17 16,53 36-16,18 17 15,-1 17-15,19 19 16,-36 34-16</inkml:trace>
  <inkml:trace contextRef="#ctx0" brushRef="#br0" timeOffset="122379.3298">24924 13564 0,'-36'36'16,"72"-72"-16,-89 107 0,35 17 15,18-17-15,0-18 16,0-1-16,18 1 0,-1-17 16,36 17-16,-35-36 15,35-17-15,18-35 16,-36 0-16,-18-18 15,36-35-15,-35 35 16,-18-71-16,0 71 16,-35-35-16,-18 53 15,18 17-15,-54 53 16,54 18-16,0-17 16,17 17-16</inkml:trace>
  <inkml:trace contextRef="#ctx0" brushRef="#br0" timeOffset="122791.8216">25012 14887 0,'-71'0'0,"142"0"0,-195 0 16,36 53 0,35-35-16,18 17 0,0 18 15,17-18-15,18 53 16,18-52-16,-1-1 15,19 0-15,-1-17 0,71 17 16,-53-35-16,35-17 16,-53-1-16,18-35 15,-35 18-15,-18-36 16,-18 54-16,1-19 16,-36 1-16,17 35 15,-34 0-15,34 18 16,19-1-16,-18 1 15</inkml:trace>
  <inkml:trace contextRef="#ctx0" brushRef="#br0" timeOffset="123068.7551">24871 15681 0,'-18'123'0,"36"-246"0,-53 299 15,35-70-15,0-71 16,17 1-16,71-1 16,-35-35-16,36-18 15,-37 1-15,1-1 16,-17-17-16,-1-18 16,-17 18-16,-36-18 15,-17 17-15,17 19 0,-53-36 16,19 53-1,-19 18-15,36-1 16,-18 36-16</inkml:trace>
  <inkml:trace contextRef="#ctx0" brushRef="#br0" timeOffset="123508.9109">25030 16492 0,'0'0'0,"-18"-17"0,0 17 16,1 17-16,-1 19 0,18-1 15,-18 88-15,18-70 16,18 71-16,0-71 16,52 17-1,-34-34-15,16-19 0,1-17 16,36-17-16,-37-19 15,19-52-15,-53 35 16,-1 0-16,-17-53 16,-35 71-16,-18-35 15,0 34-15,-53 19 16,71 17-16,-53 17 16,53 1-16</inkml:trace>
  <inkml:trace contextRef="#ctx0" brushRef="#br0" timeOffset="124181.9765">25259 9472 0,'-35'-18'16,"70"36"-16,-70 0 15,35 17-15,35 18 0,88 106 16,-34-71-16,122 124 16,-87-89-16,140 106 15,-123-105-15,124 105 16,-142-105 0,107 87-16,-142-105 15,0 0-15,36 53 16,-71-89-16,-36-17 0,18 18 15,-35-54-15</inkml:trace>
  <inkml:trace contextRef="#ctx0" brushRef="#br0" timeOffset="124347.6706">27093 11359 0,'0'-17'15,"0"34"-15,0-52 16,18 35-16,0 0 15,17 18-15,-35-1 16,18 1-16,-18 0 16,-36-1-1,-17-17-15</inkml:trace>
  <inkml:trace contextRef="#ctx0" brushRef="#br0" timeOffset="124615.0798">25241 11518 0,'0'0'16,"-17"-35"-16,34 35 0,36-18 16,-18 18-16,71 0 15,-18 0 1,1 18-16,34 0 15,1-1-15,175 18 0,-140-17 16,106 17-16,-142 1 16,36-1-16,-106-17 15,-35-1 1,-1 1-16,-34 0 0,-1-18 16</inkml:trace>
  <inkml:trace contextRef="#ctx0" brushRef="#br0" timeOffset="124932.7185">25400 12823 0,'0'0'15,"71"-123"-15,-1 52 0,18 1 16,106-106-16,-70 87 16,-1 19-16,18-18 0,124-71 15,-53 35 1,-142 89-16,-17 17 0,-35 1 15</inkml:trace>
  <inkml:trace contextRef="#ctx0" brushRef="#br0" timeOffset="125177.045">25224 13776 0,'0'0'16,"35"53"-16,18-53 0,17-35 16,89-89-16,-71 36 15,124-141 1,-89 105-16,142-140 16,-141 122-16,17 1 15,-18 0-15,-17 18 0,-18 17 0,18-18 16,-71 89-16,-35 18 15,-17 17 1</inkml:trace>
  <inkml:trace contextRef="#ctx0" brushRef="#br0" timeOffset="125410.3017">25612 14252 0,'0'0'15,"247"-317"-15,-142 176 0,160-177 16,17 1 0,-141 158-16,0 0 0,-17 18 15,-18 18-15,-36 34 16,-17 19-16,-53 52 0</inkml:trace>
  <inkml:trace contextRef="#ctx0" brushRef="#br0" timeOffset="125660.2045">25453 16051 0,'176'-176'16,"-352"352"-16,458-493 0,-35-36 15,-123 177 1,-1-18-16,142-194 16,-142 194-16,124-142 15,-141 213-15,0-18 16,-106 123-16</inkml:trace>
  <inkml:trace contextRef="#ctx0" brushRef="#br0" timeOffset="125849.594">25418 16422 0,'0'0'16,"17"53"-16,19-71 0,69-88 15,-34 18-15,123-159 16,-71 106-16,1-18 16,-18 1-16,105-160 15,-122 159-15,-36-17 16</inkml:trace>
  <inkml:trace contextRef="#ctx0" brushRef="#br0" timeOffset="126422.8745">27393 11924 0,'0'0'0,"18"-18"0,-1-35 16,-17 36-16,18 17 0,-36 0 15,1 35 1,-1 0 0,-35 71-16,18-35 15,17 87-15,1-105 16,17 0-16,35 35 15,0-70-15,-17 0 0,70-18 16,-53-18 0,18-17-16,-17 0 0,-1-18 15,0 0-15,-17-36 16,-18 37-16,-18-37 16,-17 54-16,0 0 15,-1 17-15,19 18 0,-19-17 16,-17 52-16,36-18 15,-1 1-15</inkml:trace>
  <inkml:trace contextRef="#ctx0" brushRef="#br0" timeOffset="126845.3758">27570 12259 0,'-18'0'16,"36"0"-16,-18 0 0,17 0 0,54 0 15,-18 0-15,17 18 16,-17-18-16,35 0 0,-17 17 15,88-34 1,-89 17-16,54-36 16,-71 36-16,-18-35 15</inkml:trace>
  <inkml:trace contextRef="#ctx0" brushRef="#br0" timeOffset="127045.736">28205 12012 0,'35'-18'15,"-17"18"-15,17 0 16,0 0-16,0 18 0,36 17 16,-36-17-16,0 17 15,-17 1-15,-18 16 16,-35-16 0,-36 34-16,18-34 15,-35 17-15,35-18 16,-17 0-16,34-17 15</inkml:trace>
  <inkml:trace contextRef="#ctx0" brushRef="#br0" timeOffset="127646.8687">28893 12153 0,'0'0'0,"0"18"32,-18-1-32,0 54 15,18-36-15,36 54 16,-19-54-16,54 18 16,-36-36-16,53-17 15,-35-17-15,18-19 16,-36 1-16,18-53 15,-53 53-15,17-36 16,-17 36-16,0 0 16,-17 35-16,17 17 15,0 18 1,0 54-16,0-19 16,17 71-16,-17-70 15,0 52-15,18-70 16,-18 53-16,-18-71 15,18 1-15,-17-1 16,-1-17-16,1-18 0,-54 17 16,53-17-16,-70 0 15,53-17-15,0-1 16,-54-17-16,54 17 16,-18-35-1,36 18-15,-1 0 16</inkml:trace>
  <inkml:trace contextRef="#ctx0" brushRef="#br0" timeOffset="134797.7911">25224 8678 0,'0'-35'15,"0"17"-15,-18 1 16,18-18 0,0 17-16,-18-17 0,1-1 15,-1 1-15,0 0 0,-34-18 16,16 18-16,1-18 15,-18 17-15,-70-17 16,70 18-16,-71 18 16,54-1-16,17 18 0,-71 0 15,71 0 1,-53 0-16,54 18 16,-19-1-16,36 1 15,-36 35 1,36-18-16,0 0 0,-36 36 15,53-36-15,-34 53 16,34-17-16,-17 52 16,17-52-16,-17 70 15,35-53-15,-18-17 16,18 17-16,-18-17 0,18 123 16,0-106-16,0 106 15,0-106 1,18 124-16,0-107 15,-1 107-15,-17-106 16,18 106-16,-18-107 16,0 125-16,18-107 15,-18 107 1,17-107-16,1 89 16,-18-89-16,35 89 15,-35-89-15,18-17 0,-18 0 16,0 0-16,17 123 15,-17-123-15,0 123 16,0-123-16,0 123 16,0-123-16,18 106 15,0-106-15,-1 88 16,1-88 0,0 88-16,-1-89 15,1-16-15,0 105 16,-1-89-16,-17-16 0,18 87 15,-1-17 1,-17-89-16,0 1 16,18 17-16,0 71 15,-18 0-15,17-18 16,-17-53-16,18 35 16,-18-52-16,18 0 15,-18-19-15,0 72 16,17-54-16,-17-17 15,18 71-15,0-18 16,-18-36-16,17 36 16,1 0-1,-1-71-15,1 53 16,0-52-16,17 17 16,-17-18-16,-1 0 15,1-17-15,0 17 0,-1-17 16,1 17-16,17 0 15,18 18-15,-18-53 16,1 18-16,-1-1 0,53-17 16,-35 18-1,53 0-15,-71-1 16,18-17-16,0 0 0,18 0 16,34-17-16,-34 17 15,70-18-15,-70 18 16,52-35-1,-52 17-15,-18 1 0,52-36 16,-52 35-16,-17-17 16,-1-1-16,-18 19 0,1-19 15,0 1-15,17-53 16,-17 53-16,-18-71 16,0 53-16,0 0 15,0-88-15,0 53 16,17-71-16,-17-17 15,0 70-15,0 18 16,0-106-16,0 88 16,0-106-1,-17 106-15,17 0 0,-18 1 16,0-1-16,1-141 16,-1 123-16,-17-123 15,17 124-15,1-18 16,-1 17-16,0-17 0,1 18 15,-1-18-15,18 0 0,-18-1 16,1 1-16,17 0 0,-36-159 16,36 142-16,-17-1 15,-1 0-15,1-158 16,-1 158-16,0-159 16,1 177-16,-19-159 15,19 159-15,-1-18 16,0-123-1,18 141-15,-17-159 16,17 142-16,0-142 0,-18 159 16,0-159-1,1 141-15,-1-123 16,1 158-16,-36-87 16,17 122-16,-17-69 15,18 105-15,0-35 16,17 52-16,1 1 15</inkml:trace>
  <inkml:trace contextRef="#ctx0" brushRef="#br0" timeOffset="135555.3373">25753 17427 0,'0'18'31,"17"70"-31,19-35 16,34 88-16,-17-70 15,0-18-15,71 52 16,-54-69-16,89-1 16,-71-35-16,-17 0 15,-18 0-15,-1-18 0,-16 18 16,-1-17-16,-17 17 0,-1-53 15,1 35-15</inkml:trace>
  <inkml:trace contextRef="#ctx0" brushRef="#br0" timeOffset="136249.0783">27005 17498 0,'0'0'16,"18"0"-16,52-18 15,-34 1-15,17-1 0,-18 0 16,0-17-16,18-18 15,-35 18-15,-18-18 16,-18 35-16,-35-17 16,35 35-16,-52 18 15,35-18-15,-1 17 16,1 1-16,17-1 0,-17 36 16,35-17-16,18-19 15,-1 1-15,36 17 16,-17-17-16,52-18 15,-35 0-15,-18 0 16,0-18-16,-17 18 16,0-17-16,-1-1 0,1-17 15,-18 17-15,17 18 47,36 18-47,-17-18 16,70 0-16,-18 0 15,-35 17-15,-18-17 16,0 0-16,18 0 16,-35 0-16,-1 0 15,-17-17 1,0-1 0,-17 0-16,17 1 0,-18-1 15,18 0-15,-18 18 16,1 0-16,-1 0 15,1 18 1,-1 35 0,0-18-16,18 18 15,0-35-15,18 17 16,0-35-16,-1 0 16</inkml:trace>
  <inkml:trace contextRef="#ctx0" brushRef="#br0" timeOffset="136565.8726">27993 17533 0,'0'0'16,"35"159"-16,-17-89 0,17 107 15,0-107 1,18 19-16,-35-72 16,0 1-16,-36-36 15,-17-70 1,-1 17-16,-52-87 15,53 69-15,0-87 16,17 88-16,36-53 16,17 70-16,0 1 15,0 34-15,36 1 0,-18 35 16,0 0-16,-18 0 0,18 35 16,-35 1-16,-36 34 15,-17-52-15,0 17 16,-18-17-16,17-1 0,-52 19 15,53-36-15,17 0 16,1 0-16</inkml:trace>
  <inkml:trace contextRef="#ctx0" brushRef="#br0" timeOffset="136822.111">28381 17233 0,'0'0'0,"0"18"0,0 35 16,0-36-16,35 1 15,1 0-15,16-36 16,-16 18-16,17-35 16,-36-1-16,1 1 15,-18 0-15,-18-18 16,1 18-16,-1-1 15,0 36-15,1 0 16</inkml:trace>
  <inkml:trace contextRef="#ctx0" brushRef="#br0" timeOffset="137423.6372">28663 17321 0,'-53'-53'0,"106"106"0,0 0 0,-35-35 15,-1-18-15,1 0 16,-18-18-16,0 1 15,-18-36-15,18 17 16,0-16-16,0 16 0,18-34 16,-18 52-1,18 0-15,-1 18 0,19 0 16,-19 0-16,19 36 16,-36-1-16,17 18 15,-17-35-15,0 34 16,0-34-16,0 17 15,18-35 1,-1 0-16,1 0 16,0-17-1,-1-1-15,1 18 16,0 0-16,17 0 16,-17 0-16,-1-18 15,1 18-15,35-17 16,-18-18-1,-35 17-15,18-17 16,-36 17-16,-17 0 16,17 18-16,-35 18 15,36 0 1,-1-1-16,0 1 0,18 0 16,0 34-16,18-34 15,0 0-15,17-18 16,-18 17-16,36-17 15,-53-17-15,36 17 16,-19-18-16,1 0 16,0 1-16,17 17 15,-18 0-15,1 0 16,17 17-16,-17 1 16,17 0-1,-17-1-15,0 1 0,-1-18 16,1 18-16,17-18 15,-17-18-15</inkml:trace>
  <inkml:trace contextRef="#ctx0" brushRef="#br0" timeOffset="137591.7112">29563 17039 0,'0'0'0,"35"-17"0,0-19 15,1 36-15,-1-35 16,-17 17-16,-18 1 16,0-19-16,-18 19 15</inkml:trace>
  <inkml:trace contextRef="#ctx0" brushRef="#br0" timeOffset="137762.1113">29563 16686 0,'53'53'15,"-36"-17"-15,1 17 0,17 35 16,1 18 0,-19-71-16,1 53 15,-18-70-15,17 35 16,-17-36-16,0 1 16</inkml:trace>
  <inkml:trace contextRef="#ctx0" brushRef="#br0" timeOffset="137906.6196">29863 17163 0,'17'0'15,"-17"-18"-15,0 0 16,0 1 0,0-1-16,0 0 15,18 1-15,-18-1 0,-18 1 16</inkml:trace>
  <inkml:trace contextRef="#ctx0" brushRef="#br0" timeOffset="138267.5601">30074 17110 0,'0'0'15,"-17"35"-15,-1-17 0,0-1 16,18 36 0,0-18-16,18-17 0,35 17 15,-18-17 1,18-18 0,-35-35-1,-1-18-15,-17 35 16,0-17-16,0 17 15,0-17-15,0 53 32,18-1-32,0 1 15,-1 0-15,1-1 16,0-17-16,17 18 16,-17-1-16,-1-17 15,1 0-15</inkml:trace>
  <inkml:trace contextRef="#ctx0" brushRef="#br0" timeOffset="138507.7405">30374 16581 0,'0'70'16,"18"-17"-16,-18 18 15,35 70-15,-35-71 16,18 1-16,17 35 16,-17-71-16,-1 18 15,-17-36-15,0 1 16,0-36 0,0-17-1</inkml:trace>
  <inkml:trace contextRef="#ctx0" brushRef="#br0" timeOffset="138957.5888">30515 16633 0,'18'124'16,"0"-53"-16,-1 34 15,1-52 1,-1 0-16,1 18 15,0-36-15,-1 0 16,-17-17-16,18-18 16,-18-18-16,18 18 0,17-35 15,-35 17-15,35 1 16,-17 17-16,0 0 16,-1 17-16,-17 1 0,18 53 15,-18-19-15,17 37 16,-17-54-16,-17 53 15,17-70 1,-18 35-16,1-36 16,-1-17-16,0 0 0,1-35 15,17 17-15,-18-52 16,36 17-16,17-18 16,-17 36-1,17 0-15,18 0 0,-18-1 16,18 19-16,17-1 15,-34 18-15,-19-18 16,-34 18-16,-19-17 16</inkml:trace>
  <inkml:trace contextRef="#ctx0" brushRef="#br0" timeOffset="139431.1912">31538 16245 0,'0'0'15,"18"0"-15,0 53 0,-1 0 16,19 88 0,-36-70-16,35 88 15,-18-71-15,19 53 16,-19-88-16,36 17 15,-17-34-15,-19-36 16</inkml:trace>
  <inkml:trace contextRef="#ctx0" brushRef="#br0" timeOffset="140363.5314">31997 16775 0,'-53'53'15,"106"-106"-15,-124 141 0,36-18 16,35-52-16,0 0 16,35 35-16,-17-53 15,17 17-15,36-17 16,-36-17-16,-17-1 16,35-17-16,-36 17 15,1-17-15,0-36 16,-18 36-16,0 17 0,0 1 15,-18 17-15,0 17 16,36 36 0,-18-18-16,35 36 15,-17-53-15,17 17 16,-17-35-16,-1 0 16,-17-18-1,0-17-15,0 17 0,-17-35 16,17 18-16,17-18 15,1 36 1,17-1-16,1 18 16,-1 0-16,0 0 15,0 0-15,1 18 0,-19-1 16,19-17-16,-19 18 16,1-18-16,0 18 15,-18-1-15,0 1 16,-18-1-16,0-17 15,-17 36-15,35-19 16,-18-17-16,36 36 16,0-19-1,17-17-15,-17 0 16,-1-17-16,1-19 16,0 19-16,-18-1 15,17 18 1,-17 18-16,0 52 15,0-34-15,35 69 16,-17-52-16,0 53 16,-18-71-16,0 54 15,-18-72 1,0 1-16,-34 17 16,34-35-16,-17-17 15,-1-1-15,19 0 0,-19-35 16,36 18-16,36-36 15,-1 19-15,53-37 16,-53 36-16,89-17 16,-71 52-16,-18-17 15,53 17-15,-70 1 16,-18-1-16,-35 0 16,17 18-16,-35 0 15,18 18-15,17 35 16,18-35-1,35 52-15,1-35 16,52 18-16,-35-35 16,53 0-16,-71-1 15,0-17-15,-17 0 16,0 0-16</inkml:trace>
  <inkml:trace contextRef="#ctx0" brushRef="#br0" timeOffset="142239.5764">29316 14993 0,'0'0'0,"17"-18"0,1 1 15,0-1-15,52 1 16,-17-1 0,-17 18-16,52 18 15,-53-1-15,18 36 16,-35-18-16,-18 54 16,0-37-16,-71 54 15,53-53-15,-17 0 0,0-18 16,-18 54-1,35-54-15,18 0 0,36 0 16,-19-17-16,89 0 16,-53-18-16,70-18 15,-87 0-15,-1 18 16,0-35-16</inkml:trace>
  <inkml:trace contextRef="#ctx0" brushRef="#br0" timeOffset="142740.0261">30180 14605 0,'18'18'16,"-18"-1"-16,0 36 15,-18-18-15,18 18 16,0-35-16,-17 0 15,17-36 17,0-17-17,0-1-15,17-16 16,-17 16-16,35-34 16,-17 52-16,0-17 15,-1 17-15,19 18 16,-19 0-16,19 18 15,-36-1-15,35 36 16,-35-17-16,17 34 16,1-35-16,-18 18 15,18-35-15,-18 17 16</inkml:trace>
  <inkml:trace contextRef="#ctx0" brushRef="#br0" timeOffset="155903.7382">28169 15522 0,'18'0'62,"-18"-17"-46,18-1-16,17-53 15,-17 54-15,17-54 16,-18 36-16,1 17 0,-18 1 16,18-1-16,-1 18 15,1 0-15,0 35 16,-18 1-16,35 34 15,-35-35-15,18 1 16,17-1-16,0-35 16,0 0-16,-17-18 15,17-52-15,-17 34 16,0-52 0,-18 53-16,0-18 15,0 18-15,0 17 16</inkml:trace>
  <inkml:trace contextRef="#ctx0" brushRef="#br0" timeOffset="161224.4745">29510 16051 0,'-18'0'16,"1"0"-1,17 18 17,17-18-1,1-18-31,17 1 16,0 17-16,89-36 15,-54 19-15,19-1 16,140-35-16,-123 36 15,17-1-15,1-17 0,-1 17 16,71-17 0,-70 17-16,-89 18 0,-35-17 15</inkml:trace>
  <inkml:trace contextRef="#ctx0" brushRef="#br0" timeOffset="176223.6449">30762 14640 0,'0'18'16</inkml:trace>
  <inkml:trace contextRef="#ctx0" brushRef="#br0" timeOffset="176774.097">30762 14640 0,'0'0'0,"-17"-17"0,34 17 31,1 0-15,0-18-16,17 18 15,-18 0 1,1 0-16,0 0 16,-1 0-16,-17 18 15</inkml:trace>
  <inkml:trace contextRef="#ctx0" brushRef="#br0" timeOffset="177029.2596">31150 14482 0,'0'0'0,"18"52"0,-18 1 16,18 18-16,-18-36 15,17 53-15,-17-52 16</inkml:trace>
  <inkml:trace contextRef="#ctx0" brushRef="#br0" timeOffset="178737.3092">31009 12859 0,'-17'-36'16,"34"72"-16,-70-72 0,36 36 0,-54 71 15,18-18-15,18 18 16,-18 87-16,35-70 16,18 89-1,18-124-15,17 17 0,53 19 16,-35-72-16,0-17 16,18 0-16,70-70 15,-71 17-15,-17 0 0,18-71 16,-53 54-16,-18-71 15,-18 70-15,-35-17 16,0 53-16,-35 17 16,53 36-1,-1-1-15,1 1 0,17 17 16,18-17-16</inkml:trace>
  <inkml:trace contextRef="#ctx0" brushRef="#br0" timeOffset="178970.6346">31644 12647 0,'0'0'15,"-35"53"-15,17 0 0,1 17 16,-1 19-16,18-1 0,-18 18 0,18 0 15,0 88 1,18-106-16,0-18 0,52 36 16,-17-35-1</inkml:trace>
  <inkml:trace contextRef="#ctx0" brushRef="#br0" timeOffset="179242.92">31979 12912 0,'89'17'16,"-178"-34"-16,213 34 0,-54 19 16,-34-19-16,-19 19 15,-17-1-15,0 18 0,-53 35 16,18-18-16,-35 36 15,34-70 1,1 52-16,35-71 16,35 36-16,-17-35 15,52 0-15,-34-18 16,34-18-16</inkml:trace>
  <inkml:trace contextRef="#ctx0" brushRef="#br0" timeOffset="179598.9454">32403 12929 0,'-18'36'0,"36"-72"0,-54 89 16,36-17-16,0-19 16,0-34-16,18-19 15,0 19-15,-1-19 16,36-34-16,-35 34 16,52-16-1,-52 34-15,35 18 16,-35 18-16,-1 34 15,-17-16-15,0 17 0,0 17 16,-17-17 0,-1-18-16,0-17 15</inkml:trace>
  <inkml:trace contextRef="#ctx0" brushRef="#br0" timeOffset="179794.2012">33002 12647 0,'71'124'16,"-36"-54"-16,0 18 16,1 89-1,-19-71-15,-52 105 16,0-105-16,-18 0 0,0-36 15</inkml:trace>
  <inkml:trace contextRef="#ctx0" brushRef="#br0" timeOffset="194363.5339">3986 17657 0,'18'17'63,"0"-17"-48,-18 18-15,0 35 16,0-36-16,0 19 0,0 34 16,0-17-16,-18 18 15,18-36 1,-18 36-16,18-54 16,-17 18-16,17-17 15,0 0 1,0-1-16,17-17 0,1 18 15,0-18-15,35 18 16,-18-18-16,35 17 16,-17-17-16,-17 0 15,-1 0-15,18 18 0,35-18 16,-35 0-16,35 18 16,-35-18-16,0 0 15,18 17-15,-19-17 0,1 0 16,88 0-1,-70 0-15,0 18 0,17-18 0,0 0 16,0 0-16,106-18 16,-88 18-16,0-17 0,123 17 15,-105 0-15,-19 0 16,19 0-16,-1 0 16,124 0-16,-123 0 15,140 0 1,19 0-16,-142-18 0,0 18 15,176-18 1,-158 18-16,176-17 16,-176 17-16,194-18 15,-194 18-15,176-18 16,-159 18-16,177-17 16,-194 17-16,193-18 15,-175 18-15,176-18 16,-177 18-16,177 0 15,-195 0-15,195 36 16,-194-36-16,194 17 16,-195 1-1,19-18-15,-1 0 0,-17 0 16,176 0-16,-176 0 16,141-18-16,-159 18 15,159-17-15,-159 17 16,0-18-16,0 18 15,106-18-15,-124 18 16,124 0-16,-141 0 16,106 0-16,-106 0 15,88-17-15,-88 17 16,52 0-16,-69 17 16,69 1-1,-87-18-15,-18 18 0,17-18 16,36 17-16,-53 1 15,53-18-15,-71 0 16,36 0 0,-18 0-16,-18 0 15,18-18-15,-35 1 16,-1-1-16,1 0 16,-18-17-1,0 18-15,0-1 16,0 0-16,0 1 0,0-1 15,0-17-15,0-36 16,0 36-16,0-53 16,0 17-16,0-35 15,-18 53-15,18-52 16,-17 52-16</inkml:trace>
  <inkml:trace contextRef="#ctx0" brushRef="#br0" timeOffset="196350.8132">21766 17692 0,'-17'17'0,"17"36"16,0-35-16,0 35 15,0 17 1,0-52-16,17 17 0,19 18 16,-19-17-16,19-1 15,-19 0-15,36 0 16,-35-17-16,52 0 15,-52-1-15,53 1 16,-19-18 0,-16 18-16,34-1 15,-17 1-15,0-18 0,0 18 16,0-18-16,18 17 0,-1-17 16,71 18-1,-53-18-15,-17 17 0,17-17 16,0 0-16,89 18 15,-71-18-15,-18 0 0,106 0 16,-88 0-16,88 0 16,-106 0-16,18 0 15,-1 0-15,1 0 0,106 0 16,-106 0 0,88-18-16,-88 18 15,0 0-15,105 0 16,-123 0-16,18 0 0,106 0 15,-89 0 1,89 0-16,-106 0 16,123-17-16,-123 17 15,141-18-15,-124 18 16,1 0-16,-1-17 0,124-1 16,-106 0-16,106-17 15,-106 35 1,124-35-16,-124-1 15,0 19-15,0-1 0,-17-17 16,17 17-16,124-17 16,-142 17-16,124 1 15,-124-1-15,124 18 16,-106-18-16,124 18 16,-106 0-16,141 0 15,-124 0-15,159 0 16,-176-17-16,158 34 15,-175-17 1,122 18-16,-123-18 16,106 18-16,-141-1 15,18 1-15,-36-18 0,106 18 16,-124-18 0,1-18-16,-1 18 0,1 0 15,-18-18-15,35 1 16,-70 17-16,17-36 15,-35 19-15,-18-19 16,1 19-16,-1-18 16,-70-36-16,35 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5B953-BE72-C94C-8D1F-FF0D7570BFF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445D4-E103-2048-884D-EABA1C8D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7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2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7636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defRPr sz="3600"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defRPr sz="3200"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defRPr sz="2800"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defRPr sz="2800">
                <a:latin typeface="Century Schoolbook" charset="0"/>
                <a:ea typeface="Century Schoolbook" charset="0"/>
                <a:cs typeface="Century School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89073" y="6480780"/>
            <a:ext cx="147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7826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6628-00F8-8448-8202-9C5935925C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customXml" Target="../ink/ink1.xml"/><Relationship Id="rId5" Type="http://schemas.openxmlformats.org/officeDocument/2006/relationships/image" Target="../media/image2.emf"/><Relationship Id="rId10" Type="http://schemas.openxmlformats.org/officeDocument/2006/relationships/image" Target="../media/image6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49728" y="384829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deep</a:t>
            </a:r>
          </a:p>
          <a:p>
            <a:pPr algn="ctr"/>
            <a:r>
              <a:rPr lang="en-US" sz="6000" dirty="0"/>
              <a:t> representations?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4A599-60F7-418F-AE08-96EDCA38334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46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047623"/>
                </p:ext>
              </p:extLst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14:cNvPr>
              <p14:cNvContentPartPr/>
              <p14:nvPr/>
            </p14:nvContentPartPr>
            <p14:xfrm>
              <a:off x="660240" y="1123920"/>
              <a:ext cx="9639720" cy="564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880" y="1114560"/>
                <a:ext cx="965844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7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theory and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4" y="1234662"/>
            <a:ext cx="1035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14:cNvPr>
              <p14:cNvContentPartPr/>
              <p14:nvPr/>
            </p14:nvContentPartPr>
            <p14:xfrm>
              <a:off x="793800" y="2120760"/>
              <a:ext cx="11252520" cy="448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2111400"/>
                <a:ext cx="1127124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3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47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Acrobat Document</vt:lpstr>
      <vt:lpstr>PowerPoint Presentation</vt:lpstr>
      <vt:lpstr>Intuition about deep representation</vt:lpstr>
      <vt:lpstr>Circuit theory and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16</cp:revision>
  <dcterms:created xsi:type="dcterms:W3CDTF">2017-07-10T07:01:50Z</dcterms:created>
  <dcterms:modified xsi:type="dcterms:W3CDTF">2017-07-12T18:54:50Z</dcterms:modified>
</cp:coreProperties>
</file>